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257" r:id="rId3"/>
    <p:sldId id="269" r:id="rId4"/>
    <p:sldId id="267" r:id="rId5"/>
    <p:sldId id="261" r:id="rId6"/>
    <p:sldId id="258" r:id="rId7"/>
    <p:sldId id="279" r:id="rId8"/>
    <p:sldId id="282" r:id="rId9"/>
    <p:sldId id="283" r:id="rId10"/>
    <p:sldId id="284" r:id="rId11"/>
    <p:sldId id="262" r:id="rId12"/>
    <p:sldId id="272" r:id="rId13"/>
    <p:sldId id="286" r:id="rId14"/>
    <p:sldId id="287" r:id="rId15"/>
    <p:sldId id="289" r:id="rId16"/>
    <p:sldId id="288" r:id="rId17"/>
    <p:sldId id="290" r:id="rId18"/>
    <p:sldId id="278" r:id="rId19"/>
    <p:sldId id="292" r:id="rId20"/>
    <p:sldId id="293" r:id="rId21"/>
    <p:sldId id="294" r:id="rId22"/>
    <p:sldId id="304" r:id="rId23"/>
    <p:sldId id="300" r:id="rId24"/>
    <p:sldId id="295" r:id="rId25"/>
    <p:sldId id="301" r:id="rId26"/>
    <p:sldId id="296" r:id="rId27"/>
    <p:sldId id="297" r:id="rId28"/>
    <p:sldId id="298" r:id="rId29"/>
    <p:sldId id="299" r:id="rId30"/>
    <p:sldId id="276"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565"/>
    <a:srgbClr val="ECDBDB"/>
    <a:srgbClr val="8D4949"/>
    <a:srgbClr val="F0A22E"/>
    <a:srgbClr val="AB7171"/>
    <a:srgbClr val="C1A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365" autoAdjust="0"/>
  </p:normalViewPr>
  <p:slideViewPr>
    <p:cSldViewPr>
      <p:cViewPr varScale="1">
        <p:scale>
          <a:sx n="90" d="100"/>
          <a:sy n="90" d="100"/>
        </p:scale>
        <p:origin x="-732" y="-90"/>
      </p:cViewPr>
      <p:guideLst>
        <p:guide orient="horz" pos="1620"/>
        <p:guide pos="2880"/>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35834;&#24503;&#22522;&#37329;\&#12304;0812&#12305;\&#21407;&#27833;&#20215;&#26684;&#19982;&#32463;&#27982;&#21608;&#26399;_20190709.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E:\&#35834;&#24503;&#22522;&#37329;\&#12304;0812&#12305;\1_&#21333;&#39044;&#27979;&#25351;&#26631;&#36235;&#21183;&#21644;&#36923;&#36753;&#21028;&#26029;.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E:\&#35834;&#24503;&#22522;&#37329;\&#12304;0812&#12305;\1_&#21333;&#39044;&#27979;&#25351;&#26631;&#36235;&#21183;&#21644;&#36923;&#36753;&#21028;&#26029;.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E:\&#35834;&#24503;&#22522;&#37329;\&#12304;0812&#12305;\1_&#21333;&#39044;&#27979;&#25351;&#26631;&#36235;&#21183;&#21644;&#36923;&#36753;&#21028;&#26029;.xls"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35834;&#24503;&#22522;&#37329;\&#12304;0812&#12305;\&#21407;&#27833;&#20215;&#26684;&#19982;&#32463;&#27982;&#21608;&#26399;_20190709.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E:\&#35834;&#24503;&#22522;&#37329;\&#12304;0812&#12305;\1_&#21333;&#39044;&#27979;&#25351;&#26631;&#36235;&#21183;&#21644;&#36923;&#36753;&#21028;&#26029;.xls"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35834;&#24503;&#22522;&#37329;\&#12304;0812&#12305;\&#21407;&#27833;&#20215;&#26684;&#19982;&#32463;&#27982;&#21608;&#26399;_2019070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35834;&#24503;&#22522;&#37329;\&#12304;0812&#12305;\&#21407;&#27833;&#20215;&#26684;&#19982;&#32463;&#27982;&#21608;&#26399;_20190709.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35834;&#24503;&#22522;&#37329;\&#12304;0812&#12305;\&#21407;&#27833;&#20215;&#26684;&#20998;&#26512;&#20307;&#31995;&#26694;&#26550;&#8212;&#8212;&#27973;&#26512;&#21407;&#27833;&#20215;&#26684;&#30340;&#20915;&#23450;&#22240;&#32032;_201908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中国的库存基钦周期!$D$1</c:f>
              <c:strCache>
                <c:ptCount val="1"/>
                <c:pt idx="0">
                  <c:v>工业企业:产成品存货:累计同比</c:v>
                </c:pt>
              </c:strCache>
            </c:strRef>
          </c:tx>
          <c:marker>
            <c:symbol val="none"/>
          </c:marker>
          <c:cat>
            <c:numRef>
              <c:f>中国的库存基钦周期!$B$2:$B$281</c:f>
              <c:numCache>
                <c:formatCode>m/d/yyyy</c:formatCode>
                <c:ptCount val="249"/>
                <c:pt idx="0">
                  <c:v>36039</c:v>
                </c:pt>
                <c:pt idx="1">
                  <c:v>35796</c:v>
                </c:pt>
                <c:pt idx="2">
                  <c:v>35796</c:v>
                </c:pt>
                <c:pt idx="3">
                  <c:v>35796</c:v>
                </c:pt>
                <c:pt idx="4">
                  <c:v>36161</c:v>
                </c:pt>
                <c:pt idx="5">
                  <c:v>36192</c:v>
                </c:pt>
                <c:pt idx="6">
                  <c:v>36220</c:v>
                </c:pt>
                <c:pt idx="7">
                  <c:v>36251</c:v>
                </c:pt>
                <c:pt idx="8">
                  <c:v>36281</c:v>
                </c:pt>
                <c:pt idx="9">
                  <c:v>36312</c:v>
                </c:pt>
                <c:pt idx="10">
                  <c:v>36342</c:v>
                </c:pt>
                <c:pt idx="11">
                  <c:v>36373</c:v>
                </c:pt>
                <c:pt idx="12">
                  <c:v>36404</c:v>
                </c:pt>
                <c:pt idx="13">
                  <c:v>36161</c:v>
                </c:pt>
                <c:pt idx="14">
                  <c:v>36161</c:v>
                </c:pt>
                <c:pt idx="15">
                  <c:v>36161</c:v>
                </c:pt>
                <c:pt idx="16">
                  <c:v>36526</c:v>
                </c:pt>
                <c:pt idx="17">
                  <c:v>36557</c:v>
                </c:pt>
                <c:pt idx="18">
                  <c:v>36586</c:v>
                </c:pt>
                <c:pt idx="19">
                  <c:v>36617</c:v>
                </c:pt>
                <c:pt idx="20">
                  <c:v>36647</c:v>
                </c:pt>
                <c:pt idx="21">
                  <c:v>36678</c:v>
                </c:pt>
                <c:pt idx="22">
                  <c:v>36708</c:v>
                </c:pt>
                <c:pt idx="23">
                  <c:v>36739</c:v>
                </c:pt>
                <c:pt idx="24">
                  <c:v>36770</c:v>
                </c:pt>
                <c:pt idx="25">
                  <c:v>36800</c:v>
                </c:pt>
                <c:pt idx="26">
                  <c:v>36831</c:v>
                </c:pt>
                <c:pt idx="27">
                  <c:v>36861</c:v>
                </c:pt>
                <c:pt idx="28">
                  <c:v>36892</c:v>
                </c:pt>
                <c:pt idx="29">
                  <c:v>36923</c:v>
                </c:pt>
                <c:pt idx="30">
                  <c:v>36951</c:v>
                </c:pt>
                <c:pt idx="31">
                  <c:v>36982</c:v>
                </c:pt>
                <c:pt idx="32">
                  <c:v>37012</c:v>
                </c:pt>
                <c:pt idx="33">
                  <c:v>37043</c:v>
                </c:pt>
                <c:pt idx="34">
                  <c:v>37073</c:v>
                </c:pt>
                <c:pt idx="35">
                  <c:v>37104</c:v>
                </c:pt>
                <c:pt idx="36">
                  <c:v>37135</c:v>
                </c:pt>
                <c:pt idx="37">
                  <c:v>37165</c:v>
                </c:pt>
                <c:pt idx="38">
                  <c:v>37196</c:v>
                </c:pt>
                <c:pt idx="39">
                  <c:v>37226</c:v>
                </c:pt>
                <c:pt idx="40">
                  <c:v>37257</c:v>
                </c:pt>
                <c:pt idx="41">
                  <c:v>37288</c:v>
                </c:pt>
                <c:pt idx="42">
                  <c:v>37316</c:v>
                </c:pt>
                <c:pt idx="43">
                  <c:v>37347</c:v>
                </c:pt>
                <c:pt idx="44">
                  <c:v>37377</c:v>
                </c:pt>
                <c:pt idx="45">
                  <c:v>37408</c:v>
                </c:pt>
                <c:pt idx="46">
                  <c:v>37438</c:v>
                </c:pt>
                <c:pt idx="47">
                  <c:v>37469</c:v>
                </c:pt>
                <c:pt idx="48">
                  <c:v>37500</c:v>
                </c:pt>
                <c:pt idx="49">
                  <c:v>37530</c:v>
                </c:pt>
                <c:pt idx="50">
                  <c:v>37561</c:v>
                </c:pt>
                <c:pt idx="51">
                  <c:v>37591</c:v>
                </c:pt>
                <c:pt idx="52">
                  <c:v>37622</c:v>
                </c:pt>
                <c:pt idx="53">
                  <c:v>37653</c:v>
                </c:pt>
                <c:pt idx="54">
                  <c:v>37681</c:v>
                </c:pt>
                <c:pt idx="55">
                  <c:v>37712</c:v>
                </c:pt>
                <c:pt idx="56">
                  <c:v>37742</c:v>
                </c:pt>
                <c:pt idx="57">
                  <c:v>37773</c:v>
                </c:pt>
                <c:pt idx="58">
                  <c:v>37803</c:v>
                </c:pt>
                <c:pt idx="59">
                  <c:v>37834</c:v>
                </c:pt>
                <c:pt idx="60">
                  <c:v>37865</c:v>
                </c:pt>
                <c:pt idx="61">
                  <c:v>37895</c:v>
                </c:pt>
                <c:pt idx="62">
                  <c:v>37926</c:v>
                </c:pt>
                <c:pt idx="63">
                  <c:v>37956</c:v>
                </c:pt>
                <c:pt idx="64">
                  <c:v>37987</c:v>
                </c:pt>
                <c:pt idx="65">
                  <c:v>38018</c:v>
                </c:pt>
                <c:pt idx="66">
                  <c:v>38047</c:v>
                </c:pt>
                <c:pt idx="67">
                  <c:v>38078</c:v>
                </c:pt>
                <c:pt idx="68">
                  <c:v>38108</c:v>
                </c:pt>
                <c:pt idx="69">
                  <c:v>38139</c:v>
                </c:pt>
                <c:pt idx="70">
                  <c:v>38169</c:v>
                </c:pt>
                <c:pt idx="71">
                  <c:v>38200</c:v>
                </c:pt>
                <c:pt idx="72">
                  <c:v>38231</c:v>
                </c:pt>
                <c:pt idx="73">
                  <c:v>38261</c:v>
                </c:pt>
                <c:pt idx="74">
                  <c:v>38292</c:v>
                </c:pt>
                <c:pt idx="75">
                  <c:v>38322</c:v>
                </c:pt>
                <c:pt idx="76">
                  <c:v>38353</c:v>
                </c:pt>
                <c:pt idx="77">
                  <c:v>38384</c:v>
                </c:pt>
                <c:pt idx="78">
                  <c:v>38412</c:v>
                </c:pt>
                <c:pt idx="79">
                  <c:v>38443</c:v>
                </c:pt>
                <c:pt idx="80">
                  <c:v>38473</c:v>
                </c:pt>
                <c:pt idx="81">
                  <c:v>38504</c:v>
                </c:pt>
                <c:pt idx="82">
                  <c:v>38534</c:v>
                </c:pt>
                <c:pt idx="83">
                  <c:v>38565</c:v>
                </c:pt>
                <c:pt idx="84">
                  <c:v>38596</c:v>
                </c:pt>
                <c:pt idx="85">
                  <c:v>38626</c:v>
                </c:pt>
                <c:pt idx="86">
                  <c:v>38657</c:v>
                </c:pt>
                <c:pt idx="87">
                  <c:v>38687</c:v>
                </c:pt>
                <c:pt idx="88">
                  <c:v>38718</c:v>
                </c:pt>
                <c:pt idx="89">
                  <c:v>38749</c:v>
                </c:pt>
                <c:pt idx="90">
                  <c:v>38777</c:v>
                </c:pt>
                <c:pt idx="91">
                  <c:v>38808</c:v>
                </c:pt>
                <c:pt idx="92">
                  <c:v>38838</c:v>
                </c:pt>
                <c:pt idx="93">
                  <c:v>38869</c:v>
                </c:pt>
                <c:pt idx="94">
                  <c:v>38899</c:v>
                </c:pt>
                <c:pt idx="95">
                  <c:v>38930</c:v>
                </c:pt>
                <c:pt idx="96">
                  <c:v>38961</c:v>
                </c:pt>
                <c:pt idx="97">
                  <c:v>38991</c:v>
                </c:pt>
                <c:pt idx="98">
                  <c:v>39022</c:v>
                </c:pt>
                <c:pt idx="99">
                  <c:v>39052</c:v>
                </c:pt>
                <c:pt idx="100">
                  <c:v>39083</c:v>
                </c:pt>
                <c:pt idx="101">
                  <c:v>39114</c:v>
                </c:pt>
                <c:pt idx="102">
                  <c:v>39142</c:v>
                </c:pt>
                <c:pt idx="103">
                  <c:v>39173</c:v>
                </c:pt>
                <c:pt idx="104">
                  <c:v>39203</c:v>
                </c:pt>
                <c:pt idx="105">
                  <c:v>39234</c:v>
                </c:pt>
                <c:pt idx="106">
                  <c:v>39264</c:v>
                </c:pt>
                <c:pt idx="107">
                  <c:v>39295</c:v>
                </c:pt>
                <c:pt idx="108">
                  <c:v>39326</c:v>
                </c:pt>
                <c:pt idx="109">
                  <c:v>39356</c:v>
                </c:pt>
                <c:pt idx="110">
                  <c:v>39387</c:v>
                </c:pt>
                <c:pt idx="111">
                  <c:v>39417</c:v>
                </c:pt>
                <c:pt idx="112">
                  <c:v>39448</c:v>
                </c:pt>
                <c:pt idx="113">
                  <c:v>39479</c:v>
                </c:pt>
                <c:pt idx="114">
                  <c:v>39508</c:v>
                </c:pt>
                <c:pt idx="115">
                  <c:v>39539</c:v>
                </c:pt>
                <c:pt idx="116">
                  <c:v>39569</c:v>
                </c:pt>
                <c:pt idx="117">
                  <c:v>39600</c:v>
                </c:pt>
                <c:pt idx="118">
                  <c:v>39630</c:v>
                </c:pt>
                <c:pt idx="119">
                  <c:v>39661</c:v>
                </c:pt>
                <c:pt idx="120">
                  <c:v>39692</c:v>
                </c:pt>
                <c:pt idx="121">
                  <c:v>39722</c:v>
                </c:pt>
                <c:pt idx="122">
                  <c:v>39753</c:v>
                </c:pt>
                <c:pt idx="123">
                  <c:v>39783</c:v>
                </c:pt>
                <c:pt idx="124">
                  <c:v>39814</c:v>
                </c:pt>
                <c:pt idx="125">
                  <c:v>39845</c:v>
                </c:pt>
                <c:pt idx="126">
                  <c:v>39873</c:v>
                </c:pt>
                <c:pt idx="127">
                  <c:v>39904</c:v>
                </c:pt>
                <c:pt idx="128">
                  <c:v>39934</c:v>
                </c:pt>
                <c:pt idx="129">
                  <c:v>39965</c:v>
                </c:pt>
                <c:pt idx="130">
                  <c:v>39995</c:v>
                </c:pt>
                <c:pt idx="131">
                  <c:v>40026</c:v>
                </c:pt>
                <c:pt idx="132">
                  <c:v>40057</c:v>
                </c:pt>
                <c:pt idx="133">
                  <c:v>40087</c:v>
                </c:pt>
                <c:pt idx="134">
                  <c:v>40118</c:v>
                </c:pt>
                <c:pt idx="135">
                  <c:v>40148</c:v>
                </c:pt>
                <c:pt idx="136">
                  <c:v>40179</c:v>
                </c:pt>
                <c:pt idx="137">
                  <c:v>40210</c:v>
                </c:pt>
                <c:pt idx="138">
                  <c:v>40238</c:v>
                </c:pt>
                <c:pt idx="139">
                  <c:v>40269</c:v>
                </c:pt>
                <c:pt idx="140">
                  <c:v>40299</c:v>
                </c:pt>
                <c:pt idx="141">
                  <c:v>40330</c:v>
                </c:pt>
                <c:pt idx="142">
                  <c:v>40360</c:v>
                </c:pt>
                <c:pt idx="143">
                  <c:v>40391</c:v>
                </c:pt>
                <c:pt idx="144">
                  <c:v>40422</c:v>
                </c:pt>
                <c:pt idx="145">
                  <c:v>40452</c:v>
                </c:pt>
                <c:pt idx="146">
                  <c:v>40483</c:v>
                </c:pt>
                <c:pt idx="147">
                  <c:v>40513</c:v>
                </c:pt>
                <c:pt idx="148">
                  <c:v>40544</c:v>
                </c:pt>
                <c:pt idx="149">
                  <c:v>40575</c:v>
                </c:pt>
                <c:pt idx="150">
                  <c:v>40603</c:v>
                </c:pt>
                <c:pt idx="151">
                  <c:v>40634</c:v>
                </c:pt>
                <c:pt idx="152">
                  <c:v>40664</c:v>
                </c:pt>
                <c:pt idx="153">
                  <c:v>40695</c:v>
                </c:pt>
                <c:pt idx="154">
                  <c:v>40725</c:v>
                </c:pt>
                <c:pt idx="155">
                  <c:v>40756</c:v>
                </c:pt>
                <c:pt idx="156">
                  <c:v>40787</c:v>
                </c:pt>
                <c:pt idx="157">
                  <c:v>40817</c:v>
                </c:pt>
                <c:pt idx="158">
                  <c:v>40848</c:v>
                </c:pt>
                <c:pt idx="159">
                  <c:v>40878</c:v>
                </c:pt>
                <c:pt idx="160">
                  <c:v>40909</c:v>
                </c:pt>
                <c:pt idx="161">
                  <c:v>40940</c:v>
                </c:pt>
                <c:pt idx="162">
                  <c:v>40969</c:v>
                </c:pt>
                <c:pt idx="163">
                  <c:v>41000</c:v>
                </c:pt>
                <c:pt idx="164">
                  <c:v>41030</c:v>
                </c:pt>
                <c:pt idx="165">
                  <c:v>41061</c:v>
                </c:pt>
                <c:pt idx="166">
                  <c:v>41091</c:v>
                </c:pt>
                <c:pt idx="167">
                  <c:v>41122</c:v>
                </c:pt>
                <c:pt idx="168">
                  <c:v>41153</c:v>
                </c:pt>
                <c:pt idx="169">
                  <c:v>41183</c:v>
                </c:pt>
                <c:pt idx="170">
                  <c:v>41214</c:v>
                </c:pt>
                <c:pt idx="171">
                  <c:v>41244</c:v>
                </c:pt>
                <c:pt idx="172">
                  <c:v>41275</c:v>
                </c:pt>
                <c:pt idx="173">
                  <c:v>41306</c:v>
                </c:pt>
                <c:pt idx="174">
                  <c:v>41334</c:v>
                </c:pt>
                <c:pt idx="175">
                  <c:v>41365</c:v>
                </c:pt>
                <c:pt idx="176">
                  <c:v>41395</c:v>
                </c:pt>
                <c:pt idx="177">
                  <c:v>41426</c:v>
                </c:pt>
                <c:pt idx="178">
                  <c:v>41456</c:v>
                </c:pt>
                <c:pt idx="179">
                  <c:v>41487</c:v>
                </c:pt>
                <c:pt idx="180">
                  <c:v>41518</c:v>
                </c:pt>
                <c:pt idx="181">
                  <c:v>41548</c:v>
                </c:pt>
                <c:pt idx="182">
                  <c:v>41579</c:v>
                </c:pt>
                <c:pt idx="183">
                  <c:v>41609</c:v>
                </c:pt>
                <c:pt idx="184">
                  <c:v>41640</c:v>
                </c:pt>
                <c:pt idx="185">
                  <c:v>41671</c:v>
                </c:pt>
                <c:pt idx="186">
                  <c:v>41699</c:v>
                </c:pt>
                <c:pt idx="187">
                  <c:v>41730</c:v>
                </c:pt>
                <c:pt idx="188">
                  <c:v>41760</c:v>
                </c:pt>
                <c:pt idx="189">
                  <c:v>41791</c:v>
                </c:pt>
                <c:pt idx="190">
                  <c:v>41821</c:v>
                </c:pt>
                <c:pt idx="191">
                  <c:v>41852</c:v>
                </c:pt>
                <c:pt idx="192">
                  <c:v>41883</c:v>
                </c:pt>
                <c:pt idx="193">
                  <c:v>41913</c:v>
                </c:pt>
                <c:pt idx="194">
                  <c:v>41944</c:v>
                </c:pt>
                <c:pt idx="195">
                  <c:v>41974</c:v>
                </c:pt>
                <c:pt idx="196">
                  <c:v>42005</c:v>
                </c:pt>
                <c:pt idx="197">
                  <c:v>42036</c:v>
                </c:pt>
                <c:pt idx="198">
                  <c:v>42064</c:v>
                </c:pt>
                <c:pt idx="199">
                  <c:v>42095</c:v>
                </c:pt>
                <c:pt idx="200">
                  <c:v>42125</c:v>
                </c:pt>
                <c:pt idx="201">
                  <c:v>42156</c:v>
                </c:pt>
                <c:pt idx="202">
                  <c:v>42186</c:v>
                </c:pt>
                <c:pt idx="203">
                  <c:v>42217</c:v>
                </c:pt>
                <c:pt idx="204">
                  <c:v>42248</c:v>
                </c:pt>
                <c:pt idx="205">
                  <c:v>42278</c:v>
                </c:pt>
                <c:pt idx="206">
                  <c:v>42309</c:v>
                </c:pt>
                <c:pt idx="207">
                  <c:v>42339</c:v>
                </c:pt>
                <c:pt idx="208">
                  <c:v>42370</c:v>
                </c:pt>
                <c:pt idx="209">
                  <c:v>42401</c:v>
                </c:pt>
                <c:pt idx="210">
                  <c:v>42430</c:v>
                </c:pt>
                <c:pt idx="211">
                  <c:v>42461</c:v>
                </c:pt>
                <c:pt idx="212">
                  <c:v>42491</c:v>
                </c:pt>
                <c:pt idx="213">
                  <c:v>42522</c:v>
                </c:pt>
                <c:pt idx="214">
                  <c:v>42552</c:v>
                </c:pt>
                <c:pt idx="215">
                  <c:v>42583</c:v>
                </c:pt>
                <c:pt idx="216">
                  <c:v>42614</c:v>
                </c:pt>
                <c:pt idx="217">
                  <c:v>42644</c:v>
                </c:pt>
                <c:pt idx="218">
                  <c:v>42675</c:v>
                </c:pt>
                <c:pt idx="219">
                  <c:v>42705</c:v>
                </c:pt>
                <c:pt idx="220">
                  <c:v>42736</c:v>
                </c:pt>
                <c:pt idx="221">
                  <c:v>42767</c:v>
                </c:pt>
                <c:pt idx="222">
                  <c:v>42795</c:v>
                </c:pt>
                <c:pt idx="223">
                  <c:v>42826</c:v>
                </c:pt>
                <c:pt idx="224">
                  <c:v>42856</c:v>
                </c:pt>
                <c:pt idx="225">
                  <c:v>42887</c:v>
                </c:pt>
                <c:pt idx="226">
                  <c:v>42917</c:v>
                </c:pt>
                <c:pt idx="227">
                  <c:v>42948</c:v>
                </c:pt>
                <c:pt idx="228">
                  <c:v>42979</c:v>
                </c:pt>
                <c:pt idx="229">
                  <c:v>43009</c:v>
                </c:pt>
                <c:pt idx="230">
                  <c:v>43040</c:v>
                </c:pt>
                <c:pt idx="231">
                  <c:v>43070</c:v>
                </c:pt>
                <c:pt idx="232">
                  <c:v>43101</c:v>
                </c:pt>
                <c:pt idx="233">
                  <c:v>43132</c:v>
                </c:pt>
                <c:pt idx="234">
                  <c:v>43160</c:v>
                </c:pt>
                <c:pt idx="235">
                  <c:v>43191</c:v>
                </c:pt>
                <c:pt idx="236">
                  <c:v>43221</c:v>
                </c:pt>
                <c:pt idx="237">
                  <c:v>43252</c:v>
                </c:pt>
                <c:pt idx="238">
                  <c:v>43282</c:v>
                </c:pt>
                <c:pt idx="239">
                  <c:v>43313</c:v>
                </c:pt>
                <c:pt idx="240">
                  <c:v>43344</c:v>
                </c:pt>
                <c:pt idx="241">
                  <c:v>43374</c:v>
                </c:pt>
                <c:pt idx="242">
                  <c:v>43405</c:v>
                </c:pt>
                <c:pt idx="243">
                  <c:v>43435</c:v>
                </c:pt>
                <c:pt idx="244">
                  <c:v>43466</c:v>
                </c:pt>
                <c:pt idx="245">
                  <c:v>43497</c:v>
                </c:pt>
                <c:pt idx="246">
                  <c:v>43525</c:v>
                </c:pt>
                <c:pt idx="247">
                  <c:v>43556</c:v>
                </c:pt>
                <c:pt idx="248">
                  <c:v>43586</c:v>
                </c:pt>
              </c:numCache>
            </c:numRef>
          </c:cat>
          <c:val>
            <c:numRef>
              <c:f>中国的库存基钦周期!$D$2:$D$281</c:f>
              <c:numCache>
                <c:formatCode>General</c:formatCode>
                <c:ptCount val="249"/>
                <c:pt idx="0">
                  <c:v>7.3</c:v>
                </c:pt>
                <c:pt idx="1">
                  <c:v>6.6</c:v>
                </c:pt>
                <c:pt idx="2">
                  <c:v>5.5</c:v>
                </c:pt>
                <c:pt idx="3">
                  <c:v>5.5</c:v>
                </c:pt>
                <c:pt idx="4">
                  <c:v>5.5</c:v>
                </c:pt>
                <c:pt idx="5">
                  <c:v>7.37</c:v>
                </c:pt>
                <c:pt idx="6">
                  <c:v>5.38</c:v>
                </c:pt>
                <c:pt idx="7">
                  <c:v>5.05</c:v>
                </c:pt>
                <c:pt idx="8">
                  <c:v>4.55</c:v>
                </c:pt>
                <c:pt idx="9">
                  <c:v>3.94</c:v>
                </c:pt>
                <c:pt idx="10">
                  <c:v>3.44</c:v>
                </c:pt>
                <c:pt idx="11">
                  <c:v>3.71</c:v>
                </c:pt>
                <c:pt idx="12">
                  <c:v>3.66</c:v>
                </c:pt>
                <c:pt idx="13">
                  <c:v>3.58</c:v>
                </c:pt>
                <c:pt idx="14">
                  <c:v>4.4800000000000004</c:v>
                </c:pt>
                <c:pt idx="15">
                  <c:v>4.55</c:v>
                </c:pt>
                <c:pt idx="16">
                  <c:v>4.55</c:v>
                </c:pt>
                <c:pt idx="17">
                  <c:v>2.61</c:v>
                </c:pt>
                <c:pt idx="18">
                  <c:v>2.54</c:v>
                </c:pt>
                <c:pt idx="19">
                  <c:v>1.43</c:v>
                </c:pt>
                <c:pt idx="20">
                  <c:v>1.39</c:v>
                </c:pt>
                <c:pt idx="21">
                  <c:v>2.0699999999999998</c:v>
                </c:pt>
                <c:pt idx="22">
                  <c:v>2.42</c:v>
                </c:pt>
                <c:pt idx="23">
                  <c:v>3.34</c:v>
                </c:pt>
                <c:pt idx="24">
                  <c:v>3.64</c:v>
                </c:pt>
                <c:pt idx="25">
                  <c:v>3.8</c:v>
                </c:pt>
                <c:pt idx="26">
                  <c:v>4.6399999999999997</c:v>
                </c:pt>
                <c:pt idx="27">
                  <c:v>6.85</c:v>
                </c:pt>
                <c:pt idx="28">
                  <c:v>6.85</c:v>
                </c:pt>
                <c:pt idx="29">
                  <c:v>5.9</c:v>
                </c:pt>
                <c:pt idx="30">
                  <c:v>7.73</c:v>
                </c:pt>
                <c:pt idx="31">
                  <c:v>7.56</c:v>
                </c:pt>
                <c:pt idx="32">
                  <c:v>7.6</c:v>
                </c:pt>
                <c:pt idx="33">
                  <c:v>8.7200000000000006</c:v>
                </c:pt>
                <c:pt idx="34">
                  <c:v>8.59</c:v>
                </c:pt>
                <c:pt idx="35">
                  <c:v>7.7</c:v>
                </c:pt>
                <c:pt idx="36">
                  <c:v>6.67</c:v>
                </c:pt>
                <c:pt idx="37">
                  <c:v>6.53</c:v>
                </c:pt>
                <c:pt idx="38">
                  <c:v>5.44</c:v>
                </c:pt>
                <c:pt idx="39">
                  <c:v>6.64</c:v>
                </c:pt>
                <c:pt idx="40">
                  <c:v>6.64</c:v>
                </c:pt>
                <c:pt idx="41">
                  <c:v>3.7</c:v>
                </c:pt>
                <c:pt idx="42">
                  <c:v>3.5</c:v>
                </c:pt>
                <c:pt idx="43">
                  <c:v>3.43</c:v>
                </c:pt>
                <c:pt idx="44">
                  <c:v>4.1900000000000004</c:v>
                </c:pt>
                <c:pt idx="45">
                  <c:v>4.0999999999999996</c:v>
                </c:pt>
                <c:pt idx="46">
                  <c:v>2.27</c:v>
                </c:pt>
                <c:pt idx="47">
                  <c:v>2.9</c:v>
                </c:pt>
                <c:pt idx="48">
                  <c:v>2.42</c:v>
                </c:pt>
                <c:pt idx="49">
                  <c:v>2.21</c:v>
                </c:pt>
                <c:pt idx="50">
                  <c:v>2.82</c:v>
                </c:pt>
                <c:pt idx="51">
                  <c:v>5.24</c:v>
                </c:pt>
                <c:pt idx="52">
                  <c:v>5.24</c:v>
                </c:pt>
                <c:pt idx="53">
                  <c:v>7.59</c:v>
                </c:pt>
                <c:pt idx="54">
                  <c:v>8.27</c:v>
                </c:pt>
                <c:pt idx="55">
                  <c:v>9.92</c:v>
                </c:pt>
                <c:pt idx="56">
                  <c:v>10.34</c:v>
                </c:pt>
                <c:pt idx="57">
                  <c:v>10.35</c:v>
                </c:pt>
                <c:pt idx="58">
                  <c:v>11.18</c:v>
                </c:pt>
                <c:pt idx="59">
                  <c:v>11.37</c:v>
                </c:pt>
                <c:pt idx="60">
                  <c:v>11.65</c:v>
                </c:pt>
                <c:pt idx="61">
                  <c:v>11.5</c:v>
                </c:pt>
                <c:pt idx="62">
                  <c:v>11.82</c:v>
                </c:pt>
                <c:pt idx="63">
                  <c:v>11.74</c:v>
                </c:pt>
                <c:pt idx="64">
                  <c:v>11.74</c:v>
                </c:pt>
                <c:pt idx="65">
                  <c:v>15.73</c:v>
                </c:pt>
                <c:pt idx="66">
                  <c:v>17.829999999999998</c:v>
                </c:pt>
                <c:pt idx="67">
                  <c:v>18.87</c:v>
                </c:pt>
                <c:pt idx="68">
                  <c:v>19.77</c:v>
                </c:pt>
                <c:pt idx="69">
                  <c:v>19.86</c:v>
                </c:pt>
                <c:pt idx="70">
                  <c:v>19.78</c:v>
                </c:pt>
                <c:pt idx="71">
                  <c:v>20.46</c:v>
                </c:pt>
                <c:pt idx="72">
                  <c:v>21.53</c:v>
                </c:pt>
                <c:pt idx="73">
                  <c:v>22.22</c:v>
                </c:pt>
                <c:pt idx="74">
                  <c:v>23.03</c:v>
                </c:pt>
                <c:pt idx="75">
                  <c:v>24.65</c:v>
                </c:pt>
                <c:pt idx="76">
                  <c:v>24.65</c:v>
                </c:pt>
                <c:pt idx="77">
                  <c:v>22.22</c:v>
                </c:pt>
                <c:pt idx="78">
                  <c:v>20.34</c:v>
                </c:pt>
                <c:pt idx="79">
                  <c:v>19.5</c:v>
                </c:pt>
                <c:pt idx="80">
                  <c:v>19.36</c:v>
                </c:pt>
                <c:pt idx="81">
                  <c:v>19.47</c:v>
                </c:pt>
                <c:pt idx="82">
                  <c:v>19.09</c:v>
                </c:pt>
                <c:pt idx="83">
                  <c:v>18.940000000000001</c:v>
                </c:pt>
                <c:pt idx="84">
                  <c:v>18.78</c:v>
                </c:pt>
                <c:pt idx="85">
                  <c:v>19.32</c:v>
                </c:pt>
                <c:pt idx="86">
                  <c:v>17.8</c:v>
                </c:pt>
                <c:pt idx="87">
                  <c:v>17.940000000000001</c:v>
                </c:pt>
                <c:pt idx="88">
                  <c:v>17.940000000000001</c:v>
                </c:pt>
                <c:pt idx="89">
                  <c:v>17.39</c:v>
                </c:pt>
                <c:pt idx="90">
                  <c:v>17.71</c:v>
                </c:pt>
                <c:pt idx="91">
                  <c:v>17.170000000000002</c:v>
                </c:pt>
                <c:pt idx="92">
                  <c:v>15.64</c:v>
                </c:pt>
                <c:pt idx="93">
                  <c:v>16.02</c:v>
                </c:pt>
                <c:pt idx="94">
                  <c:v>17</c:v>
                </c:pt>
                <c:pt idx="95">
                  <c:v>17.34</c:v>
                </c:pt>
                <c:pt idx="96">
                  <c:v>17.62</c:v>
                </c:pt>
                <c:pt idx="97">
                  <c:v>17.25</c:v>
                </c:pt>
                <c:pt idx="98">
                  <c:v>18.079999999999998</c:v>
                </c:pt>
                <c:pt idx="99">
                  <c:v>18.34</c:v>
                </c:pt>
                <c:pt idx="100">
                  <c:v>18.34</c:v>
                </c:pt>
                <c:pt idx="101">
                  <c:v>18.440000000000001</c:v>
                </c:pt>
                <c:pt idx="102">
                  <c:v>18.440000000000001</c:v>
                </c:pt>
                <c:pt idx="103">
                  <c:v>18.440000000000001</c:v>
                </c:pt>
                <c:pt idx="104">
                  <c:v>20.09</c:v>
                </c:pt>
                <c:pt idx="105">
                  <c:v>20.09</c:v>
                </c:pt>
                <c:pt idx="106">
                  <c:v>20.09</c:v>
                </c:pt>
                <c:pt idx="107">
                  <c:v>20.079999999999998</c:v>
                </c:pt>
                <c:pt idx="108">
                  <c:v>20.079999999999998</c:v>
                </c:pt>
                <c:pt idx="109">
                  <c:v>20.079999999999998</c:v>
                </c:pt>
                <c:pt idx="110">
                  <c:v>21.8</c:v>
                </c:pt>
                <c:pt idx="111">
                  <c:v>21.8</c:v>
                </c:pt>
                <c:pt idx="112">
                  <c:v>21.8</c:v>
                </c:pt>
                <c:pt idx="113">
                  <c:v>21.18</c:v>
                </c:pt>
                <c:pt idx="114">
                  <c:v>21.18</c:v>
                </c:pt>
                <c:pt idx="115">
                  <c:v>21.18</c:v>
                </c:pt>
                <c:pt idx="116">
                  <c:v>26.07</c:v>
                </c:pt>
                <c:pt idx="117">
                  <c:v>26.07</c:v>
                </c:pt>
                <c:pt idx="118">
                  <c:v>26.07</c:v>
                </c:pt>
                <c:pt idx="119">
                  <c:v>28.54</c:v>
                </c:pt>
                <c:pt idx="120">
                  <c:v>28.54</c:v>
                </c:pt>
                <c:pt idx="121">
                  <c:v>28.54</c:v>
                </c:pt>
                <c:pt idx="122">
                  <c:v>25.01</c:v>
                </c:pt>
                <c:pt idx="123">
                  <c:v>25.01</c:v>
                </c:pt>
                <c:pt idx="124">
                  <c:v>25.01</c:v>
                </c:pt>
                <c:pt idx="125">
                  <c:v>11.7</c:v>
                </c:pt>
                <c:pt idx="126">
                  <c:v>11.7</c:v>
                </c:pt>
                <c:pt idx="127">
                  <c:v>11.7</c:v>
                </c:pt>
                <c:pt idx="128">
                  <c:v>4.24</c:v>
                </c:pt>
                <c:pt idx="129">
                  <c:v>4.24</c:v>
                </c:pt>
                <c:pt idx="130">
                  <c:v>4.24</c:v>
                </c:pt>
                <c:pt idx="131">
                  <c:v>-0.76</c:v>
                </c:pt>
                <c:pt idx="132">
                  <c:v>-0.76</c:v>
                </c:pt>
                <c:pt idx="133">
                  <c:v>-0.76</c:v>
                </c:pt>
                <c:pt idx="134">
                  <c:v>0.24</c:v>
                </c:pt>
                <c:pt idx="135">
                  <c:v>0.24</c:v>
                </c:pt>
                <c:pt idx="136">
                  <c:v>0.24</c:v>
                </c:pt>
                <c:pt idx="137">
                  <c:v>5.19</c:v>
                </c:pt>
                <c:pt idx="138">
                  <c:v>5.19</c:v>
                </c:pt>
                <c:pt idx="139">
                  <c:v>5.19</c:v>
                </c:pt>
                <c:pt idx="140">
                  <c:v>9.49</c:v>
                </c:pt>
                <c:pt idx="141">
                  <c:v>9.49</c:v>
                </c:pt>
                <c:pt idx="142">
                  <c:v>9.49</c:v>
                </c:pt>
                <c:pt idx="143">
                  <c:v>9.0299999999999994</c:v>
                </c:pt>
                <c:pt idx="144">
                  <c:v>9.0299999999999994</c:v>
                </c:pt>
                <c:pt idx="145">
                  <c:v>9.0299999999999994</c:v>
                </c:pt>
                <c:pt idx="146">
                  <c:v>11.22</c:v>
                </c:pt>
                <c:pt idx="147">
                  <c:v>11.22</c:v>
                </c:pt>
                <c:pt idx="148">
                  <c:v>11.22</c:v>
                </c:pt>
                <c:pt idx="149">
                  <c:v>22.04</c:v>
                </c:pt>
                <c:pt idx="150">
                  <c:v>23.15</c:v>
                </c:pt>
                <c:pt idx="151">
                  <c:v>23.16</c:v>
                </c:pt>
                <c:pt idx="152">
                  <c:v>22.62</c:v>
                </c:pt>
                <c:pt idx="153">
                  <c:v>21.74</c:v>
                </c:pt>
                <c:pt idx="154">
                  <c:v>22.51</c:v>
                </c:pt>
                <c:pt idx="155">
                  <c:v>23.38</c:v>
                </c:pt>
                <c:pt idx="156">
                  <c:v>24.15</c:v>
                </c:pt>
                <c:pt idx="157">
                  <c:v>24.17</c:v>
                </c:pt>
                <c:pt idx="158">
                  <c:v>22.79</c:v>
                </c:pt>
                <c:pt idx="159">
                  <c:v>20.78</c:v>
                </c:pt>
                <c:pt idx="160">
                  <c:v>20.78</c:v>
                </c:pt>
                <c:pt idx="161">
                  <c:v>18.3</c:v>
                </c:pt>
                <c:pt idx="162">
                  <c:v>16.420000000000002</c:v>
                </c:pt>
                <c:pt idx="163">
                  <c:v>15.8</c:v>
                </c:pt>
                <c:pt idx="164">
                  <c:v>14.3</c:v>
                </c:pt>
                <c:pt idx="165">
                  <c:v>12.9</c:v>
                </c:pt>
                <c:pt idx="166">
                  <c:v>12.5</c:v>
                </c:pt>
                <c:pt idx="167">
                  <c:v>11.26</c:v>
                </c:pt>
                <c:pt idx="168">
                  <c:v>10.050000000000001</c:v>
                </c:pt>
                <c:pt idx="169">
                  <c:v>8.32</c:v>
                </c:pt>
                <c:pt idx="170">
                  <c:v>7.86</c:v>
                </c:pt>
                <c:pt idx="171">
                  <c:v>7.19</c:v>
                </c:pt>
                <c:pt idx="172">
                  <c:v>7.19</c:v>
                </c:pt>
                <c:pt idx="173">
                  <c:v>7.51</c:v>
                </c:pt>
                <c:pt idx="174">
                  <c:v>8.82</c:v>
                </c:pt>
                <c:pt idx="175">
                  <c:v>8</c:v>
                </c:pt>
                <c:pt idx="176">
                  <c:v>7.1</c:v>
                </c:pt>
                <c:pt idx="177">
                  <c:v>7.2</c:v>
                </c:pt>
                <c:pt idx="178">
                  <c:v>6.1</c:v>
                </c:pt>
                <c:pt idx="179">
                  <c:v>5.73</c:v>
                </c:pt>
                <c:pt idx="180">
                  <c:v>6.03</c:v>
                </c:pt>
                <c:pt idx="181">
                  <c:v>6.23</c:v>
                </c:pt>
                <c:pt idx="182">
                  <c:v>6.56</c:v>
                </c:pt>
                <c:pt idx="183">
                  <c:v>6.83</c:v>
                </c:pt>
                <c:pt idx="184">
                  <c:v>6.83</c:v>
                </c:pt>
                <c:pt idx="185">
                  <c:v>10.19</c:v>
                </c:pt>
                <c:pt idx="186">
                  <c:v>10.7</c:v>
                </c:pt>
                <c:pt idx="187">
                  <c:v>12</c:v>
                </c:pt>
                <c:pt idx="188">
                  <c:v>12.5</c:v>
                </c:pt>
                <c:pt idx="189">
                  <c:v>12.6</c:v>
                </c:pt>
                <c:pt idx="190">
                  <c:v>14.6</c:v>
                </c:pt>
                <c:pt idx="191">
                  <c:v>15.6</c:v>
                </c:pt>
                <c:pt idx="192">
                  <c:v>15.1</c:v>
                </c:pt>
                <c:pt idx="193">
                  <c:v>14.4</c:v>
                </c:pt>
                <c:pt idx="194">
                  <c:v>13.6</c:v>
                </c:pt>
                <c:pt idx="195">
                  <c:v>12.6</c:v>
                </c:pt>
                <c:pt idx="196">
                  <c:v>12.6</c:v>
                </c:pt>
                <c:pt idx="197">
                  <c:v>8.5</c:v>
                </c:pt>
                <c:pt idx="198">
                  <c:v>7.7</c:v>
                </c:pt>
                <c:pt idx="199">
                  <c:v>7</c:v>
                </c:pt>
                <c:pt idx="200">
                  <c:v>7.1</c:v>
                </c:pt>
                <c:pt idx="201">
                  <c:v>7.4</c:v>
                </c:pt>
                <c:pt idx="202">
                  <c:v>6.8</c:v>
                </c:pt>
                <c:pt idx="203">
                  <c:v>5.7</c:v>
                </c:pt>
                <c:pt idx="204">
                  <c:v>4.9000000000000004</c:v>
                </c:pt>
                <c:pt idx="205">
                  <c:v>4.5</c:v>
                </c:pt>
                <c:pt idx="206">
                  <c:v>4.5999999999999996</c:v>
                </c:pt>
                <c:pt idx="207">
                  <c:v>3.3</c:v>
                </c:pt>
                <c:pt idx="208">
                  <c:v>3.3</c:v>
                </c:pt>
                <c:pt idx="209">
                  <c:v>0.7</c:v>
                </c:pt>
                <c:pt idx="210">
                  <c:v>0</c:v>
                </c:pt>
                <c:pt idx="211">
                  <c:v>-1.2</c:v>
                </c:pt>
                <c:pt idx="212">
                  <c:v>-1.1000000000000001</c:v>
                </c:pt>
                <c:pt idx="213">
                  <c:v>-1.9</c:v>
                </c:pt>
                <c:pt idx="214">
                  <c:v>-1.8</c:v>
                </c:pt>
                <c:pt idx="215">
                  <c:v>-1.6</c:v>
                </c:pt>
                <c:pt idx="216">
                  <c:v>-0.8</c:v>
                </c:pt>
                <c:pt idx="217">
                  <c:v>-0.3</c:v>
                </c:pt>
                <c:pt idx="218">
                  <c:v>0.5</c:v>
                </c:pt>
                <c:pt idx="219">
                  <c:v>3.2</c:v>
                </c:pt>
                <c:pt idx="220">
                  <c:v>3.2</c:v>
                </c:pt>
                <c:pt idx="221">
                  <c:v>6.1</c:v>
                </c:pt>
                <c:pt idx="222">
                  <c:v>8.1999999999999993</c:v>
                </c:pt>
                <c:pt idx="223">
                  <c:v>10.4</c:v>
                </c:pt>
                <c:pt idx="224">
                  <c:v>9.3000000000000007</c:v>
                </c:pt>
                <c:pt idx="225">
                  <c:v>8.6</c:v>
                </c:pt>
                <c:pt idx="226">
                  <c:v>8</c:v>
                </c:pt>
                <c:pt idx="227">
                  <c:v>7.9</c:v>
                </c:pt>
                <c:pt idx="228">
                  <c:v>7.8</c:v>
                </c:pt>
                <c:pt idx="229">
                  <c:v>9</c:v>
                </c:pt>
                <c:pt idx="230">
                  <c:v>9</c:v>
                </c:pt>
                <c:pt idx="231">
                  <c:v>8.5</c:v>
                </c:pt>
                <c:pt idx="232">
                  <c:v>8.5</c:v>
                </c:pt>
                <c:pt idx="233">
                  <c:v>8.6</c:v>
                </c:pt>
                <c:pt idx="234">
                  <c:v>8.6999999999999993</c:v>
                </c:pt>
                <c:pt idx="235">
                  <c:v>5.5</c:v>
                </c:pt>
                <c:pt idx="236">
                  <c:v>7.3</c:v>
                </c:pt>
                <c:pt idx="237">
                  <c:v>8.3000000000000007</c:v>
                </c:pt>
                <c:pt idx="238">
                  <c:v>9.5</c:v>
                </c:pt>
                <c:pt idx="239">
                  <c:v>9.8000000000000007</c:v>
                </c:pt>
                <c:pt idx="240">
                  <c:v>9.4</c:v>
                </c:pt>
                <c:pt idx="241">
                  <c:v>9.5</c:v>
                </c:pt>
                <c:pt idx="242">
                  <c:v>8.6</c:v>
                </c:pt>
                <c:pt idx="243">
                  <c:v>7.4</c:v>
                </c:pt>
                <c:pt idx="244">
                  <c:v>7.4</c:v>
                </c:pt>
                <c:pt idx="245">
                  <c:v>6.2</c:v>
                </c:pt>
                <c:pt idx="246">
                  <c:v>0.3</c:v>
                </c:pt>
                <c:pt idx="247">
                  <c:v>4.9000000000000004</c:v>
                </c:pt>
                <c:pt idx="248">
                  <c:v>4.0999999999999996</c:v>
                </c:pt>
              </c:numCache>
            </c:numRef>
          </c:val>
          <c:smooth val="0"/>
        </c:ser>
        <c:ser>
          <c:idx val="2"/>
          <c:order val="2"/>
          <c:tx>
            <c:strRef>
              <c:f>中国的库存基钦周期!$E$1</c:f>
              <c:strCache>
                <c:ptCount val="1"/>
                <c:pt idx="0">
                  <c:v>工业企业:主营业务收入:累计同比</c:v>
                </c:pt>
              </c:strCache>
            </c:strRef>
          </c:tx>
          <c:marker>
            <c:symbol val="none"/>
          </c:marker>
          <c:cat>
            <c:numRef>
              <c:f>中国的库存基钦周期!$B$2:$B$281</c:f>
              <c:numCache>
                <c:formatCode>m/d/yyyy</c:formatCode>
                <c:ptCount val="249"/>
                <c:pt idx="0">
                  <c:v>36039</c:v>
                </c:pt>
                <c:pt idx="1">
                  <c:v>35796</c:v>
                </c:pt>
                <c:pt idx="2">
                  <c:v>35796</c:v>
                </c:pt>
                <c:pt idx="3">
                  <c:v>35796</c:v>
                </c:pt>
                <c:pt idx="4">
                  <c:v>36161</c:v>
                </c:pt>
                <c:pt idx="5">
                  <c:v>36192</c:v>
                </c:pt>
                <c:pt idx="6">
                  <c:v>36220</c:v>
                </c:pt>
                <c:pt idx="7">
                  <c:v>36251</c:v>
                </c:pt>
                <c:pt idx="8">
                  <c:v>36281</c:v>
                </c:pt>
                <c:pt idx="9">
                  <c:v>36312</c:v>
                </c:pt>
                <c:pt idx="10">
                  <c:v>36342</c:v>
                </c:pt>
                <c:pt idx="11">
                  <c:v>36373</c:v>
                </c:pt>
                <c:pt idx="12">
                  <c:v>36404</c:v>
                </c:pt>
                <c:pt idx="13">
                  <c:v>36161</c:v>
                </c:pt>
                <c:pt idx="14">
                  <c:v>36161</c:v>
                </c:pt>
                <c:pt idx="15">
                  <c:v>36161</c:v>
                </c:pt>
                <c:pt idx="16">
                  <c:v>36526</c:v>
                </c:pt>
                <c:pt idx="17">
                  <c:v>36557</c:v>
                </c:pt>
                <c:pt idx="18">
                  <c:v>36586</c:v>
                </c:pt>
                <c:pt idx="19">
                  <c:v>36617</c:v>
                </c:pt>
                <c:pt idx="20">
                  <c:v>36647</c:v>
                </c:pt>
                <c:pt idx="21">
                  <c:v>36678</c:v>
                </c:pt>
                <c:pt idx="22">
                  <c:v>36708</c:v>
                </c:pt>
                <c:pt idx="23">
                  <c:v>36739</c:v>
                </c:pt>
                <c:pt idx="24">
                  <c:v>36770</c:v>
                </c:pt>
                <c:pt idx="25">
                  <c:v>36800</c:v>
                </c:pt>
                <c:pt idx="26">
                  <c:v>36831</c:v>
                </c:pt>
                <c:pt idx="27">
                  <c:v>36861</c:v>
                </c:pt>
                <c:pt idx="28">
                  <c:v>36892</c:v>
                </c:pt>
                <c:pt idx="29">
                  <c:v>36923</c:v>
                </c:pt>
                <c:pt idx="30">
                  <c:v>36951</c:v>
                </c:pt>
                <c:pt idx="31">
                  <c:v>36982</c:v>
                </c:pt>
                <c:pt idx="32">
                  <c:v>37012</c:v>
                </c:pt>
                <c:pt idx="33">
                  <c:v>37043</c:v>
                </c:pt>
                <c:pt idx="34">
                  <c:v>37073</c:v>
                </c:pt>
                <c:pt idx="35">
                  <c:v>37104</c:v>
                </c:pt>
                <c:pt idx="36">
                  <c:v>37135</c:v>
                </c:pt>
                <c:pt idx="37">
                  <c:v>37165</c:v>
                </c:pt>
                <c:pt idx="38">
                  <c:v>37196</c:v>
                </c:pt>
                <c:pt idx="39">
                  <c:v>37226</c:v>
                </c:pt>
                <c:pt idx="40">
                  <c:v>37257</c:v>
                </c:pt>
                <c:pt idx="41">
                  <c:v>37288</c:v>
                </c:pt>
                <c:pt idx="42">
                  <c:v>37316</c:v>
                </c:pt>
                <c:pt idx="43">
                  <c:v>37347</c:v>
                </c:pt>
                <c:pt idx="44">
                  <c:v>37377</c:v>
                </c:pt>
                <c:pt idx="45">
                  <c:v>37408</c:v>
                </c:pt>
                <c:pt idx="46">
                  <c:v>37438</c:v>
                </c:pt>
                <c:pt idx="47">
                  <c:v>37469</c:v>
                </c:pt>
                <c:pt idx="48">
                  <c:v>37500</c:v>
                </c:pt>
                <c:pt idx="49">
                  <c:v>37530</c:v>
                </c:pt>
                <c:pt idx="50">
                  <c:v>37561</c:v>
                </c:pt>
                <c:pt idx="51">
                  <c:v>37591</c:v>
                </c:pt>
                <c:pt idx="52">
                  <c:v>37622</c:v>
                </c:pt>
                <c:pt idx="53">
                  <c:v>37653</c:v>
                </c:pt>
                <c:pt idx="54">
                  <c:v>37681</c:v>
                </c:pt>
                <c:pt idx="55">
                  <c:v>37712</c:v>
                </c:pt>
                <c:pt idx="56">
                  <c:v>37742</c:v>
                </c:pt>
                <c:pt idx="57">
                  <c:v>37773</c:v>
                </c:pt>
                <c:pt idx="58">
                  <c:v>37803</c:v>
                </c:pt>
                <c:pt idx="59">
                  <c:v>37834</c:v>
                </c:pt>
                <c:pt idx="60">
                  <c:v>37865</c:v>
                </c:pt>
                <c:pt idx="61">
                  <c:v>37895</c:v>
                </c:pt>
                <c:pt idx="62">
                  <c:v>37926</c:v>
                </c:pt>
                <c:pt idx="63">
                  <c:v>37956</c:v>
                </c:pt>
                <c:pt idx="64">
                  <c:v>37987</c:v>
                </c:pt>
                <c:pt idx="65">
                  <c:v>38018</c:v>
                </c:pt>
                <c:pt idx="66">
                  <c:v>38047</c:v>
                </c:pt>
                <c:pt idx="67">
                  <c:v>38078</c:v>
                </c:pt>
                <c:pt idx="68">
                  <c:v>38108</c:v>
                </c:pt>
                <c:pt idx="69">
                  <c:v>38139</c:v>
                </c:pt>
                <c:pt idx="70">
                  <c:v>38169</c:v>
                </c:pt>
                <c:pt idx="71">
                  <c:v>38200</c:v>
                </c:pt>
                <c:pt idx="72">
                  <c:v>38231</c:v>
                </c:pt>
                <c:pt idx="73">
                  <c:v>38261</c:v>
                </c:pt>
                <c:pt idx="74">
                  <c:v>38292</c:v>
                </c:pt>
                <c:pt idx="75">
                  <c:v>38322</c:v>
                </c:pt>
                <c:pt idx="76">
                  <c:v>38353</c:v>
                </c:pt>
                <c:pt idx="77">
                  <c:v>38384</c:v>
                </c:pt>
                <c:pt idx="78">
                  <c:v>38412</c:v>
                </c:pt>
                <c:pt idx="79">
                  <c:v>38443</c:v>
                </c:pt>
                <c:pt idx="80">
                  <c:v>38473</c:v>
                </c:pt>
                <c:pt idx="81">
                  <c:v>38504</c:v>
                </c:pt>
                <c:pt idx="82">
                  <c:v>38534</c:v>
                </c:pt>
                <c:pt idx="83">
                  <c:v>38565</c:v>
                </c:pt>
                <c:pt idx="84">
                  <c:v>38596</c:v>
                </c:pt>
                <c:pt idx="85">
                  <c:v>38626</c:v>
                </c:pt>
                <c:pt idx="86">
                  <c:v>38657</c:v>
                </c:pt>
                <c:pt idx="87">
                  <c:v>38687</c:v>
                </c:pt>
                <c:pt idx="88">
                  <c:v>38718</c:v>
                </c:pt>
                <c:pt idx="89">
                  <c:v>38749</c:v>
                </c:pt>
                <c:pt idx="90">
                  <c:v>38777</c:v>
                </c:pt>
                <c:pt idx="91">
                  <c:v>38808</c:v>
                </c:pt>
                <c:pt idx="92">
                  <c:v>38838</c:v>
                </c:pt>
                <c:pt idx="93">
                  <c:v>38869</c:v>
                </c:pt>
                <c:pt idx="94">
                  <c:v>38899</c:v>
                </c:pt>
                <c:pt idx="95">
                  <c:v>38930</c:v>
                </c:pt>
                <c:pt idx="96">
                  <c:v>38961</c:v>
                </c:pt>
                <c:pt idx="97">
                  <c:v>38991</c:v>
                </c:pt>
                <c:pt idx="98">
                  <c:v>39022</c:v>
                </c:pt>
                <c:pt idx="99">
                  <c:v>39052</c:v>
                </c:pt>
                <c:pt idx="100">
                  <c:v>39083</c:v>
                </c:pt>
                <c:pt idx="101">
                  <c:v>39114</c:v>
                </c:pt>
                <c:pt idx="102">
                  <c:v>39142</c:v>
                </c:pt>
                <c:pt idx="103">
                  <c:v>39173</c:v>
                </c:pt>
                <c:pt idx="104">
                  <c:v>39203</c:v>
                </c:pt>
                <c:pt idx="105">
                  <c:v>39234</c:v>
                </c:pt>
                <c:pt idx="106">
                  <c:v>39264</c:v>
                </c:pt>
                <c:pt idx="107">
                  <c:v>39295</c:v>
                </c:pt>
                <c:pt idx="108">
                  <c:v>39326</c:v>
                </c:pt>
                <c:pt idx="109">
                  <c:v>39356</c:v>
                </c:pt>
                <c:pt idx="110">
                  <c:v>39387</c:v>
                </c:pt>
                <c:pt idx="111">
                  <c:v>39417</c:v>
                </c:pt>
                <c:pt idx="112">
                  <c:v>39448</c:v>
                </c:pt>
                <c:pt idx="113">
                  <c:v>39479</c:v>
                </c:pt>
                <c:pt idx="114">
                  <c:v>39508</c:v>
                </c:pt>
                <c:pt idx="115">
                  <c:v>39539</c:v>
                </c:pt>
                <c:pt idx="116">
                  <c:v>39569</c:v>
                </c:pt>
                <c:pt idx="117">
                  <c:v>39600</c:v>
                </c:pt>
                <c:pt idx="118">
                  <c:v>39630</c:v>
                </c:pt>
                <c:pt idx="119">
                  <c:v>39661</c:v>
                </c:pt>
                <c:pt idx="120">
                  <c:v>39692</c:v>
                </c:pt>
                <c:pt idx="121">
                  <c:v>39722</c:v>
                </c:pt>
                <c:pt idx="122">
                  <c:v>39753</c:v>
                </c:pt>
                <c:pt idx="123">
                  <c:v>39783</c:v>
                </c:pt>
                <c:pt idx="124">
                  <c:v>39814</c:v>
                </c:pt>
                <c:pt idx="125">
                  <c:v>39845</c:v>
                </c:pt>
                <c:pt idx="126">
                  <c:v>39873</c:v>
                </c:pt>
                <c:pt idx="127">
                  <c:v>39904</c:v>
                </c:pt>
                <c:pt idx="128">
                  <c:v>39934</c:v>
                </c:pt>
                <c:pt idx="129">
                  <c:v>39965</c:v>
                </c:pt>
                <c:pt idx="130">
                  <c:v>39995</c:v>
                </c:pt>
                <c:pt idx="131">
                  <c:v>40026</c:v>
                </c:pt>
                <c:pt idx="132">
                  <c:v>40057</c:v>
                </c:pt>
                <c:pt idx="133">
                  <c:v>40087</c:v>
                </c:pt>
                <c:pt idx="134">
                  <c:v>40118</c:v>
                </c:pt>
                <c:pt idx="135">
                  <c:v>40148</c:v>
                </c:pt>
                <c:pt idx="136">
                  <c:v>40179</c:v>
                </c:pt>
                <c:pt idx="137">
                  <c:v>40210</c:v>
                </c:pt>
                <c:pt idx="138">
                  <c:v>40238</c:v>
                </c:pt>
                <c:pt idx="139">
                  <c:v>40269</c:v>
                </c:pt>
                <c:pt idx="140">
                  <c:v>40299</c:v>
                </c:pt>
                <c:pt idx="141">
                  <c:v>40330</c:v>
                </c:pt>
                <c:pt idx="142">
                  <c:v>40360</c:v>
                </c:pt>
                <c:pt idx="143">
                  <c:v>40391</c:v>
                </c:pt>
                <c:pt idx="144">
                  <c:v>40422</c:v>
                </c:pt>
                <c:pt idx="145">
                  <c:v>40452</c:v>
                </c:pt>
                <c:pt idx="146">
                  <c:v>40483</c:v>
                </c:pt>
                <c:pt idx="147">
                  <c:v>40513</c:v>
                </c:pt>
                <c:pt idx="148">
                  <c:v>40544</c:v>
                </c:pt>
                <c:pt idx="149">
                  <c:v>40575</c:v>
                </c:pt>
                <c:pt idx="150">
                  <c:v>40603</c:v>
                </c:pt>
                <c:pt idx="151">
                  <c:v>40634</c:v>
                </c:pt>
                <c:pt idx="152">
                  <c:v>40664</c:v>
                </c:pt>
                <c:pt idx="153">
                  <c:v>40695</c:v>
                </c:pt>
                <c:pt idx="154">
                  <c:v>40725</c:v>
                </c:pt>
                <c:pt idx="155">
                  <c:v>40756</c:v>
                </c:pt>
                <c:pt idx="156">
                  <c:v>40787</c:v>
                </c:pt>
                <c:pt idx="157">
                  <c:v>40817</c:v>
                </c:pt>
                <c:pt idx="158">
                  <c:v>40848</c:v>
                </c:pt>
                <c:pt idx="159">
                  <c:v>40878</c:v>
                </c:pt>
                <c:pt idx="160">
                  <c:v>40909</c:v>
                </c:pt>
                <c:pt idx="161">
                  <c:v>40940</c:v>
                </c:pt>
                <c:pt idx="162">
                  <c:v>40969</c:v>
                </c:pt>
                <c:pt idx="163">
                  <c:v>41000</c:v>
                </c:pt>
                <c:pt idx="164">
                  <c:v>41030</c:v>
                </c:pt>
                <c:pt idx="165">
                  <c:v>41061</c:v>
                </c:pt>
                <c:pt idx="166">
                  <c:v>41091</c:v>
                </c:pt>
                <c:pt idx="167">
                  <c:v>41122</c:v>
                </c:pt>
                <c:pt idx="168">
                  <c:v>41153</c:v>
                </c:pt>
                <c:pt idx="169">
                  <c:v>41183</c:v>
                </c:pt>
                <c:pt idx="170">
                  <c:v>41214</c:v>
                </c:pt>
                <c:pt idx="171">
                  <c:v>41244</c:v>
                </c:pt>
                <c:pt idx="172">
                  <c:v>41275</c:v>
                </c:pt>
                <c:pt idx="173">
                  <c:v>41306</c:v>
                </c:pt>
                <c:pt idx="174">
                  <c:v>41334</c:v>
                </c:pt>
                <c:pt idx="175">
                  <c:v>41365</c:v>
                </c:pt>
                <c:pt idx="176">
                  <c:v>41395</c:v>
                </c:pt>
                <c:pt idx="177">
                  <c:v>41426</c:v>
                </c:pt>
                <c:pt idx="178">
                  <c:v>41456</c:v>
                </c:pt>
                <c:pt idx="179">
                  <c:v>41487</c:v>
                </c:pt>
                <c:pt idx="180">
                  <c:v>41518</c:v>
                </c:pt>
                <c:pt idx="181">
                  <c:v>41548</c:v>
                </c:pt>
                <c:pt idx="182">
                  <c:v>41579</c:v>
                </c:pt>
                <c:pt idx="183">
                  <c:v>41609</c:v>
                </c:pt>
                <c:pt idx="184">
                  <c:v>41640</c:v>
                </c:pt>
                <c:pt idx="185">
                  <c:v>41671</c:v>
                </c:pt>
                <c:pt idx="186">
                  <c:v>41699</c:v>
                </c:pt>
                <c:pt idx="187">
                  <c:v>41730</c:v>
                </c:pt>
                <c:pt idx="188">
                  <c:v>41760</c:v>
                </c:pt>
                <c:pt idx="189">
                  <c:v>41791</c:v>
                </c:pt>
                <c:pt idx="190">
                  <c:v>41821</c:v>
                </c:pt>
                <c:pt idx="191">
                  <c:v>41852</c:v>
                </c:pt>
                <c:pt idx="192">
                  <c:v>41883</c:v>
                </c:pt>
                <c:pt idx="193">
                  <c:v>41913</c:v>
                </c:pt>
                <c:pt idx="194">
                  <c:v>41944</c:v>
                </c:pt>
                <c:pt idx="195">
                  <c:v>41974</c:v>
                </c:pt>
                <c:pt idx="196">
                  <c:v>42005</c:v>
                </c:pt>
                <c:pt idx="197">
                  <c:v>42036</c:v>
                </c:pt>
                <c:pt idx="198">
                  <c:v>42064</c:v>
                </c:pt>
                <c:pt idx="199">
                  <c:v>42095</c:v>
                </c:pt>
                <c:pt idx="200">
                  <c:v>42125</c:v>
                </c:pt>
                <c:pt idx="201">
                  <c:v>42156</c:v>
                </c:pt>
                <c:pt idx="202">
                  <c:v>42186</c:v>
                </c:pt>
                <c:pt idx="203">
                  <c:v>42217</c:v>
                </c:pt>
                <c:pt idx="204">
                  <c:v>42248</c:v>
                </c:pt>
                <c:pt idx="205">
                  <c:v>42278</c:v>
                </c:pt>
                <c:pt idx="206">
                  <c:v>42309</c:v>
                </c:pt>
                <c:pt idx="207">
                  <c:v>42339</c:v>
                </c:pt>
                <c:pt idx="208">
                  <c:v>42370</c:v>
                </c:pt>
                <c:pt idx="209">
                  <c:v>42401</c:v>
                </c:pt>
                <c:pt idx="210">
                  <c:v>42430</c:v>
                </c:pt>
                <c:pt idx="211">
                  <c:v>42461</c:v>
                </c:pt>
                <c:pt idx="212">
                  <c:v>42491</c:v>
                </c:pt>
                <c:pt idx="213">
                  <c:v>42522</c:v>
                </c:pt>
                <c:pt idx="214">
                  <c:v>42552</c:v>
                </c:pt>
                <c:pt idx="215">
                  <c:v>42583</c:v>
                </c:pt>
                <c:pt idx="216">
                  <c:v>42614</c:v>
                </c:pt>
                <c:pt idx="217">
                  <c:v>42644</c:v>
                </c:pt>
                <c:pt idx="218">
                  <c:v>42675</c:v>
                </c:pt>
                <c:pt idx="219">
                  <c:v>42705</c:v>
                </c:pt>
                <c:pt idx="220">
                  <c:v>42736</c:v>
                </c:pt>
                <c:pt idx="221">
                  <c:v>42767</c:v>
                </c:pt>
                <c:pt idx="222">
                  <c:v>42795</c:v>
                </c:pt>
                <c:pt idx="223">
                  <c:v>42826</c:v>
                </c:pt>
                <c:pt idx="224">
                  <c:v>42856</c:v>
                </c:pt>
                <c:pt idx="225">
                  <c:v>42887</c:v>
                </c:pt>
                <c:pt idx="226">
                  <c:v>42917</c:v>
                </c:pt>
                <c:pt idx="227">
                  <c:v>42948</c:v>
                </c:pt>
                <c:pt idx="228">
                  <c:v>42979</c:v>
                </c:pt>
                <c:pt idx="229">
                  <c:v>43009</c:v>
                </c:pt>
                <c:pt idx="230">
                  <c:v>43040</c:v>
                </c:pt>
                <c:pt idx="231">
                  <c:v>43070</c:v>
                </c:pt>
                <c:pt idx="232">
                  <c:v>43101</c:v>
                </c:pt>
                <c:pt idx="233">
                  <c:v>43132</c:v>
                </c:pt>
                <c:pt idx="234">
                  <c:v>43160</c:v>
                </c:pt>
                <c:pt idx="235">
                  <c:v>43191</c:v>
                </c:pt>
                <c:pt idx="236">
                  <c:v>43221</c:v>
                </c:pt>
                <c:pt idx="237">
                  <c:v>43252</c:v>
                </c:pt>
                <c:pt idx="238">
                  <c:v>43282</c:v>
                </c:pt>
                <c:pt idx="239">
                  <c:v>43313</c:v>
                </c:pt>
                <c:pt idx="240">
                  <c:v>43344</c:v>
                </c:pt>
                <c:pt idx="241">
                  <c:v>43374</c:v>
                </c:pt>
                <c:pt idx="242">
                  <c:v>43405</c:v>
                </c:pt>
                <c:pt idx="243">
                  <c:v>43435</c:v>
                </c:pt>
                <c:pt idx="244">
                  <c:v>43466</c:v>
                </c:pt>
                <c:pt idx="245">
                  <c:v>43497</c:v>
                </c:pt>
                <c:pt idx="246">
                  <c:v>43525</c:v>
                </c:pt>
                <c:pt idx="247">
                  <c:v>43556</c:v>
                </c:pt>
                <c:pt idx="248">
                  <c:v>43586</c:v>
                </c:pt>
              </c:numCache>
            </c:numRef>
          </c:cat>
          <c:val>
            <c:numRef>
              <c:f>中国的库存基钦周期!$E$2:$E$281</c:f>
              <c:numCache>
                <c:formatCode>General</c:formatCode>
                <c:ptCount val="249"/>
                <c:pt idx="0">
                  <c:v>3.2</c:v>
                </c:pt>
                <c:pt idx="1">
                  <c:v>3.4</c:v>
                </c:pt>
                <c:pt idx="2">
                  <c:v>3.9</c:v>
                </c:pt>
                <c:pt idx="3">
                  <c:v>4.0999999999999996</c:v>
                </c:pt>
                <c:pt idx="4">
                  <c:v>4.0999999999999996</c:v>
                </c:pt>
                <c:pt idx="5">
                  <c:v>9.68</c:v>
                </c:pt>
                <c:pt idx="6">
                  <c:v>10.1</c:v>
                </c:pt>
                <c:pt idx="7">
                  <c:v>8.77</c:v>
                </c:pt>
                <c:pt idx="8">
                  <c:v>9.02</c:v>
                </c:pt>
                <c:pt idx="9">
                  <c:v>9.24</c:v>
                </c:pt>
                <c:pt idx="10">
                  <c:v>9.07</c:v>
                </c:pt>
                <c:pt idx="11">
                  <c:v>9.64</c:v>
                </c:pt>
                <c:pt idx="12">
                  <c:v>10.46</c:v>
                </c:pt>
                <c:pt idx="13">
                  <c:v>10.42</c:v>
                </c:pt>
                <c:pt idx="14">
                  <c:v>10.9</c:v>
                </c:pt>
                <c:pt idx="15">
                  <c:v>10.210000000000001</c:v>
                </c:pt>
                <c:pt idx="16">
                  <c:v>10.210000000000001</c:v>
                </c:pt>
                <c:pt idx="17">
                  <c:v>20.67</c:v>
                </c:pt>
                <c:pt idx="18">
                  <c:v>19.63</c:v>
                </c:pt>
                <c:pt idx="19">
                  <c:v>19.72</c:v>
                </c:pt>
                <c:pt idx="20">
                  <c:v>21.71</c:v>
                </c:pt>
                <c:pt idx="21">
                  <c:v>21.46</c:v>
                </c:pt>
                <c:pt idx="22">
                  <c:v>21.25</c:v>
                </c:pt>
                <c:pt idx="23">
                  <c:v>21.65</c:v>
                </c:pt>
                <c:pt idx="24">
                  <c:v>21.73</c:v>
                </c:pt>
                <c:pt idx="25">
                  <c:v>22.03</c:v>
                </c:pt>
                <c:pt idx="26">
                  <c:v>21.34</c:v>
                </c:pt>
                <c:pt idx="27">
                  <c:v>20.43</c:v>
                </c:pt>
                <c:pt idx="28">
                  <c:v>20.43</c:v>
                </c:pt>
                <c:pt idx="29">
                  <c:v>14.5</c:v>
                </c:pt>
                <c:pt idx="30">
                  <c:v>15.96</c:v>
                </c:pt>
                <c:pt idx="31">
                  <c:v>15.85</c:v>
                </c:pt>
                <c:pt idx="32">
                  <c:v>15.2</c:v>
                </c:pt>
                <c:pt idx="33">
                  <c:v>14.6</c:v>
                </c:pt>
                <c:pt idx="34">
                  <c:v>13.58</c:v>
                </c:pt>
                <c:pt idx="35">
                  <c:v>12.96</c:v>
                </c:pt>
                <c:pt idx="36">
                  <c:v>12.28</c:v>
                </c:pt>
                <c:pt idx="37">
                  <c:v>11.83</c:v>
                </c:pt>
                <c:pt idx="38">
                  <c:v>11.35</c:v>
                </c:pt>
                <c:pt idx="39">
                  <c:v>11.4</c:v>
                </c:pt>
                <c:pt idx="40">
                  <c:v>11.4</c:v>
                </c:pt>
                <c:pt idx="41">
                  <c:v>10.34</c:v>
                </c:pt>
                <c:pt idx="42">
                  <c:v>10.69</c:v>
                </c:pt>
                <c:pt idx="43">
                  <c:v>11.45</c:v>
                </c:pt>
                <c:pt idx="44">
                  <c:v>12.33</c:v>
                </c:pt>
                <c:pt idx="45">
                  <c:v>13.08</c:v>
                </c:pt>
                <c:pt idx="46">
                  <c:v>13.61</c:v>
                </c:pt>
                <c:pt idx="47">
                  <c:v>14.13</c:v>
                </c:pt>
                <c:pt idx="48">
                  <c:v>14.88</c:v>
                </c:pt>
                <c:pt idx="49">
                  <c:v>15.67</c:v>
                </c:pt>
                <c:pt idx="50">
                  <c:v>16.350000000000001</c:v>
                </c:pt>
                <c:pt idx="51">
                  <c:v>16.68</c:v>
                </c:pt>
                <c:pt idx="52">
                  <c:v>16.68</c:v>
                </c:pt>
                <c:pt idx="53">
                  <c:v>31.1</c:v>
                </c:pt>
                <c:pt idx="54">
                  <c:v>30.16</c:v>
                </c:pt>
                <c:pt idx="55">
                  <c:v>28.18</c:v>
                </c:pt>
                <c:pt idx="56">
                  <c:v>27.29</c:v>
                </c:pt>
                <c:pt idx="57">
                  <c:v>27.32</c:v>
                </c:pt>
                <c:pt idx="58">
                  <c:v>27.61</c:v>
                </c:pt>
                <c:pt idx="59">
                  <c:v>27.66</c:v>
                </c:pt>
                <c:pt idx="60">
                  <c:v>27.46</c:v>
                </c:pt>
                <c:pt idx="61">
                  <c:v>27.86</c:v>
                </c:pt>
                <c:pt idx="62">
                  <c:v>27.69</c:v>
                </c:pt>
                <c:pt idx="63">
                  <c:v>28.29</c:v>
                </c:pt>
                <c:pt idx="64">
                  <c:v>28.29</c:v>
                </c:pt>
                <c:pt idx="65">
                  <c:v>28.57</c:v>
                </c:pt>
                <c:pt idx="66">
                  <c:v>32.99</c:v>
                </c:pt>
                <c:pt idx="67">
                  <c:v>34.03</c:v>
                </c:pt>
                <c:pt idx="68">
                  <c:v>33.659999999999997</c:v>
                </c:pt>
                <c:pt idx="69">
                  <c:v>33.549999999999997</c:v>
                </c:pt>
                <c:pt idx="70">
                  <c:v>32.94</c:v>
                </c:pt>
                <c:pt idx="71">
                  <c:v>32.630000000000003</c:v>
                </c:pt>
                <c:pt idx="72">
                  <c:v>32.75</c:v>
                </c:pt>
                <c:pt idx="73">
                  <c:v>32.479999999999997</c:v>
                </c:pt>
                <c:pt idx="74">
                  <c:v>32.200000000000003</c:v>
                </c:pt>
                <c:pt idx="75">
                  <c:v>31.38</c:v>
                </c:pt>
                <c:pt idx="76">
                  <c:v>31.38</c:v>
                </c:pt>
                <c:pt idx="77">
                  <c:v>27.05</c:v>
                </c:pt>
                <c:pt idx="78">
                  <c:v>25.78</c:v>
                </c:pt>
                <c:pt idx="79">
                  <c:v>26.04</c:v>
                </c:pt>
                <c:pt idx="80">
                  <c:v>26.96</c:v>
                </c:pt>
                <c:pt idx="81">
                  <c:v>27.53</c:v>
                </c:pt>
                <c:pt idx="82">
                  <c:v>27.8</c:v>
                </c:pt>
                <c:pt idx="83">
                  <c:v>27.65</c:v>
                </c:pt>
                <c:pt idx="84">
                  <c:v>27.37</c:v>
                </c:pt>
                <c:pt idx="85">
                  <c:v>27.06</c:v>
                </c:pt>
                <c:pt idx="86">
                  <c:v>27</c:v>
                </c:pt>
                <c:pt idx="87">
                  <c:v>27</c:v>
                </c:pt>
                <c:pt idx="88">
                  <c:v>27</c:v>
                </c:pt>
                <c:pt idx="89">
                  <c:v>24.82</c:v>
                </c:pt>
                <c:pt idx="90">
                  <c:v>25.34</c:v>
                </c:pt>
                <c:pt idx="91">
                  <c:v>25.48</c:v>
                </c:pt>
                <c:pt idx="92">
                  <c:v>25.79</c:v>
                </c:pt>
                <c:pt idx="93">
                  <c:v>26.75</c:v>
                </c:pt>
                <c:pt idx="94">
                  <c:v>26.42</c:v>
                </c:pt>
                <c:pt idx="95">
                  <c:v>26.15</c:v>
                </c:pt>
                <c:pt idx="96">
                  <c:v>26.34</c:v>
                </c:pt>
                <c:pt idx="97">
                  <c:v>26.1</c:v>
                </c:pt>
                <c:pt idx="98">
                  <c:v>25.96</c:v>
                </c:pt>
                <c:pt idx="99">
                  <c:v>25.26</c:v>
                </c:pt>
                <c:pt idx="100">
                  <c:v>25.26</c:v>
                </c:pt>
                <c:pt idx="101">
                  <c:v>27.7</c:v>
                </c:pt>
                <c:pt idx="102">
                  <c:v>27.7</c:v>
                </c:pt>
                <c:pt idx="103">
                  <c:v>27.7</c:v>
                </c:pt>
                <c:pt idx="104">
                  <c:v>27.41</c:v>
                </c:pt>
                <c:pt idx="105">
                  <c:v>27.41</c:v>
                </c:pt>
                <c:pt idx="106">
                  <c:v>27.41</c:v>
                </c:pt>
                <c:pt idx="107">
                  <c:v>27.43</c:v>
                </c:pt>
                <c:pt idx="108">
                  <c:v>27.43</c:v>
                </c:pt>
                <c:pt idx="109">
                  <c:v>27.43</c:v>
                </c:pt>
                <c:pt idx="110">
                  <c:v>27.56</c:v>
                </c:pt>
                <c:pt idx="111">
                  <c:v>27.56</c:v>
                </c:pt>
                <c:pt idx="112">
                  <c:v>27.56</c:v>
                </c:pt>
                <c:pt idx="113">
                  <c:v>27.41</c:v>
                </c:pt>
                <c:pt idx="114">
                  <c:v>27.41</c:v>
                </c:pt>
                <c:pt idx="115">
                  <c:v>27.41</c:v>
                </c:pt>
                <c:pt idx="116">
                  <c:v>29.25</c:v>
                </c:pt>
                <c:pt idx="117">
                  <c:v>29.25</c:v>
                </c:pt>
                <c:pt idx="118">
                  <c:v>29.25</c:v>
                </c:pt>
                <c:pt idx="119">
                  <c:v>28.97</c:v>
                </c:pt>
                <c:pt idx="120">
                  <c:v>28.97</c:v>
                </c:pt>
                <c:pt idx="121">
                  <c:v>28.97</c:v>
                </c:pt>
                <c:pt idx="122">
                  <c:v>24.14</c:v>
                </c:pt>
                <c:pt idx="123">
                  <c:v>24.14</c:v>
                </c:pt>
                <c:pt idx="124">
                  <c:v>24.14</c:v>
                </c:pt>
                <c:pt idx="125">
                  <c:v>-3.12</c:v>
                </c:pt>
                <c:pt idx="126">
                  <c:v>-3.12</c:v>
                </c:pt>
                <c:pt idx="127">
                  <c:v>-3.12</c:v>
                </c:pt>
                <c:pt idx="128">
                  <c:v>-0.81</c:v>
                </c:pt>
                <c:pt idx="129">
                  <c:v>-0.81</c:v>
                </c:pt>
                <c:pt idx="130">
                  <c:v>-0.81</c:v>
                </c:pt>
                <c:pt idx="131">
                  <c:v>1.56</c:v>
                </c:pt>
                <c:pt idx="132">
                  <c:v>1.56</c:v>
                </c:pt>
                <c:pt idx="133">
                  <c:v>1.56</c:v>
                </c:pt>
                <c:pt idx="134">
                  <c:v>7.1</c:v>
                </c:pt>
                <c:pt idx="135">
                  <c:v>7.1</c:v>
                </c:pt>
                <c:pt idx="136">
                  <c:v>7.1</c:v>
                </c:pt>
                <c:pt idx="137">
                  <c:v>39.69</c:v>
                </c:pt>
                <c:pt idx="138">
                  <c:v>39.69</c:v>
                </c:pt>
                <c:pt idx="139">
                  <c:v>39.69</c:v>
                </c:pt>
                <c:pt idx="140">
                  <c:v>38.17</c:v>
                </c:pt>
                <c:pt idx="141">
                  <c:v>38.17</c:v>
                </c:pt>
                <c:pt idx="142">
                  <c:v>38.17</c:v>
                </c:pt>
                <c:pt idx="143">
                  <c:v>33.369999999999997</c:v>
                </c:pt>
                <c:pt idx="144">
                  <c:v>33.369999999999997</c:v>
                </c:pt>
                <c:pt idx="145">
                  <c:v>33.369999999999997</c:v>
                </c:pt>
                <c:pt idx="146">
                  <c:v>31.78</c:v>
                </c:pt>
                <c:pt idx="147">
                  <c:v>31.78</c:v>
                </c:pt>
                <c:pt idx="148">
                  <c:v>31.78</c:v>
                </c:pt>
                <c:pt idx="149">
                  <c:v>31</c:v>
                </c:pt>
                <c:pt idx="150">
                  <c:v>30.59</c:v>
                </c:pt>
                <c:pt idx="151">
                  <c:v>29.47</c:v>
                </c:pt>
                <c:pt idx="152">
                  <c:v>29.44</c:v>
                </c:pt>
                <c:pt idx="153">
                  <c:v>29.71</c:v>
                </c:pt>
                <c:pt idx="154">
                  <c:v>29.77</c:v>
                </c:pt>
                <c:pt idx="155">
                  <c:v>29.88</c:v>
                </c:pt>
                <c:pt idx="156">
                  <c:v>29.58</c:v>
                </c:pt>
                <c:pt idx="157">
                  <c:v>29.08</c:v>
                </c:pt>
                <c:pt idx="158">
                  <c:v>28.16</c:v>
                </c:pt>
                <c:pt idx="159">
                  <c:v>27.23</c:v>
                </c:pt>
                <c:pt idx="160">
                  <c:v>27.23</c:v>
                </c:pt>
                <c:pt idx="161">
                  <c:v>13.4</c:v>
                </c:pt>
                <c:pt idx="162">
                  <c:v>14.11</c:v>
                </c:pt>
                <c:pt idx="163">
                  <c:v>12.7</c:v>
                </c:pt>
                <c:pt idx="164">
                  <c:v>11.9</c:v>
                </c:pt>
                <c:pt idx="165">
                  <c:v>11.3</c:v>
                </c:pt>
                <c:pt idx="166">
                  <c:v>10.6</c:v>
                </c:pt>
                <c:pt idx="167">
                  <c:v>10.220000000000001</c:v>
                </c:pt>
                <c:pt idx="168">
                  <c:v>10.17</c:v>
                </c:pt>
                <c:pt idx="169">
                  <c:v>10.27</c:v>
                </c:pt>
                <c:pt idx="170">
                  <c:v>10.84</c:v>
                </c:pt>
                <c:pt idx="171">
                  <c:v>11.04</c:v>
                </c:pt>
                <c:pt idx="172">
                  <c:v>11.04</c:v>
                </c:pt>
                <c:pt idx="173">
                  <c:v>13.11</c:v>
                </c:pt>
                <c:pt idx="174">
                  <c:v>11.9</c:v>
                </c:pt>
                <c:pt idx="175">
                  <c:v>11.9</c:v>
                </c:pt>
                <c:pt idx="176">
                  <c:v>11.9</c:v>
                </c:pt>
                <c:pt idx="177">
                  <c:v>11.4</c:v>
                </c:pt>
                <c:pt idx="178">
                  <c:v>10.97</c:v>
                </c:pt>
                <c:pt idx="179">
                  <c:v>10.88</c:v>
                </c:pt>
                <c:pt idx="180">
                  <c:v>11.01</c:v>
                </c:pt>
                <c:pt idx="181">
                  <c:v>11.14</c:v>
                </c:pt>
                <c:pt idx="182">
                  <c:v>11.16</c:v>
                </c:pt>
                <c:pt idx="183">
                  <c:v>11.24</c:v>
                </c:pt>
                <c:pt idx="184">
                  <c:v>11.24</c:v>
                </c:pt>
                <c:pt idx="185">
                  <c:v>7.96</c:v>
                </c:pt>
                <c:pt idx="186">
                  <c:v>8</c:v>
                </c:pt>
                <c:pt idx="187">
                  <c:v>8.4</c:v>
                </c:pt>
                <c:pt idx="188">
                  <c:v>8.1</c:v>
                </c:pt>
                <c:pt idx="189">
                  <c:v>8.6</c:v>
                </c:pt>
                <c:pt idx="190">
                  <c:v>8.8000000000000007</c:v>
                </c:pt>
                <c:pt idx="191">
                  <c:v>8.3000000000000007</c:v>
                </c:pt>
                <c:pt idx="192">
                  <c:v>7.9</c:v>
                </c:pt>
                <c:pt idx="193">
                  <c:v>7.7</c:v>
                </c:pt>
                <c:pt idx="194">
                  <c:v>7.2</c:v>
                </c:pt>
                <c:pt idx="195">
                  <c:v>7</c:v>
                </c:pt>
                <c:pt idx="196">
                  <c:v>7</c:v>
                </c:pt>
                <c:pt idx="197">
                  <c:v>2.9</c:v>
                </c:pt>
                <c:pt idx="198">
                  <c:v>2</c:v>
                </c:pt>
                <c:pt idx="199">
                  <c:v>1.6</c:v>
                </c:pt>
                <c:pt idx="200">
                  <c:v>1.3</c:v>
                </c:pt>
                <c:pt idx="201">
                  <c:v>1.4</c:v>
                </c:pt>
                <c:pt idx="202">
                  <c:v>1.3</c:v>
                </c:pt>
                <c:pt idx="203">
                  <c:v>1.3</c:v>
                </c:pt>
                <c:pt idx="204">
                  <c:v>1.2</c:v>
                </c:pt>
                <c:pt idx="205">
                  <c:v>1</c:v>
                </c:pt>
                <c:pt idx="206">
                  <c:v>1</c:v>
                </c:pt>
                <c:pt idx="207">
                  <c:v>0.8</c:v>
                </c:pt>
                <c:pt idx="208">
                  <c:v>0.8</c:v>
                </c:pt>
                <c:pt idx="209">
                  <c:v>1</c:v>
                </c:pt>
                <c:pt idx="210">
                  <c:v>2.4</c:v>
                </c:pt>
                <c:pt idx="211">
                  <c:v>2.2999999999999998</c:v>
                </c:pt>
                <c:pt idx="212">
                  <c:v>2.9</c:v>
                </c:pt>
                <c:pt idx="213">
                  <c:v>3.1</c:v>
                </c:pt>
                <c:pt idx="214">
                  <c:v>3.3</c:v>
                </c:pt>
                <c:pt idx="215">
                  <c:v>3.6</c:v>
                </c:pt>
                <c:pt idx="216">
                  <c:v>3.7</c:v>
                </c:pt>
                <c:pt idx="217">
                  <c:v>3.9</c:v>
                </c:pt>
                <c:pt idx="218">
                  <c:v>4.4000000000000004</c:v>
                </c:pt>
                <c:pt idx="219">
                  <c:v>4.9000000000000004</c:v>
                </c:pt>
                <c:pt idx="220">
                  <c:v>4.9000000000000004</c:v>
                </c:pt>
                <c:pt idx="221">
                  <c:v>13.7</c:v>
                </c:pt>
                <c:pt idx="222">
                  <c:v>14</c:v>
                </c:pt>
                <c:pt idx="223">
                  <c:v>13.5</c:v>
                </c:pt>
                <c:pt idx="224">
                  <c:v>13.5</c:v>
                </c:pt>
                <c:pt idx="225">
                  <c:v>13.6</c:v>
                </c:pt>
                <c:pt idx="226">
                  <c:v>13.1</c:v>
                </c:pt>
                <c:pt idx="227">
                  <c:v>12.7</c:v>
                </c:pt>
                <c:pt idx="228">
                  <c:v>12.5</c:v>
                </c:pt>
                <c:pt idx="229">
                  <c:v>12.4</c:v>
                </c:pt>
                <c:pt idx="230">
                  <c:v>11.4</c:v>
                </c:pt>
                <c:pt idx="231">
                  <c:v>11.1</c:v>
                </c:pt>
                <c:pt idx="232">
                  <c:v>10</c:v>
                </c:pt>
                <c:pt idx="233">
                  <c:v>10</c:v>
                </c:pt>
                <c:pt idx="234">
                  <c:v>9.6</c:v>
                </c:pt>
                <c:pt idx="235">
                  <c:v>10.5</c:v>
                </c:pt>
                <c:pt idx="236">
                  <c:v>10.199999999999999</c:v>
                </c:pt>
                <c:pt idx="237">
                  <c:v>9.9</c:v>
                </c:pt>
                <c:pt idx="238">
                  <c:v>9.9</c:v>
                </c:pt>
                <c:pt idx="239">
                  <c:v>9.8000000000000007</c:v>
                </c:pt>
                <c:pt idx="240">
                  <c:v>9.4</c:v>
                </c:pt>
                <c:pt idx="241">
                  <c:v>9.3000000000000007</c:v>
                </c:pt>
                <c:pt idx="242">
                  <c:v>9.1</c:v>
                </c:pt>
                <c:pt idx="243">
                  <c:v>8.5</c:v>
                </c:pt>
                <c:pt idx="244">
                  <c:v>3.3</c:v>
                </c:pt>
                <c:pt idx="245">
                  <c:v>3.3</c:v>
                </c:pt>
                <c:pt idx="246">
                  <c:v>7.2</c:v>
                </c:pt>
                <c:pt idx="247">
                  <c:v>5.0999999999999996</c:v>
                </c:pt>
                <c:pt idx="248">
                  <c:v>5.0999999999999996</c:v>
                </c:pt>
              </c:numCache>
            </c:numRef>
          </c:val>
          <c:smooth val="0"/>
        </c:ser>
        <c:dLbls>
          <c:showLegendKey val="0"/>
          <c:showVal val="0"/>
          <c:showCatName val="0"/>
          <c:showSerName val="0"/>
          <c:showPercent val="0"/>
          <c:showBubbleSize val="0"/>
        </c:dLbls>
        <c:marker val="1"/>
        <c:smooth val="0"/>
        <c:axId val="234867328"/>
        <c:axId val="234873216"/>
      </c:lineChart>
      <c:lineChart>
        <c:grouping val="standard"/>
        <c:varyColors val="0"/>
        <c:ser>
          <c:idx val="0"/>
          <c:order val="0"/>
          <c:tx>
            <c:strRef>
              <c:f>中国的库存基钦周期!$C$1</c:f>
              <c:strCache>
                <c:ptCount val="1"/>
                <c:pt idx="0">
                  <c:v>现货价:原油(布伦特):FOB欧洲</c:v>
                </c:pt>
              </c:strCache>
            </c:strRef>
          </c:tx>
          <c:marker>
            <c:symbol val="none"/>
          </c:marker>
          <c:cat>
            <c:numRef>
              <c:f>中国的库存基钦周期!$B$2:$B$281</c:f>
              <c:numCache>
                <c:formatCode>m/d/yyyy</c:formatCode>
                <c:ptCount val="249"/>
                <c:pt idx="0">
                  <c:v>36039</c:v>
                </c:pt>
                <c:pt idx="1">
                  <c:v>35796</c:v>
                </c:pt>
                <c:pt idx="2">
                  <c:v>35796</c:v>
                </c:pt>
                <c:pt idx="3">
                  <c:v>35796</c:v>
                </c:pt>
                <c:pt idx="4">
                  <c:v>36161</c:v>
                </c:pt>
                <c:pt idx="5">
                  <c:v>36192</c:v>
                </c:pt>
                <c:pt idx="6">
                  <c:v>36220</c:v>
                </c:pt>
                <c:pt idx="7">
                  <c:v>36251</c:v>
                </c:pt>
                <c:pt idx="8">
                  <c:v>36281</c:v>
                </c:pt>
                <c:pt idx="9">
                  <c:v>36312</c:v>
                </c:pt>
                <c:pt idx="10">
                  <c:v>36342</c:v>
                </c:pt>
                <c:pt idx="11">
                  <c:v>36373</c:v>
                </c:pt>
                <c:pt idx="12">
                  <c:v>36404</c:v>
                </c:pt>
                <c:pt idx="13">
                  <c:v>36161</c:v>
                </c:pt>
                <c:pt idx="14">
                  <c:v>36161</c:v>
                </c:pt>
                <c:pt idx="15">
                  <c:v>36161</c:v>
                </c:pt>
                <c:pt idx="16">
                  <c:v>36526</c:v>
                </c:pt>
                <c:pt idx="17">
                  <c:v>36557</c:v>
                </c:pt>
                <c:pt idx="18">
                  <c:v>36586</c:v>
                </c:pt>
                <c:pt idx="19">
                  <c:v>36617</c:v>
                </c:pt>
                <c:pt idx="20">
                  <c:v>36647</c:v>
                </c:pt>
                <c:pt idx="21">
                  <c:v>36678</c:v>
                </c:pt>
                <c:pt idx="22">
                  <c:v>36708</c:v>
                </c:pt>
                <c:pt idx="23">
                  <c:v>36739</c:v>
                </c:pt>
                <c:pt idx="24">
                  <c:v>36770</c:v>
                </c:pt>
                <c:pt idx="25">
                  <c:v>36800</c:v>
                </c:pt>
                <c:pt idx="26">
                  <c:v>36831</c:v>
                </c:pt>
                <c:pt idx="27">
                  <c:v>36861</c:v>
                </c:pt>
                <c:pt idx="28">
                  <c:v>36892</c:v>
                </c:pt>
                <c:pt idx="29">
                  <c:v>36923</c:v>
                </c:pt>
                <c:pt idx="30">
                  <c:v>36951</c:v>
                </c:pt>
                <c:pt idx="31">
                  <c:v>36982</c:v>
                </c:pt>
                <c:pt idx="32">
                  <c:v>37012</c:v>
                </c:pt>
                <c:pt idx="33">
                  <c:v>37043</c:v>
                </c:pt>
                <c:pt idx="34">
                  <c:v>37073</c:v>
                </c:pt>
                <c:pt idx="35">
                  <c:v>37104</c:v>
                </c:pt>
                <c:pt idx="36">
                  <c:v>37135</c:v>
                </c:pt>
                <c:pt idx="37">
                  <c:v>37165</c:v>
                </c:pt>
                <c:pt idx="38">
                  <c:v>37196</c:v>
                </c:pt>
                <c:pt idx="39">
                  <c:v>37226</c:v>
                </c:pt>
                <c:pt idx="40">
                  <c:v>37257</c:v>
                </c:pt>
                <c:pt idx="41">
                  <c:v>37288</c:v>
                </c:pt>
                <c:pt idx="42">
                  <c:v>37316</c:v>
                </c:pt>
                <c:pt idx="43">
                  <c:v>37347</c:v>
                </c:pt>
                <c:pt idx="44">
                  <c:v>37377</c:v>
                </c:pt>
                <c:pt idx="45">
                  <c:v>37408</c:v>
                </c:pt>
                <c:pt idx="46">
                  <c:v>37438</c:v>
                </c:pt>
                <c:pt idx="47">
                  <c:v>37469</c:v>
                </c:pt>
                <c:pt idx="48">
                  <c:v>37500</c:v>
                </c:pt>
                <c:pt idx="49">
                  <c:v>37530</c:v>
                </c:pt>
                <c:pt idx="50">
                  <c:v>37561</c:v>
                </c:pt>
                <c:pt idx="51">
                  <c:v>37591</c:v>
                </c:pt>
                <c:pt idx="52">
                  <c:v>37622</c:v>
                </c:pt>
                <c:pt idx="53">
                  <c:v>37653</c:v>
                </c:pt>
                <c:pt idx="54">
                  <c:v>37681</c:v>
                </c:pt>
                <c:pt idx="55">
                  <c:v>37712</c:v>
                </c:pt>
                <c:pt idx="56">
                  <c:v>37742</c:v>
                </c:pt>
                <c:pt idx="57">
                  <c:v>37773</c:v>
                </c:pt>
                <c:pt idx="58">
                  <c:v>37803</c:v>
                </c:pt>
                <c:pt idx="59">
                  <c:v>37834</c:v>
                </c:pt>
                <c:pt idx="60">
                  <c:v>37865</c:v>
                </c:pt>
                <c:pt idx="61">
                  <c:v>37895</c:v>
                </c:pt>
                <c:pt idx="62">
                  <c:v>37926</c:v>
                </c:pt>
                <c:pt idx="63">
                  <c:v>37956</c:v>
                </c:pt>
                <c:pt idx="64">
                  <c:v>37987</c:v>
                </c:pt>
                <c:pt idx="65">
                  <c:v>38018</c:v>
                </c:pt>
                <c:pt idx="66">
                  <c:v>38047</c:v>
                </c:pt>
                <c:pt idx="67">
                  <c:v>38078</c:v>
                </c:pt>
                <c:pt idx="68">
                  <c:v>38108</c:v>
                </c:pt>
                <c:pt idx="69">
                  <c:v>38139</c:v>
                </c:pt>
                <c:pt idx="70">
                  <c:v>38169</c:v>
                </c:pt>
                <c:pt idx="71">
                  <c:v>38200</c:v>
                </c:pt>
                <c:pt idx="72">
                  <c:v>38231</c:v>
                </c:pt>
                <c:pt idx="73">
                  <c:v>38261</c:v>
                </c:pt>
                <c:pt idx="74">
                  <c:v>38292</c:v>
                </c:pt>
                <c:pt idx="75">
                  <c:v>38322</c:v>
                </c:pt>
                <c:pt idx="76">
                  <c:v>38353</c:v>
                </c:pt>
                <c:pt idx="77">
                  <c:v>38384</c:v>
                </c:pt>
                <c:pt idx="78">
                  <c:v>38412</c:v>
                </c:pt>
                <c:pt idx="79">
                  <c:v>38443</c:v>
                </c:pt>
                <c:pt idx="80">
                  <c:v>38473</c:v>
                </c:pt>
                <c:pt idx="81">
                  <c:v>38504</c:v>
                </c:pt>
                <c:pt idx="82">
                  <c:v>38534</c:v>
                </c:pt>
                <c:pt idx="83">
                  <c:v>38565</c:v>
                </c:pt>
                <c:pt idx="84">
                  <c:v>38596</c:v>
                </c:pt>
                <c:pt idx="85">
                  <c:v>38626</c:v>
                </c:pt>
                <c:pt idx="86">
                  <c:v>38657</c:v>
                </c:pt>
                <c:pt idx="87">
                  <c:v>38687</c:v>
                </c:pt>
                <c:pt idx="88">
                  <c:v>38718</c:v>
                </c:pt>
                <c:pt idx="89">
                  <c:v>38749</c:v>
                </c:pt>
                <c:pt idx="90">
                  <c:v>38777</c:v>
                </c:pt>
                <c:pt idx="91">
                  <c:v>38808</c:v>
                </c:pt>
                <c:pt idx="92">
                  <c:v>38838</c:v>
                </c:pt>
                <c:pt idx="93">
                  <c:v>38869</c:v>
                </c:pt>
                <c:pt idx="94">
                  <c:v>38899</c:v>
                </c:pt>
                <c:pt idx="95">
                  <c:v>38930</c:v>
                </c:pt>
                <c:pt idx="96">
                  <c:v>38961</c:v>
                </c:pt>
                <c:pt idx="97">
                  <c:v>38991</c:v>
                </c:pt>
                <c:pt idx="98">
                  <c:v>39022</c:v>
                </c:pt>
                <c:pt idx="99">
                  <c:v>39052</c:v>
                </c:pt>
                <c:pt idx="100">
                  <c:v>39083</c:v>
                </c:pt>
                <c:pt idx="101">
                  <c:v>39114</c:v>
                </c:pt>
                <c:pt idx="102">
                  <c:v>39142</c:v>
                </c:pt>
                <c:pt idx="103">
                  <c:v>39173</c:v>
                </c:pt>
                <c:pt idx="104">
                  <c:v>39203</c:v>
                </c:pt>
                <c:pt idx="105">
                  <c:v>39234</c:v>
                </c:pt>
                <c:pt idx="106">
                  <c:v>39264</c:v>
                </c:pt>
                <c:pt idx="107">
                  <c:v>39295</c:v>
                </c:pt>
                <c:pt idx="108">
                  <c:v>39326</c:v>
                </c:pt>
                <c:pt idx="109">
                  <c:v>39356</c:v>
                </c:pt>
                <c:pt idx="110">
                  <c:v>39387</c:v>
                </c:pt>
                <c:pt idx="111">
                  <c:v>39417</c:v>
                </c:pt>
                <c:pt idx="112">
                  <c:v>39448</c:v>
                </c:pt>
                <c:pt idx="113">
                  <c:v>39479</c:v>
                </c:pt>
                <c:pt idx="114">
                  <c:v>39508</c:v>
                </c:pt>
                <c:pt idx="115">
                  <c:v>39539</c:v>
                </c:pt>
                <c:pt idx="116">
                  <c:v>39569</c:v>
                </c:pt>
                <c:pt idx="117">
                  <c:v>39600</c:v>
                </c:pt>
                <c:pt idx="118">
                  <c:v>39630</c:v>
                </c:pt>
                <c:pt idx="119">
                  <c:v>39661</c:v>
                </c:pt>
                <c:pt idx="120">
                  <c:v>39692</c:v>
                </c:pt>
                <c:pt idx="121">
                  <c:v>39722</c:v>
                </c:pt>
                <c:pt idx="122">
                  <c:v>39753</c:v>
                </c:pt>
                <c:pt idx="123">
                  <c:v>39783</c:v>
                </c:pt>
                <c:pt idx="124">
                  <c:v>39814</c:v>
                </c:pt>
                <c:pt idx="125">
                  <c:v>39845</c:v>
                </c:pt>
                <c:pt idx="126">
                  <c:v>39873</c:v>
                </c:pt>
                <c:pt idx="127">
                  <c:v>39904</c:v>
                </c:pt>
                <c:pt idx="128">
                  <c:v>39934</c:v>
                </c:pt>
                <c:pt idx="129">
                  <c:v>39965</c:v>
                </c:pt>
                <c:pt idx="130">
                  <c:v>39995</c:v>
                </c:pt>
                <c:pt idx="131">
                  <c:v>40026</c:v>
                </c:pt>
                <c:pt idx="132">
                  <c:v>40057</c:v>
                </c:pt>
                <c:pt idx="133">
                  <c:v>40087</c:v>
                </c:pt>
                <c:pt idx="134">
                  <c:v>40118</c:v>
                </c:pt>
                <c:pt idx="135">
                  <c:v>40148</c:v>
                </c:pt>
                <c:pt idx="136">
                  <c:v>40179</c:v>
                </c:pt>
                <c:pt idx="137">
                  <c:v>40210</c:v>
                </c:pt>
                <c:pt idx="138">
                  <c:v>40238</c:v>
                </c:pt>
                <c:pt idx="139">
                  <c:v>40269</c:v>
                </c:pt>
                <c:pt idx="140">
                  <c:v>40299</c:v>
                </c:pt>
                <c:pt idx="141">
                  <c:v>40330</c:v>
                </c:pt>
                <c:pt idx="142">
                  <c:v>40360</c:v>
                </c:pt>
                <c:pt idx="143">
                  <c:v>40391</c:v>
                </c:pt>
                <c:pt idx="144">
                  <c:v>40422</c:v>
                </c:pt>
                <c:pt idx="145">
                  <c:v>40452</c:v>
                </c:pt>
                <c:pt idx="146">
                  <c:v>40483</c:v>
                </c:pt>
                <c:pt idx="147">
                  <c:v>40513</c:v>
                </c:pt>
                <c:pt idx="148">
                  <c:v>40544</c:v>
                </c:pt>
                <c:pt idx="149">
                  <c:v>40575</c:v>
                </c:pt>
                <c:pt idx="150">
                  <c:v>40603</c:v>
                </c:pt>
                <c:pt idx="151">
                  <c:v>40634</c:v>
                </c:pt>
                <c:pt idx="152">
                  <c:v>40664</c:v>
                </c:pt>
                <c:pt idx="153">
                  <c:v>40695</c:v>
                </c:pt>
                <c:pt idx="154">
                  <c:v>40725</c:v>
                </c:pt>
                <c:pt idx="155">
                  <c:v>40756</c:v>
                </c:pt>
                <c:pt idx="156">
                  <c:v>40787</c:v>
                </c:pt>
                <c:pt idx="157">
                  <c:v>40817</c:v>
                </c:pt>
                <c:pt idx="158">
                  <c:v>40848</c:v>
                </c:pt>
                <c:pt idx="159">
                  <c:v>40878</c:v>
                </c:pt>
                <c:pt idx="160">
                  <c:v>40909</c:v>
                </c:pt>
                <c:pt idx="161">
                  <c:v>40940</c:v>
                </c:pt>
                <c:pt idx="162">
                  <c:v>40969</c:v>
                </c:pt>
                <c:pt idx="163">
                  <c:v>41000</c:v>
                </c:pt>
                <c:pt idx="164">
                  <c:v>41030</c:v>
                </c:pt>
                <c:pt idx="165">
                  <c:v>41061</c:v>
                </c:pt>
                <c:pt idx="166">
                  <c:v>41091</c:v>
                </c:pt>
                <c:pt idx="167">
                  <c:v>41122</c:v>
                </c:pt>
                <c:pt idx="168">
                  <c:v>41153</c:v>
                </c:pt>
                <c:pt idx="169">
                  <c:v>41183</c:v>
                </c:pt>
                <c:pt idx="170">
                  <c:v>41214</c:v>
                </c:pt>
                <c:pt idx="171">
                  <c:v>41244</c:v>
                </c:pt>
                <c:pt idx="172">
                  <c:v>41275</c:v>
                </c:pt>
                <c:pt idx="173">
                  <c:v>41306</c:v>
                </c:pt>
                <c:pt idx="174">
                  <c:v>41334</c:v>
                </c:pt>
                <c:pt idx="175">
                  <c:v>41365</c:v>
                </c:pt>
                <c:pt idx="176">
                  <c:v>41395</c:v>
                </c:pt>
                <c:pt idx="177">
                  <c:v>41426</c:v>
                </c:pt>
                <c:pt idx="178">
                  <c:v>41456</c:v>
                </c:pt>
                <c:pt idx="179">
                  <c:v>41487</c:v>
                </c:pt>
                <c:pt idx="180">
                  <c:v>41518</c:v>
                </c:pt>
                <c:pt idx="181">
                  <c:v>41548</c:v>
                </c:pt>
                <c:pt idx="182">
                  <c:v>41579</c:v>
                </c:pt>
                <c:pt idx="183">
                  <c:v>41609</c:v>
                </c:pt>
                <c:pt idx="184">
                  <c:v>41640</c:v>
                </c:pt>
                <c:pt idx="185">
                  <c:v>41671</c:v>
                </c:pt>
                <c:pt idx="186">
                  <c:v>41699</c:v>
                </c:pt>
                <c:pt idx="187">
                  <c:v>41730</c:v>
                </c:pt>
                <c:pt idx="188">
                  <c:v>41760</c:v>
                </c:pt>
                <c:pt idx="189">
                  <c:v>41791</c:v>
                </c:pt>
                <c:pt idx="190">
                  <c:v>41821</c:v>
                </c:pt>
                <c:pt idx="191">
                  <c:v>41852</c:v>
                </c:pt>
                <c:pt idx="192">
                  <c:v>41883</c:v>
                </c:pt>
                <c:pt idx="193">
                  <c:v>41913</c:v>
                </c:pt>
                <c:pt idx="194">
                  <c:v>41944</c:v>
                </c:pt>
                <c:pt idx="195">
                  <c:v>41974</c:v>
                </c:pt>
                <c:pt idx="196">
                  <c:v>42005</c:v>
                </c:pt>
                <c:pt idx="197">
                  <c:v>42036</c:v>
                </c:pt>
                <c:pt idx="198">
                  <c:v>42064</c:v>
                </c:pt>
                <c:pt idx="199">
                  <c:v>42095</c:v>
                </c:pt>
                <c:pt idx="200">
                  <c:v>42125</c:v>
                </c:pt>
                <c:pt idx="201">
                  <c:v>42156</c:v>
                </c:pt>
                <c:pt idx="202">
                  <c:v>42186</c:v>
                </c:pt>
                <c:pt idx="203">
                  <c:v>42217</c:v>
                </c:pt>
                <c:pt idx="204">
                  <c:v>42248</c:v>
                </c:pt>
                <c:pt idx="205">
                  <c:v>42278</c:v>
                </c:pt>
                <c:pt idx="206">
                  <c:v>42309</c:v>
                </c:pt>
                <c:pt idx="207">
                  <c:v>42339</c:v>
                </c:pt>
                <c:pt idx="208">
                  <c:v>42370</c:v>
                </c:pt>
                <c:pt idx="209">
                  <c:v>42401</c:v>
                </c:pt>
                <c:pt idx="210">
                  <c:v>42430</c:v>
                </c:pt>
                <c:pt idx="211">
                  <c:v>42461</c:v>
                </c:pt>
                <c:pt idx="212">
                  <c:v>42491</c:v>
                </c:pt>
                <c:pt idx="213">
                  <c:v>42522</c:v>
                </c:pt>
                <c:pt idx="214">
                  <c:v>42552</c:v>
                </c:pt>
                <c:pt idx="215">
                  <c:v>42583</c:v>
                </c:pt>
                <c:pt idx="216">
                  <c:v>42614</c:v>
                </c:pt>
                <c:pt idx="217">
                  <c:v>42644</c:v>
                </c:pt>
                <c:pt idx="218">
                  <c:v>42675</c:v>
                </c:pt>
                <c:pt idx="219">
                  <c:v>42705</c:v>
                </c:pt>
                <c:pt idx="220">
                  <c:v>42736</c:v>
                </c:pt>
                <c:pt idx="221">
                  <c:v>42767</c:v>
                </c:pt>
                <c:pt idx="222">
                  <c:v>42795</c:v>
                </c:pt>
                <c:pt idx="223">
                  <c:v>42826</c:v>
                </c:pt>
                <c:pt idx="224">
                  <c:v>42856</c:v>
                </c:pt>
                <c:pt idx="225">
                  <c:v>42887</c:v>
                </c:pt>
                <c:pt idx="226">
                  <c:v>42917</c:v>
                </c:pt>
                <c:pt idx="227">
                  <c:v>42948</c:v>
                </c:pt>
                <c:pt idx="228">
                  <c:v>42979</c:v>
                </c:pt>
                <c:pt idx="229">
                  <c:v>43009</c:v>
                </c:pt>
                <c:pt idx="230">
                  <c:v>43040</c:v>
                </c:pt>
                <c:pt idx="231">
                  <c:v>43070</c:v>
                </c:pt>
                <c:pt idx="232">
                  <c:v>43101</c:v>
                </c:pt>
                <c:pt idx="233">
                  <c:v>43132</c:v>
                </c:pt>
                <c:pt idx="234">
                  <c:v>43160</c:v>
                </c:pt>
                <c:pt idx="235">
                  <c:v>43191</c:v>
                </c:pt>
                <c:pt idx="236">
                  <c:v>43221</c:v>
                </c:pt>
                <c:pt idx="237">
                  <c:v>43252</c:v>
                </c:pt>
                <c:pt idx="238">
                  <c:v>43282</c:v>
                </c:pt>
                <c:pt idx="239">
                  <c:v>43313</c:v>
                </c:pt>
                <c:pt idx="240">
                  <c:v>43344</c:v>
                </c:pt>
                <c:pt idx="241">
                  <c:v>43374</c:v>
                </c:pt>
                <c:pt idx="242">
                  <c:v>43405</c:v>
                </c:pt>
                <c:pt idx="243">
                  <c:v>43435</c:v>
                </c:pt>
                <c:pt idx="244">
                  <c:v>43466</c:v>
                </c:pt>
                <c:pt idx="245">
                  <c:v>43497</c:v>
                </c:pt>
                <c:pt idx="246">
                  <c:v>43525</c:v>
                </c:pt>
                <c:pt idx="247">
                  <c:v>43556</c:v>
                </c:pt>
                <c:pt idx="248">
                  <c:v>43586</c:v>
                </c:pt>
              </c:numCache>
            </c:numRef>
          </c:cat>
          <c:val>
            <c:numRef>
              <c:f>中国的库存基钦周期!$C$2:$C$281</c:f>
              <c:numCache>
                <c:formatCode>###,###,###,###,##0.00_ </c:formatCode>
                <c:ptCount val="249"/>
                <c:pt idx="0">
                  <c:v>13.343636363636364</c:v>
                </c:pt>
                <c:pt idx="1">
                  <c:v>12.194117647058821</c:v>
                </c:pt>
                <c:pt idx="2">
                  <c:v>12.194117647058821</c:v>
                </c:pt>
                <c:pt idx="3">
                  <c:v>12.194117647058821</c:v>
                </c:pt>
                <c:pt idx="4">
                  <c:v>20.843658536585366</c:v>
                </c:pt>
                <c:pt idx="5">
                  <c:v>10.271578947368422</c:v>
                </c:pt>
                <c:pt idx="6">
                  <c:v>12.511304347826087</c:v>
                </c:pt>
                <c:pt idx="7">
                  <c:v>15.294499999999996</c:v>
                </c:pt>
                <c:pt idx="8">
                  <c:v>15.225263157894739</c:v>
                </c:pt>
                <c:pt idx="9">
                  <c:v>15.863181818181818</c:v>
                </c:pt>
                <c:pt idx="10">
                  <c:v>19.079999999999998</c:v>
                </c:pt>
                <c:pt idx="11">
                  <c:v>20.219047619047622</c:v>
                </c:pt>
                <c:pt idx="12">
                  <c:v>22.543181818181822</c:v>
                </c:pt>
                <c:pt idx="13">
                  <c:v>20.843658536585366</c:v>
                </c:pt>
                <c:pt idx="14">
                  <c:v>20.843658536585366</c:v>
                </c:pt>
                <c:pt idx="15">
                  <c:v>20.843658536585366</c:v>
                </c:pt>
                <c:pt idx="16">
                  <c:v>28.856024096385539</c:v>
                </c:pt>
                <c:pt idx="17">
                  <c:v>27.77571428571429</c:v>
                </c:pt>
                <c:pt idx="18">
                  <c:v>27.486086956521742</c:v>
                </c:pt>
                <c:pt idx="19">
                  <c:v>22.764444444444443</c:v>
                </c:pt>
                <c:pt idx="20">
                  <c:v>27.737619047619042</c:v>
                </c:pt>
                <c:pt idx="21">
                  <c:v>29.795454545454547</c:v>
                </c:pt>
                <c:pt idx="22">
                  <c:v>28.682380952380949</c:v>
                </c:pt>
                <c:pt idx="23">
                  <c:v>30.196086956521732</c:v>
                </c:pt>
                <c:pt idx="24">
                  <c:v>33.144761904761907</c:v>
                </c:pt>
                <c:pt idx="25">
                  <c:v>33.144761904761907</c:v>
                </c:pt>
                <c:pt idx="26">
                  <c:v>33.144761904761907</c:v>
                </c:pt>
                <c:pt idx="27">
                  <c:v>33.144761904761907</c:v>
                </c:pt>
                <c:pt idx="28">
                  <c:v>20.988953488372086</c:v>
                </c:pt>
                <c:pt idx="29">
                  <c:v>27.503499999999995</c:v>
                </c:pt>
                <c:pt idx="30">
                  <c:v>24.497272727272726</c:v>
                </c:pt>
                <c:pt idx="31">
                  <c:v>25.657142857142862</c:v>
                </c:pt>
                <c:pt idx="32">
                  <c:v>28.313636363636363</c:v>
                </c:pt>
                <c:pt idx="33">
                  <c:v>27.849047619047621</c:v>
                </c:pt>
                <c:pt idx="34">
                  <c:v>24.613636363636363</c:v>
                </c:pt>
                <c:pt idx="35">
                  <c:v>25.68</c:v>
                </c:pt>
                <c:pt idx="36">
                  <c:v>25.619500000000006</c:v>
                </c:pt>
                <c:pt idx="37">
                  <c:v>25.619500000000006</c:v>
                </c:pt>
                <c:pt idx="38">
                  <c:v>25.619500000000006</c:v>
                </c:pt>
                <c:pt idx="39">
                  <c:v>25.619500000000006</c:v>
                </c:pt>
                <c:pt idx="40">
                  <c:v>24.864999999999988</c:v>
                </c:pt>
                <c:pt idx="41">
                  <c:v>20.275499999999997</c:v>
                </c:pt>
                <c:pt idx="42">
                  <c:v>23.696666666666665</c:v>
                </c:pt>
                <c:pt idx="43">
                  <c:v>25.728636363636369</c:v>
                </c:pt>
                <c:pt idx="44">
                  <c:v>25.34545454545454</c:v>
                </c:pt>
                <c:pt idx="45">
                  <c:v>24.081666666666663</c:v>
                </c:pt>
                <c:pt idx="46">
                  <c:v>25.736086956521742</c:v>
                </c:pt>
                <c:pt idx="47">
                  <c:v>26.651363636363634</c:v>
                </c:pt>
                <c:pt idx="48">
                  <c:v>28.399523809523814</c:v>
                </c:pt>
                <c:pt idx="49">
                  <c:v>28.399523809523814</c:v>
                </c:pt>
                <c:pt idx="50">
                  <c:v>28.399523809523814</c:v>
                </c:pt>
                <c:pt idx="51">
                  <c:v>28.399523809523814</c:v>
                </c:pt>
                <c:pt idx="52">
                  <c:v>29.86069767441861</c:v>
                </c:pt>
                <c:pt idx="53">
                  <c:v>32.771000000000001</c:v>
                </c:pt>
                <c:pt idx="54">
                  <c:v>30.612380952380949</c:v>
                </c:pt>
                <c:pt idx="55">
                  <c:v>25.067727272727279</c:v>
                </c:pt>
                <c:pt idx="56">
                  <c:v>25.857727272727274</c:v>
                </c:pt>
                <c:pt idx="57">
                  <c:v>27.65285714285714</c:v>
                </c:pt>
                <c:pt idx="58">
                  <c:v>28.348695652173909</c:v>
                </c:pt>
                <c:pt idx="59">
                  <c:v>29.888095238095236</c:v>
                </c:pt>
                <c:pt idx="60">
                  <c:v>27.112272727272728</c:v>
                </c:pt>
                <c:pt idx="61">
                  <c:v>27.112272727272728</c:v>
                </c:pt>
                <c:pt idx="62">
                  <c:v>27.112272727272728</c:v>
                </c:pt>
                <c:pt idx="63">
                  <c:v>27.112272727272728</c:v>
                </c:pt>
                <c:pt idx="64">
                  <c:v>40.936666666666667</c:v>
                </c:pt>
                <c:pt idx="65">
                  <c:v>30.858500000000003</c:v>
                </c:pt>
                <c:pt idx="66">
                  <c:v>33.634347826086952</c:v>
                </c:pt>
                <c:pt idx="67">
                  <c:v>33.590909090909086</c:v>
                </c:pt>
                <c:pt idx="68">
                  <c:v>37.567619047619054</c:v>
                </c:pt>
                <c:pt idx="69">
                  <c:v>35.183636363636367</c:v>
                </c:pt>
                <c:pt idx="70">
                  <c:v>38.221363636363634</c:v>
                </c:pt>
                <c:pt idx="71">
                  <c:v>42.744090909090907</c:v>
                </c:pt>
                <c:pt idx="72">
                  <c:v>43.196818181818173</c:v>
                </c:pt>
                <c:pt idx="73">
                  <c:v>43.196818181818173</c:v>
                </c:pt>
                <c:pt idx="74">
                  <c:v>43.196818181818173</c:v>
                </c:pt>
                <c:pt idx="75">
                  <c:v>43.196818181818173</c:v>
                </c:pt>
                <c:pt idx="76">
                  <c:v>53.914047619047629</c:v>
                </c:pt>
                <c:pt idx="77">
                  <c:v>45.474999999999994</c:v>
                </c:pt>
                <c:pt idx="78">
                  <c:v>53.104545454545466</c:v>
                </c:pt>
                <c:pt idx="79">
                  <c:v>51.883809523809511</c:v>
                </c:pt>
                <c:pt idx="80">
                  <c:v>48.645454545454548</c:v>
                </c:pt>
                <c:pt idx="81">
                  <c:v>54.354545454545452</c:v>
                </c:pt>
                <c:pt idx="82">
                  <c:v>57.519999999999996</c:v>
                </c:pt>
                <c:pt idx="83">
                  <c:v>63.983478260869568</c:v>
                </c:pt>
                <c:pt idx="84">
                  <c:v>62.908181818181816</c:v>
                </c:pt>
                <c:pt idx="85">
                  <c:v>62.908181818181816</c:v>
                </c:pt>
                <c:pt idx="86">
                  <c:v>62.908181818181816</c:v>
                </c:pt>
                <c:pt idx="87">
                  <c:v>62.908181818181816</c:v>
                </c:pt>
                <c:pt idx="88">
                  <c:v>60.407023809523814</c:v>
                </c:pt>
                <c:pt idx="89">
                  <c:v>60.21</c:v>
                </c:pt>
                <c:pt idx="90">
                  <c:v>62.064782608695651</c:v>
                </c:pt>
                <c:pt idx="91">
                  <c:v>70.260000000000005</c:v>
                </c:pt>
                <c:pt idx="92">
                  <c:v>69.776956521739137</c:v>
                </c:pt>
                <c:pt idx="93">
                  <c:v>68.555909090909083</c:v>
                </c:pt>
                <c:pt idx="94">
                  <c:v>73.674285714285702</c:v>
                </c:pt>
                <c:pt idx="95">
                  <c:v>73.230434782608697</c:v>
                </c:pt>
                <c:pt idx="96">
                  <c:v>61.958571428571432</c:v>
                </c:pt>
                <c:pt idx="97">
                  <c:v>61.958571428571432</c:v>
                </c:pt>
                <c:pt idx="98">
                  <c:v>61.958571428571432</c:v>
                </c:pt>
                <c:pt idx="99">
                  <c:v>61.958571428571432</c:v>
                </c:pt>
                <c:pt idx="100">
                  <c:v>79.636190476190478</c:v>
                </c:pt>
                <c:pt idx="101">
                  <c:v>57.555789473684207</c:v>
                </c:pt>
                <c:pt idx="102">
                  <c:v>62.050454545454549</c:v>
                </c:pt>
                <c:pt idx="103">
                  <c:v>67.485789473684207</c:v>
                </c:pt>
                <c:pt idx="104">
                  <c:v>67.212272727272747</c:v>
                </c:pt>
                <c:pt idx="105">
                  <c:v>71.045714285714283</c:v>
                </c:pt>
                <c:pt idx="106">
                  <c:v>76.929999999999978</c:v>
                </c:pt>
                <c:pt idx="107">
                  <c:v>70.760869565217391</c:v>
                </c:pt>
                <c:pt idx="108">
                  <c:v>77.173157894736832</c:v>
                </c:pt>
                <c:pt idx="109">
                  <c:v>77.173157894736832</c:v>
                </c:pt>
                <c:pt idx="110">
                  <c:v>77.173157894736832</c:v>
                </c:pt>
                <c:pt idx="111">
                  <c:v>77.173157894736832</c:v>
                </c:pt>
                <c:pt idx="112">
                  <c:v>64.206588235294163</c:v>
                </c:pt>
                <c:pt idx="113">
                  <c:v>94.986500000000007</c:v>
                </c:pt>
                <c:pt idx="114">
                  <c:v>103.63550000000002</c:v>
                </c:pt>
                <c:pt idx="115">
                  <c:v>109.07136363636363</c:v>
                </c:pt>
                <c:pt idx="116">
                  <c:v>122.79714285714284</c:v>
                </c:pt>
                <c:pt idx="117">
                  <c:v>132.32238095238097</c:v>
                </c:pt>
                <c:pt idx="118">
                  <c:v>132.71818181818182</c:v>
                </c:pt>
                <c:pt idx="119">
                  <c:v>113.24333333333331</c:v>
                </c:pt>
                <c:pt idx="120">
                  <c:v>97.234761904761925</c:v>
                </c:pt>
                <c:pt idx="121">
                  <c:v>97.234761904761925</c:v>
                </c:pt>
                <c:pt idx="122">
                  <c:v>97.234761904761925</c:v>
                </c:pt>
                <c:pt idx="123">
                  <c:v>97.234761904761925</c:v>
                </c:pt>
                <c:pt idx="124">
                  <c:v>67.15476190476187</c:v>
                </c:pt>
                <c:pt idx="125">
                  <c:v>43.324736842105253</c:v>
                </c:pt>
                <c:pt idx="126">
                  <c:v>46.540454545454544</c:v>
                </c:pt>
                <c:pt idx="127">
                  <c:v>50.181904761904761</c:v>
                </c:pt>
                <c:pt idx="128">
                  <c:v>57.302499999999995</c:v>
                </c:pt>
                <c:pt idx="129">
                  <c:v>68.609545454545454</c:v>
                </c:pt>
                <c:pt idx="130">
                  <c:v>64.435454545454533</c:v>
                </c:pt>
                <c:pt idx="131">
                  <c:v>72.508571428571415</c:v>
                </c:pt>
                <c:pt idx="132">
                  <c:v>67.646190476190469</c:v>
                </c:pt>
                <c:pt idx="133">
                  <c:v>67.646190476190469</c:v>
                </c:pt>
                <c:pt idx="134">
                  <c:v>67.646190476190469</c:v>
                </c:pt>
                <c:pt idx="135">
                  <c:v>67.646190476190469</c:v>
                </c:pt>
                <c:pt idx="136">
                  <c:v>84.165542168674691</c:v>
                </c:pt>
                <c:pt idx="137">
                  <c:v>73.752105263157887</c:v>
                </c:pt>
                <c:pt idx="138">
                  <c:v>78.827391304347842</c:v>
                </c:pt>
                <c:pt idx="139">
                  <c:v>84.817619047619033</c:v>
                </c:pt>
                <c:pt idx="140">
                  <c:v>75.945499999999996</c:v>
                </c:pt>
                <c:pt idx="141" formatCode="0.00_);[Red]\(0.00\)">
                  <c:v>74.760909090909095</c:v>
                </c:pt>
                <c:pt idx="142">
                  <c:v>75.58</c:v>
                </c:pt>
                <c:pt idx="143">
                  <c:v>77.039545454545447</c:v>
                </c:pt>
                <c:pt idx="144">
                  <c:v>77.840476190476195</c:v>
                </c:pt>
                <c:pt idx="145">
                  <c:v>77.840476190476195</c:v>
                </c:pt>
                <c:pt idx="146">
                  <c:v>77.840476190476195</c:v>
                </c:pt>
                <c:pt idx="147">
                  <c:v>77.840476190476195</c:v>
                </c:pt>
                <c:pt idx="148">
                  <c:v>106.2751219512195</c:v>
                </c:pt>
                <c:pt idx="149">
                  <c:v>103.71631578947368</c:v>
                </c:pt>
                <c:pt idx="150">
                  <c:v>114.64347826086956</c:v>
                </c:pt>
                <c:pt idx="151">
                  <c:v>123.25888888888888</c:v>
                </c:pt>
                <c:pt idx="152">
                  <c:v>114.9890476190476</c:v>
                </c:pt>
                <c:pt idx="153">
                  <c:v>113.83318181818184</c:v>
                </c:pt>
                <c:pt idx="154">
                  <c:v>116.97349999999999</c:v>
                </c:pt>
                <c:pt idx="155">
                  <c:v>110.21954545454547</c:v>
                </c:pt>
                <c:pt idx="156">
                  <c:v>112.83380952380955</c:v>
                </c:pt>
                <c:pt idx="157">
                  <c:v>112.83380952380955</c:v>
                </c:pt>
                <c:pt idx="158">
                  <c:v>112.83380952380955</c:v>
                </c:pt>
                <c:pt idx="159">
                  <c:v>112.83380952380955</c:v>
                </c:pt>
                <c:pt idx="160">
                  <c:v>110.27595238095236</c:v>
                </c:pt>
                <c:pt idx="161">
                  <c:v>119.327</c:v>
                </c:pt>
                <c:pt idx="162">
                  <c:v>125.44545454545454</c:v>
                </c:pt>
                <c:pt idx="163">
                  <c:v>119.75</c:v>
                </c:pt>
                <c:pt idx="164">
                  <c:v>110.33952380952381</c:v>
                </c:pt>
                <c:pt idx="165">
                  <c:v>95.155714285714296</c:v>
                </c:pt>
                <c:pt idx="166">
                  <c:v>102.61857142857141</c:v>
                </c:pt>
                <c:pt idx="167">
                  <c:v>113.35608695652174</c:v>
                </c:pt>
                <c:pt idx="168">
                  <c:v>112.86368421052633</c:v>
                </c:pt>
                <c:pt idx="169">
                  <c:v>112.86368421052633</c:v>
                </c:pt>
                <c:pt idx="170">
                  <c:v>112.86368421052633</c:v>
                </c:pt>
                <c:pt idx="171">
                  <c:v>112.86368421052633</c:v>
                </c:pt>
                <c:pt idx="172">
                  <c:v>110.14882352941174</c:v>
                </c:pt>
                <c:pt idx="173">
                  <c:v>116.05052631578945</c:v>
                </c:pt>
                <c:pt idx="174">
                  <c:v>108.47349999999999</c:v>
                </c:pt>
                <c:pt idx="175">
                  <c:v>102.24818181818182</c:v>
                </c:pt>
                <c:pt idx="176">
                  <c:v>102.55863636363634</c:v>
                </c:pt>
                <c:pt idx="177">
                  <c:v>102.9195</c:v>
                </c:pt>
                <c:pt idx="178">
                  <c:v>107.93318181818178</c:v>
                </c:pt>
                <c:pt idx="179">
                  <c:v>111.28045454545453</c:v>
                </c:pt>
                <c:pt idx="180">
                  <c:v>111.59649999999999</c:v>
                </c:pt>
                <c:pt idx="181">
                  <c:v>111.59649999999999</c:v>
                </c:pt>
                <c:pt idx="182">
                  <c:v>111.59649999999999</c:v>
                </c:pt>
                <c:pt idx="183">
                  <c:v>111.59649999999999</c:v>
                </c:pt>
                <c:pt idx="184">
                  <c:v>84.535581395348828</c:v>
                </c:pt>
                <c:pt idx="185">
                  <c:v>108.90052631578948</c:v>
                </c:pt>
                <c:pt idx="186">
                  <c:v>107.48095238095237</c:v>
                </c:pt>
                <c:pt idx="187">
                  <c:v>107.7552380952381</c:v>
                </c:pt>
                <c:pt idx="188">
                  <c:v>109.53909090909092</c:v>
                </c:pt>
                <c:pt idx="189">
                  <c:v>111.7952380952381</c:v>
                </c:pt>
                <c:pt idx="190">
                  <c:v>106.76818181818182</c:v>
                </c:pt>
                <c:pt idx="191">
                  <c:v>101.60809523809523</c:v>
                </c:pt>
                <c:pt idx="192">
                  <c:v>97.091428571428565</c:v>
                </c:pt>
                <c:pt idx="193">
                  <c:v>97.091428571428565</c:v>
                </c:pt>
                <c:pt idx="194">
                  <c:v>97.091428571428565</c:v>
                </c:pt>
                <c:pt idx="195">
                  <c:v>97.091428571428565</c:v>
                </c:pt>
                <c:pt idx="196">
                  <c:v>44.670465116279075</c:v>
                </c:pt>
                <c:pt idx="197">
                  <c:v>58.095500000000015</c:v>
                </c:pt>
                <c:pt idx="198">
                  <c:v>55.885454545454543</c:v>
                </c:pt>
                <c:pt idx="199">
                  <c:v>59.351818181818174</c:v>
                </c:pt>
                <c:pt idx="200">
                  <c:v>64.096190476190472</c:v>
                </c:pt>
                <c:pt idx="201">
                  <c:v>61.477727272727286</c:v>
                </c:pt>
                <c:pt idx="202">
                  <c:v>56.561304347826088</c:v>
                </c:pt>
                <c:pt idx="203">
                  <c:v>46.58428571428572</c:v>
                </c:pt>
                <c:pt idx="204">
                  <c:v>47.62318181818182</c:v>
                </c:pt>
                <c:pt idx="205">
                  <c:v>47.62318181818182</c:v>
                </c:pt>
                <c:pt idx="206">
                  <c:v>47.62318181818182</c:v>
                </c:pt>
                <c:pt idx="207">
                  <c:v>47.62318181818182</c:v>
                </c:pt>
                <c:pt idx="208">
                  <c:v>44.72821428571428</c:v>
                </c:pt>
                <c:pt idx="209">
                  <c:v>32.1815</c:v>
                </c:pt>
                <c:pt idx="210">
                  <c:v>38.210454545454553</c:v>
                </c:pt>
                <c:pt idx="211">
                  <c:v>41.583333333333336</c:v>
                </c:pt>
                <c:pt idx="212">
                  <c:v>46.742380952380941</c:v>
                </c:pt>
                <c:pt idx="213">
                  <c:v>48.247272727272723</c:v>
                </c:pt>
                <c:pt idx="214">
                  <c:v>44.951904761904771</c:v>
                </c:pt>
                <c:pt idx="215">
                  <c:v>45.843043478260874</c:v>
                </c:pt>
                <c:pt idx="216">
                  <c:v>46.567727272727275</c:v>
                </c:pt>
                <c:pt idx="217">
                  <c:v>46.567727272727275</c:v>
                </c:pt>
                <c:pt idx="218">
                  <c:v>46.567727272727275</c:v>
                </c:pt>
                <c:pt idx="219">
                  <c:v>46.567727272727275</c:v>
                </c:pt>
                <c:pt idx="220">
                  <c:v>59.749411764705869</c:v>
                </c:pt>
                <c:pt idx="221">
                  <c:v>54.869500000000002</c:v>
                </c:pt>
                <c:pt idx="222">
                  <c:v>51.589130434782604</c:v>
                </c:pt>
                <c:pt idx="223">
                  <c:v>52.2921052631579</c:v>
                </c:pt>
                <c:pt idx="224">
                  <c:v>50.326521739130442</c:v>
                </c:pt>
                <c:pt idx="225">
                  <c:v>46.368181818181824</c:v>
                </c:pt>
                <c:pt idx="226">
                  <c:v>48.478571428571428</c:v>
                </c:pt>
                <c:pt idx="227">
                  <c:v>51.704347826086966</c:v>
                </c:pt>
                <c:pt idx="228">
                  <c:v>56.152857142857137</c:v>
                </c:pt>
                <c:pt idx="229">
                  <c:v>56.152857142857137</c:v>
                </c:pt>
                <c:pt idx="230">
                  <c:v>56.152857142857137</c:v>
                </c:pt>
                <c:pt idx="231">
                  <c:v>56.152857142857137</c:v>
                </c:pt>
                <c:pt idx="232">
                  <c:v>68.845952380952369</c:v>
                </c:pt>
                <c:pt idx="233">
                  <c:v>65.317499999999981</c:v>
                </c:pt>
                <c:pt idx="234">
                  <c:v>66.016666666666666</c:v>
                </c:pt>
                <c:pt idx="235">
                  <c:v>72.012857142857158</c:v>
                </c:pt>
                <c:pt idx="236">
                  <c:v>76.874090909090924</c:v>
                </c:pt>
                <c:pt idx="237">
                  <c:v>74.404761904761898</c:v>
                </c:pt>
                <c:pt idx="238">
                  <c:v>74.25409090909092</c:v>
                </c:pt>
                <c:pt idx="239">
                  <c:v>72.52826086956523</c:v>
                </c:pt>
                <c:pt idx="240">
                  <c:v>78.89100000000002</c:v>
                </c:pt>
                <c:pt idx="241">
                  <c:v>78.89100000000002</c:v>
                </c:pt>
                <c:pt idx="242">
                  <c:v>78.89100000000002</c:v>
                </c:pt>
                <c:pt idx="243">
                  <c:v>78.89100000000002</c:v>
                </c:pt>
                <c:pt idx="244">
                  <c:v>59.409545454545452</c:v>
                </c:pt>
                <c:pt idx="245">
                  <c:v>63.960499999999989</c:v>
                </c:pt>
                <c:pt idx="246">
                  <c:v>66.138571428571424</c:v>
                </c:pt>
                <c:pt idx="247">
                  <c:v>71.259500000000003</c:v>
                </c:pt>
                <c:pt idx="248">
                  <c:v>71.172608695652201</c:v>
                </c:pt>
              </c:numCache>
            </c:numRef>
          </c:val>
          <c:smooth val="0"/>
        </c:ser>
        <c:dLbls>
          <c:showLegendKey val="0"/>
          <c:showVal val="0"/>
          <c:showCatName val="0"/>
          <c:showSerName val="0"/>
          <c:showPercent val="0"/>
          <c:showBubbleSize val="0"/>
        </c:dLbls>
        <c:marker val="1"/>
        <c:smooth val="0"/>
        <c:axId val="234876288"/>
        <c:axId val="234874752"/>
      </c:lineChart>
      <c:dateAx>
        <c:axId val="234867328"/>
        <c:scaling>
          <c:orientation val="minMax"/>
        </c:scaling>
        <c:delete val="0"/>
        <c:axPos val="b"/>
        <c:numFmt formatCode="m/d/yyyy" sourceLinked="1"/>
        <c:majorTickMark val="none"/>
        <c:minorTickMark val="none"/>
        <c:tickLblPos val="low"/>
        <c:txPr>
          <a:bodyPr rot="0" vert="horz"/>
          <a:lstStyle/>
          <a:p>
            <a:pPr>
              <a:defRPr/>
            </a:pPr>
            <a:endParaRPr lang="zh-CN"/>
          </a:p>
        </c:txPr>
        <c:crossAx val="234873216"/>
        <c:crosses val="autoZero"/>
        <c:auto val="1"/>
        <c:lblOffset val="100"/>
        <c:baseTimeUnit val="days"/>
      </c:dateAx>
      <c:valAx>
        <c:axId val="234873216"/>
        <c:scaling>
          <c:orientation val="minMax"/>
        </c:scaling>
        <c:delete val="0"/>
        <c:axPos val="l"/>
        <c:numFmt formatCode="General" sourceLinked="1"/>
        <c:majorTickMark val="none"/>
        <c:minorTickMark val="none"/>
        <c:tickLblPos val="nextTo"/>
        <c:crossAx val="234867328"/>
        <c:crosses val="autoZero"/>
        <c:crossBetween val="between"/>
      </c:valAx>
      <c:valAx>
        <c:axId val="234874752"/>
        <c:scaling>
          <c:orientation val="minMax"/>
        </c:scaling>
        <c:delete val="0"/>
        <c:axPos val="r"/>
        <c:numFmt formatCode="#,##0_);[Red]\(#,##0\)" sourceLinked="0"/>
        <c:majorTickMark val="out"/>
        <c:minorTickMark val="none"/>
        <c:tickLblPos val="nextTo"/>
        <c:crossAx val="234876288"/>
        <c:crosses val="max"/>
        <c:crossBetween val="between"/>
      </c:valAx>
      <c:dateAx>
        <c:axId val="234876288"/>
        <c:scaling>
          <c:orientation val="minMax"/>
        </c:scaling>
        <c:delete val="1"/>
        <c:axPos val="b"/>
        <c:numFmt formatCode="m/d/yyyy" sourceLinked="1"/>
        <c:majorTickMark val="out"/>
        <c:minorTickMark val="none"/>
        <c:tickLblPos val="nextTo"/>
        <c:crossAx val="234874752"/>
        <c:crosses val="autoZero"/>
        <c:auto val="1"/>
        <c:lblOffset val="100"/>
        <c:baseTimeUnit val="days"/>
      </c:dateAx>
    </c:plotArea>
    <c:legend>
      <c:legendPos val="b"/>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'策略三-2'!$B$2</c:f>
              <c:strCache>
                <c:ptCount val="1"/>
                <c:pt idx="0">
                  <c:v>0期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'策略三-2'!$B$3:$B$188</c:f>
              <c:numCache>
                <c:formatCode>General</c:formatCode>
                <c:ptCount val="186"/>
                <c:pt idx="0">
                  <c:v>0.98396369137670214</c:v>
                </c:pt>
                <c:pt idx="1">
                  <c:v>0.8993362831858408</c:v>
                </c:pt>
                <c:pt idx="2">
                  <c:v>0.90939597315436249</c:v>
                </c:pt>
                <c:pt idx="3">
                  <c:v>0.869983948635634</c:v>
                </c:pt>
                <c:pt idx="4">
                  <c:v>0.92816907093603751</c:v>
                </c:pt>
                <c:pt idx="5">
                  <c:v>0.86230351249198056</c:v>
                </c:pt>
                <c:pt idx="6">
                  <c:v>1.0194033427030702</c:v>
                </c:pt>
                <c:pt idx="7">
                  <c:v>0.98030294051719902</c:v>
                </c:pt>
                <c:pt idx="8">
                  <c:v>1.1553237883968128</c:v>
                </c:pt>
                <c:pt idx="9">
                  <c:v>1.204664772107555</c:v>
                </c:pt>
                <c:pt idx="10">
                  <c:v>1.1434540234475306</c:v>
                </c:pt>
                <c:pt idx="11">
                  <c:v>1.0112574255810136</c:v>
                </c:pt>
                <c:pt idx="12">
                  <c:v>1.1218091579517804</c:v>
                </c:pt>
                <c:pt idx="13">
                  <c:v>1.2044320316183534</c:v>
                </c:pt>
                <c:pt idx="14">
                  <c:v>1.2893823101769426</c:v>
                </c:pt>
                <c:pt idx="15">
                  <c:v>1.1571857123104257</c:v>
                </c:pt>
                <c:pt idx="16">
                  <c:v>1.2095523223807889</c:v>
                </c:pt>
                <c:pt idx="17">
                  <c:v>1.1125740565332671</c:v>
                </c:pt>
                <c:pt idx="18">
                  <c:v>1.0378146639281756</c:v>
                </c:pt>
                <c:pt idx="19">
                  <c:v>0.91181366687162158</c:v>
                </c:pt>
                <c:pt idx="20">
                  <c:v>0.94897998481475843</c:v>
                </c:pt>
                <c:pt idx="21">
                  <c:v>1.0518814289512985</c:v>
                </c:pt>
                <c:pt idx="22">
                  <c:v>1.0966579587252197</c:v>
                </c:pt>
                <c:pt idx="23">
                  <c:v>1.0298236270335779</c:v>
                </c:pt>
                <c:pt idx="24">
                  <c:v>0.92550698165679612</c:v>
                </c:pt>
                <c:pt idx="25">
                  <c:v>1.0236188600249081</c:v>
                </c:pt>
                <c:pt idx="26">
                  <c:v>0.9434253968802282</c:v>
                </c:pt>
                <c:pt idx="27">
                  <c:v>0.8745191178927324</c:v>
                </c:pt>
                <c:pt idx="28">
                  <c:v>0.88175668668999296</c:v>
                </c:pt>
                <c:pt idx="29">
                  <c:v>0.85026963606289185</c:v>
                </c:pt>
                <c:pt idx="30">
                  <c:v>0.84489830906088159</c:v>
                </c:pt>
                <c:pt idx="31">
                  <c:v>0.89468309413791047</c:v>
                </c:pt>
                <c:pt idx="32">
                  <c:v>0.99921211562755674</c:v>
                </c:pt>
                <c:pt idx="33">
                  <c:v>1.0703292047357329</c:v>
                </c:pt>
                <c:pt idx="34">
                  <c:v>0.99572998881878005</c:v>
                </c:pt>
                <c:pt idx="35">
                  <c:v>1.0296549417547844</c:v>
                </c:pt>
                <c:pt idx="36">
                  <c:v>1.0811908186124801</c:v>
                </c:pt>
                <c:pt idx="37">
                  <c:v>1.0173237448475416</c:v>
                </c:pt>
                <c:pt idx="38">
                  <c:v>0.95431052366979796</c:v>
                </c:pt>
                <c:pt idx="39">
                  <c:v>0.95663421388113823</c:v>
                </c:pt>
                <c:pt idx="40">
                  <c:v>0.98204084040196182</c:v>
                </c:pt>
                <c:pt idx="41">
                  <c:v>1.0843719200064157</c:v>
                </c:pt>
                <c:pt idx="42">
                  <c:v>1.1998971118237374</c:v>
                </c:pt>
                <c:pt idx="43">
                  <c:v>1.1359210095822725</c:v>
                </c:pt>
                <c:pt idx="44">
                  <c:v>1.2528269805846619</c:v>
                </c:pt>
                <c:pt idx="45">
                  <c:v>1.4502784040493277</c:v>
                </c:pt>
                <c:pt idx="46">
                  <c:v>1.36098801674829</c:v>
                </c:pt>
                <c:pt idx="47">
                  <c:v>1.4725242909198613</c:v>
                </c:pt>
                <c:pt idx="48">
                  <c:v>1.4076276692216843</c:v>
                </c:pt>
                <c:pt idx="49">
                  <c:v>1.5624283578587064</c:v>
                </c:pt>
                <c:pt idx="50">
                  <c:v>1.5584394402129556</c:v>
                </c:pt>
                <c:pt idx="51">
                  <c:v>1.7407022926418776</c:v>
                </c:pt>
                <c:pt idx="52">
                  <c:v>1.9538025468706426</c:v>
                </c:pt>
                <c:pt idx="53">
                  <c:v>2.1478787323273654</c:v>
                </c:pt>
                <c:pt idx="54">
                  <c:v>2.4234608520779428</c:v>
                </c:pt>
                <c:pt idx="55">
                  <c:v>2.6043913262240701</c:v>
                </c:pt>
                <c:pt idx="56">
                  <c:v>2.9879076165126301</c:v>
                </c:pt>
                <c:pt idx="57">
                  <c:v>4.4344937697364859</c:v>
                </c:pt>
                <c:pt idx="58">
                  <c:v>5.5245824458172166</c:v>
                </c:pt>
                <c:pt idx="59">
                  <c:v>6.7422202360051813</c:v>
                </c:pt>
                <c:pt idx="60">
                  <c:v>7.2145638801782894</c:v>
                </c:pt>
                <c:pt idx="61">
                  <c:v>6.7181193593796049</c:v>
                </c:pt>
                <c:pt idx="62">
                  <c:v>7.4535703169524385</c:v>
                </c:pt>
                <c:pt idx="63">
                  <c:v>7.6727046839027127</c:v>
                </c:pt>
                <c:pt idx="64">
                  <c:v>9.9526026523785003</c:v>
                </c:pt>
                <c:pt idx="65">
                  <c:v>10.489932127503142</c:v>
                </c:pt>
                <c:pt idx="66">
                  <c:v>10.423891633353744</c:v>
                </c:pt>
                <c:pt idx="67">
                  <c:v>10.500438569754181</c:v>
                </c:pt>
                <c:pt idx="68">
                  <c:v>10.5979983906567</c:v>
                </c:pt>
                <c:pt idx="69">
                  <c:v>11.557086476144541</c:v>
                </c:pt>
                <c:pt idx="70">
                  <c:v>11.599112245148703</c:v>
                </c:pt>
                <c:pt idx="71">
                  <c:v>11.911303672036764</c:v>
                </c:pt>
                <c:pt idx="72">
                  <c:v>10.940208223976308</c:v>
                </c:pt>
                <c:pt idx="73">
                  <c:v>11.956331281684079</c:v>
                </c:pt>
                <c:pt idx="74">
                  <c:v>11.371076288191901</c:v>
                </c:pt>
                <c:pt idx="75">
                  <c:v>11.055616365629177</c:v>
                </c:pt>
                <c:pt idx="76">
                  <c:v>12.876049072582854</c:v>
                </c:pt>
                <c:pt idx="77">
                  <c:v>13.165007318635139</c:v>
                </c:pt>
                <c:pt idx="78">
                  <c:v>12.611393331328378</c:v>
                </c:pt>
                <c:pt idx="79">
                  <c:v>13.844125465911782</c:v>
                </c:pt>
                <c:pt idx="80">
                  <c:v>12.450537745509259</c:v>
                </c:pt>
                <c:pt idx="81">
                  <c:v>12.227305704388742</c:v>
                </c:pt>
                <c:pt idx="82">
                  <c:v>11.837706616435327</c:v>
                </c:pt>
                <c:pt idx="83">
                  <c:v>10.895923654064077</c:v>
                </c:pt>
                <c:pt idx="84">
                  <c:v>10.800189863416589</c:v>
                </c:pt>
                <c:pt idx="85">
                  <c:v>10.267809668024908</c:v>
                </c:pt>
                <c:pt idx="86">
                  <c:v>11.300202617011635</c:v>
                </c:pt>
                <c:pt idx="87">
                  <c:v>12.063643966980282</c:v>
                </c:pt>
                <c:pt idx="88">
                  <c:v>10.874539062660185</c:v>
                </c:pt>
                <c:pt idx="89">
                  <c:v>10.103685660750095</c:v>
                </c:pt>
                <c:pt idx="90">
                  <c:v>10.133333868515868</c:v>
                </c:pt>
                <c:pt idx="91">
                  <c:v>9.4037761845652472</c:v>
                </c:pt>
                <c:pt idx="92">
                  <c:v>10.544815188778278</c:v>
                </c:pt>
                <c:pt idx="93">
                  <c:v>8.9617916402107483</c:v>
                </c:pt>
                <c:pt idx="94">
                  <c:v>8.3215360995540006</c:v>
                </c:pt>
                <c:pt idx="95">
                  <c:v>8.194673303297348</c:v>
                </c:pt>
                <c:pt idx="96">
                  <c:v>8.1656524021928849</c:v>
                </c:pt>
                <c:pt idx="97">
                  <c:v>8.8779082321567024</c:v>
                </c:pt>
                <c:pt idx="98">
                  <c:v>9.2269232616678121</c:v>
                </c:pt>
                <c:pt idx="99">
                  <c:v>9.0641521351865926</c:v>
                </c:pt>
                <c:pt idx="100">
                  <c:v>10.985295671062266</c:v>
                </c:pt>
                <c:pt idx="101">
                  <c:v>11.188296073646635</c:v>
                </c:pt>
                <c:pt idx="102">
                  <c:v>10.794431460561185</c:v>
                </c:pt>
                <c:pt idx="103">
                  <c:v>9.8534014140874682</c:v>
                </c:pt>
                <c:pt idx="104">
                  <c:v>10.310854045091855</c:v>
                </c:pt>
                <c:pt idx="105">
                  <c:v>9.6453851052036175</c:v>
                </c:pt>
                <c:pt idx="106">
                  <c:v>9.9440073017585071</c:v>
                </c:pt>
                <c:pt idx="107">
                  <c:v>10.269471942947543</c:v>
                </c:pt>
                <c:pt idx="108">
                  <c:v>10.903624697429276</c:v>
                </c:pt>
                <c:pt idx="109">
                  <c:v>10.295195952388601</c:v>
                </c:pt>
                <c:pt idx="110">
                  <c:v>10.874545382408948</c:v>
                </c:pt>
                <c:pt idx="111">
                  <c:v>10.452895314614215</c:v>
                </c:pt>
                <c:pt idx="112">
                  <c:v>10.286248470843885</c:v>
                </c:pt>
                <c:pt idx="113">
                  <c:v>10.799610224471953</c:v>
                </c:pt>
                <c:pt idx="114">
                  <c:v>11.746924833018737</c:v>
                </c:pt>
                <c:pt idx="115">
                  <c:v>11.461026615995893</c:v>
                </c:pt>
                <c:pt idx="116">
                  <c:v>12.05687007927253</c:v>
                </c:pt>
                <c:pt idx="117">
                  <c:v>12.801198539240069</c:v>
                </c:pt>
                <c:pt idx="118">
                  <c:v>13.306509007894283</c:v>
                </c:pt>
                <c:pt idx="119">
                  <c:v>12.535861768054845</c:v>
                </c:pt>
                <c:pt idx="120">
                  <c:v>12.655446868519418</c:v>
                </c:pt>
                <c:pt idx="121">
                  <c:v>12.026313629125235</c:v>
                </c:pt>
                <c:pt idx="122">
                  <c:v>12.145890088717836</c:v>
                </c:pt>
                <c:pt idx="123">
                  <c:v>11.925881841393158</c:v>
                </c:pt>
                <c:pt idx="124">
                  <c:v>12.281003849303099</c:v>
                </c:pt>
                <c:pt idx="125">
                  <c:v>12.599059250326821</c:v>
                </c:pt>
                <c:pt idx="126">
                  <c:v>11.738157412969384</c:v>
                </c:pt>
                <c:pt idx="127">
                  <c:v>11.473908376780503</c:v>
                </c:pt>
                <c:pt idx="128">
                  <c:v>10.899973818542213</c:v>
                </c:pt>
                <c:pt idx="129">
                  <c:v>12.337243770776112</c:v>
                </c:pt>
                <c:pt idx="130">
                  <c:v>15.02103723806966</c:v>
                </c:pt>
                <c:pt idx="131">
                  <c:v>18.652930604436044</c:v>
                </c:pt>
                <c:pt idx="132">
                  <c:v>16.891634547737841</c:v>
                </c:pt>
                <c:pt idx="133">
                  <c:v>17.42387510562676</c:v>
                </c:pt>
                <c:pt idx="134">
                  <c:v>16.667533260205666</c:v>
                </c:pt>
                <c:pt idx="135">
                  <c:v>20.879937149287056</c:v>
                </c:pt>
                <c:pt idx="136">
                  <c:v>21.1145431846723</c:v>
                </c:pt>
                <c:pt idx="137">
                  <c:v>20.823911827404011</c:v>
                </c:pt>
                <c:pt idx="138">
                  <c:v>16.499457294556532</c:v>
                </c:pt>
                <c:pt idx="139">
                  <c:v>17.227786479036109</c:v>
                </c:pt>
                <c:pt idx="140">
                  <c:v>15.788636023165409</c:v>
                </c:pt>
                <c:pt idx="141">
                  <c:v>15.280309042380948</c:v>
                </c:pt>
                <c:pt idx="142">
                  <c:v>17.092667425799004</c:v>
                </c:pt>
                <c:pt idx="143">
                  <c:v>19.220021551958116</c:v>
                </c:pt>
                <c:pt idx="144">
                  <c:v>21.175181388593952</c:v>
                </c:pt>
                <c:pt idx="145">
                  <c:v>21.093617726948995</c:v>
                </c:pt>
                <c:pt idx="146">
                  <c:v>18.568325463863552</c:v>
                </c:pt>
                <c:pt idx="147">
                  <c:v>15.503257802363427</c:v>
                </c:pt>
                <c:pt idx="148">
                  <c:v>14.499177154471049</c:v>
                </c:pt>
                <c:pt idx="149">
                  <c:v>14.271796983209486</c:v>
                </c:pt>
                <c:pt idx="150">
                  <c:v>12.284435226598688</c:v>
                </c:pt>
                <c:pt idx="151">
                  <c:v>13.199861890119264</c:v>
                </c:pt>
                <c:pt idx="152">
                  <c:v>14.245220080075017</c:v>
                </c:pt>
                <c:pt idx="153">
                  <c:v>13.837707565346502</c:v>
                </c:pt>
                <c:pt idx="154">
                  <c:v>14.599578788534593</c:v>
                </c:pt>
                <c:pt idx="155">
                  <c:v>15.86345818204042</c:v>
                </c:pt>
                <c:pt idx="156">
                  <c:v>16.136810708941702</c:v>
                </c:pt>
                <c:pt idx="157">
                  <c:v>15.778281309742852</c:v>
                </c:pt>
                <c:pt idx="158">
                  <c:v>16.841600267573348</c:v>
                </c:pt>
                <c:pt idx="159">
                  <c:v>17.275186976266195</c:v>
                </c:pt>
                <c:pt idx="160">
                  <c:v>17.636278425894272</c:v>
                </c:pt>
                <c:pt idx="161">
                  <c:v>18.509664933518923</c:v>
                </c:pt>
                <c:pt idx="162">
                  <c:v>16.985947250133769</c:v>
                </c:pt>
                <c:pt idx="163">
                  <c:v>18.043298190540149</c:v>
                </c:pt>
                <c:pt idx="164">
                  <c:v>16.492838659555083</c:v>
                </c:pt>
                <c:pt idx="165">
                  <c:v>15.670926324737241</c:v>
                </c:pt>
                <c:pt idx="166">
                  <c:v>14.84642811043922</c:v>
                </c:pt>
                <c:pt idx="167">
                  <c:v>14.104352425342787</c:v>
                </c:pt>
                <c:pt idx="168">
                  <c:v>15.11047223588942</c:v>
                </c:pt>
                <c:pt idx="169">
                  <c:v>14.389147360114688</c:v>
                </c:pt>
                <c:pt idx="170">
                  <c:v>15.159494314825565</c:v>
                </c:pt>
                <c:pt idx="171">
                  <c:v>16.006875965007531</c:v>
                </c:pt>
                <c:pt idx="172">
                  <c:v>15.649715104187036</c:v>
                </c:pt>
                <c:pt idx="173">
                  <c:v>17.309462633882291</c:v>
                </c:pt>
                <c:pt idx="174">
                  <c:v>16.051229274521191</c:v>
                </c:pt>
                <c:pt idx="175">
                  <c:v>16.294005284490677</c:v>
                </c:pt>
                <c:pt idx="176">
                  <c:v>17.099368009870229</c:v>
                </c:pt>
                <c:pt idx="177">
                  <c:v>19.178207115648359</c:v>
                </c:pt>
                <c:pt idx="178">
                  <c:v>24.593141698861071</c:v>
                </c:pt>
                <c:pt idx="179">
                  <c:v>27.582662557211943</c:v>
                </c:pt>
                <c:pt idx="180">
                  <c:v>23.285530892786657</c:v>
                </c:pt>
                <c:pt idx="181">
                  <c:v>21.889701270936637</c:v>
                </c:pt>
                <c:pt idx="182">
                  <c:v>20.826882386481447</c:v>
                </c:pt>
                <c:pt idx="183">
                  <c:v>19.598321181708563</c:v>
                </c:pt>
                <c:pt idx="184">
                  <c:v>23.411751527532601</c:v>
                </c:pt>
                <c:pt idx="185">
                  <c:v>21.421732627381463</c:v>
                </c:pt>
              </c:numCache>
            </c:numRef>
          </c:val>
          <c:smooth val="0"/>
        </c:ser>
        <c:ser>
          <c:idx val="1"/>
          <c:order val="1"/>
          <c:tx>
            <c:strRef>
              <c:f>'策略三-2'!$C$2</c:f>
              <c:strCache>
                <c:ptCount val="1"/>
                <c:pt idx="0">
                  <c:v>1期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'策略三-2'!$C$3:$C$188</c:f>
              <c:numCache>
                <c:formatCode>General</c:formatCode>
                <c:ptCount val="186"/>
                <c:pt idx="0">
                  <c:v>0.98396369137670214</c:v>
                </c:pt>
                <c:pt idx="1">
                  <c:v>0.8993362831858408</c:v>
                </c:pt>
                <c:pt idx="2">
                  <c:v>0.90939597315436249</c:v>
                </c:pt>
                <c:pt idx="3">
                  <c:v>0.950593441736859</c:v>
                </c:pt>
                <c:pt idx="4">
                  <c:v>1.0141697821419458</c:v>
                </c:pt>
                <c:pt idx="5">
                  <c:v>0.94220136480338734</c:v>
                </c:pt>
                <c:pt idx="6">
                  <c:v>1.113857483897122</c:v>
                </c:pt>
                <c:pt idx="7">
                  <c:v>1.0711341831449037</c:v>
                </c:pt>
                <c:pt idx="8">
                  <c:v>1.2623718150834051</c:v>
                </c:pt>
                <c:pt idx="9">
                  <c:v>1.3162845517469188</c:v>
                </c:pt>
                <c:pt idx="10">
                  <c:v>1.2494022416407675</c:v>
                </c:pt>
                <c:pt idx="11">
                  <c:v>1.1049567962404101</c:v>
                </c:pt>
                <c:pt idx="12">
                  <c:v>1.2257518430100751</c:v>
                </c:pt>
                <c:pt idx="13">
                  <c:v>1.3160302463852984</c:v>
                </c:pt>
                <c:pt idx="14">
                  <c:v>1.4088517033767252</c:v>
                </c:pt>
                <c:pt idx="15">
                  <c:v>1.2644062579763677</c:v>
                </c:pt>
                <c:pt idx="16">
                  <c:v>1.2096647901979027</c:v>
                </c:pt>
                <c:pt idx="17">
                  <c:v>1.1126775070192036</c:v>
                </c:pt>
                <c:pt idx="18">
                  <c:v>1.0379111630606737</c:v>
                </c:pt>
                <c:pt idx="19">
                  <c:v>0.91189845005200176</c:v>
                </c:pt>
                <c:pt idx="20">
                  <c:v>0.94906822383129541</c:v>
                </c:pt>
                <c:pt idx="21">
                  <c:v>1.0519792360539659</c:v>
                </c:pt>
                <c:pt idx="22">
                  <c:v>1.0967599292844556</c:v>
                </c:pt>
                <c:pt idx="23">
                  <c:v>1.029919383135403</c:v>
                </c:pt>
                <c:pt idx="24">
                  <c:v>0.9255930380828179</c:v>
                </c:pt>
                <c:pt idx="25">
                  <c:v>1.0237140391888129</c:v>
                </c:pt>
                <c:pt idx="26">
                  <c:v>0.94351311941445293</c:v>
                </c:pt>
                <c:pt idx="27">
                  <c:v>0.87460043331364767</c:v>
                </c:pt>
                <c:pt idx="28">
                  <c:v>0.88183867508184866</c:v>
                </c:pt>
                <c:pt idx="29">
                  <c:v>0.85034869669396707</c:v>
                </c:pt>
                <c:pt idx="30">
                  <c:v>0.84497687024979817</c:v>
                </c:pt>
                <c:pt idx="31">
                  <c:v>0.89476628446605444</c:v>
                </c:pt>
                <c:pt idx="32">
                  <c:v>0.99930502537887445</c:v>
                </c:pt>
                <c:pt idx="33">
                  <c:v>1.0704287271681423</c:v>
                </c:pt>
                <c:pt idx="34">
                  <c:v>0.99582257479146186</c:v>
                </c:pt>
                <c:pt idx="35">
                  <c:v>1.0297506821717444</c:v>
                </c:pt>
                <c:pt idx="36">
                  <c:v>1.081291350990454</c:v>
                </c:pt>
                <c:pt idx="37">
                  <c:v>1.0174183386726816</c:v>
                </c:pt>
                <c:pt idx="38">
                  <c:v>0.95439925833588868</c:v>
                </c:pt>
                <c:pt idx="39">
                  <c:v>0.95672316461094187</c:v>
                </c:pt>
                <c:pt idx="40">
                  <c:v>0.93197153807253696</c:v>
                </c:pt>
                <c:pt idx="41">
                  <c:v>1.0290852727849853</c:v>
                </c:pt>
                <c:pt idx="42">
                  <c:v>1.1387204185698032</c:v>
                </c:pt>
                <c:pt idx="43">
                  <c:v>1.0780061346491272</c:v>
                </c:pt>
                <c:pt idx="44">
                  <c:v>1.1889516606624491</c:v>
                </c:pt>
                <c:pt idx="45">
                  <c:v>1.3763360333384929</c:v>
                </c:pt>
                <c:pt idx="46">
                  <c:v>1.2915981118952469</c:v>
                </c:pt>
                <c:pt idx="47">
                  <c:v>1.3974477147977209</c:v>
                </c:pt>
                <c:pt idx="48">
                  <c:v>1.335859844058042</c:v>
                </c:pt>
                <c:pt idx="49">
                  <c:v>1.4827680274536348</c:v>
                </c:pt>
                <c:pt idx="50">
                  <c:v>1.4789824845712904</c:v>
                </c:pt>
                <c:pt idx="51">
                  <c:v>1.6519526747337923</c:v>
                </c:pt>
                <c:pt idx="52">
                  <c:v>1.8541880233328789</c:v>
                </c:pt>
                <c:pt idx="53">
                  <c:v>1.6866488912245865</c:v>
                </c:pt>
                <c:pt idx="54">
                  <c:v>1.9030532299439242</c:v>
                </c:pt>
                <c:pt idx="55">
                  <c:v>2.045131168988759</c:v>
                </c:pt>
                <c:pt idx="56">
                  <c:v>2.3462921777766503</c:v>
                </c:pt>
                <c:pt idx="57">
                  <c:v>3.4822422175408065</c:v>
                </c:pt>
                <c:pt idx="58">
                  <c:v>4.33824811264821</c:v>
                </c:pt>
                <c:pt idx="59">
                  <c:v>5.2944135598978033</c:v>
                </c:pt>
                <c:pt idx="60">
                  <c:v>5.6653273697562865</c:v>
                </c:pt>
                <c:pt idx="61">
                  <c:v>6.0839744018783914</c:v>
                </c:pt>
                <c:pt idx="62">
                  <c:v>6.7500037711635583</c:v>
                </c:pt>
                <c:pt idx="63">
                  <c:v>6.9484533383383233</c:v>
                </c:pt>
                <c:pt idx="64">
                  <c:v>9.013144383122345</c:v>
                </c:pt>
                <c:pt idx="65">
                  <c:v>9.4997535957837531</c:v>
                </c:pt>
                <c:pt idx="66">
                  <c:v>9.4399468769091666</c:v>
                </c:pt>
                <c:pt idx="67">
                  <c:v>9.5092683010592545</c:v>
                </c:pt>
                <c:pt idx="68">
                  <c:v>9.5976191357603486</c:v>
                </c:pt>
                <c:pt idx="69">
                  <c:v>10.466175803052639</c:v>
                </c:pt>
                <c:pt idx="70">
                  <c:v>10.504234624154648</c:v>
                </c:pt>
                <c:pt idx="71">
                  <c:v>10.78695729519815</c:v>
                </c:pt>
                <c:pt idx="72">
                  <c:v>9.9075266790195702</c:v>
                </c:pt>
                <c:pt idx="73">
                  <c:v>9.0655237212369641</c:v>
                </c:pt>
                <c:pt idx="74">
                  <c:v>8.6217719631534919</c:v>
                </c:pt>
                <c:pt idx="75">
                  <c:v>8.3825840932528894</c:v>
                </c:pt>
                <c:pt idx="76">
                  <c:v>7.1974433590007685</c:v>
                </c:pt>
                <c:pt idx="77">
                  <c:v>7.0394669478419525</c:v>
                </c:pt>
                <c:pt idx="78">
                  <c:v>6.7434437652347921</c:v>
                </c:pt>
                <c:pt idx="79">
                  <c:v>7.4025985159244554</c:v>
                </c:pt>
                <c:pt idx="80">
                  <c:v>6.6574326030422259</c:v>
                </c:pt>
                <c:pt idx="81">
                  <c:v>6.5380680985544242</c:v>
                </c:pt>
                <c:pt idx="82">
                  <c:v>6.329745396091865</c:v>
                </c:pt>
                <c:pt idx="83">
                  <c:v>5.826164207324215</c:v>
                </c:pt>
                <c:pt idx="84">
                  <c:v>5.7749743493360102</c:v>
                </c:pt>
                <c:pt idx="85">
                  <c:v>6.0744035432814067</c:v>
                </c:pt>
                <c:pt idx="86">
                  <c:v>6.6851639284210762</c:v>
                </c:pt>
                <c:pt idx="87">
                  <c:v>7.136813402970513</c:v>
                </c:pt>
                <c:pt idx="88">
                  <c:v>6.4333427234711813</c:v>
                </c:pt>
                <c:pt idx="89">
                  <c:v>5.9773083025668949</c:v>
                </c:pt>
                <c:pt idx="90">
                  <c:v>5.9948480879862904</c:v>
                </c:pt>
                <c:pt idx="91">
                  <c:v>6.4599365163865334</c:v>
                </c:pt>
                <c:pt idx="92">
                  <c:v>7.2437747729834356</c:v>
                </c:pt>
                <c:pt idx="93">
                  <c:v>6.1563146477120734</c:v>
                </c:pt>
                <c:pt idx="94">
                  <c:v>6.6299789467151378</c:v>
                </c:pt>
                <c:pt idx="95">
                  <c:v>6.5289041381412627</c:v>
                </c:pt>
                <c:pt idx="96">
                  <c:v>6.5057824499054089</c:v>
                </c:pt>
                <c:pt idx="97">
                  <c:v>5.9838372622273717</c:v>
                </c:pt>
                <c:pt idx="98">
                  <c:v>6.2190783893096935</c:v>
                </c:pt>
                <c:pt idx="99">
                  <c:v>6.1093683195068618</c:v>
                </c:pt>
                <c:pt idx="100">
                  <c:v>7.4042465695907156</c:v>
                </c:pt>
                <c:pt idx="101">
                  <c:v>7.5410717474892275</c:v>
                </c:pt>
                <c:pt idx="102">
                  <c:v>7.2756013589221515</c:v>
                </c:pt>
                <c:pt idx="103">
                  <c:v>6.6413336339451092</c:v>
                </c:pt>
                <c:pt idx="104">
                  <c:v>6.3466834011962234</c:v>
                </c:pt>
                <c:pt idx="105">
                  <c:v>5.937064502865411</c:v>
                </c:pt>
                <c:pt idx="106">
                  <c:v>6.1208766807718424</c:v>
                </c:pt>
                <c:pt idx="107">
                  <c:v>6.3212113016361551</c:v>
                </c:pt>
                <c:pt idx="108">
                  <c:v>6.7115540165161054</c:v>
                </c:pt>
                <c:pt idx="109">
                  <c:v>6.3370453094707919</c:v>
                </c:pt>
                <c:pt idx="110">
                  <c:v>6.6936547033117337</c:v>
                </c:pt>
                <c:pt idx="111">
                  <c:v>6.4341146618483451</c:v>
                </c:pt>
                <c:pt idx="112">
                  <c:v>6.3315378284848309</c:v>
                </c:pt>
                <c:pt idx="113">
                  <c:v>6.6475295500543137</c:v>
                </c:pt>
                <c:pt idx="114">
                  <c:v>6.1114486656502391</c:v>
                </c:pt>
                <c:pt idx="115">
                  <c:v>5.9627074161936333</c:v>
                </c:pt>
                <c:pt idx="116">
                  <c:v>6.272700609334942</c:v>
                </c:pt>
                <c:pt idx="117">
                  <c:v>6.6599445253501202</c:v>
                </c:pt>
                <c:pt idx="118">
                  <c:v>6.9228370724034143</c:v>
                </c:pt>
                <c:pt idx="119">
                  <c:v>6.5219005624186606</c:v>
                </c:pt>
                <c:pt idx="120">
                  <c:v>6.5841158411451906</c:v>
                </c:pt>
                <c:pt idx="121">
                  <c:v>6.2568033273539774</c:v>
                </c:pt>
                <c:pt idx="122">
                  <c:v>6.1952050101629492</c:v>
                </c:pt>
                <c:pt idx="123">
                  <c:v>6.0829862936961261</c:v>
                </c:pt>
                <c:pt idx="124">
                  <c:v>6.2641219392974641</c:v>
                </c:pt>
                <c:pt idx="125">
                  <c:v>6.4263511707114578</c:v>
                </c:pt>
                <c:pt idx="126">
                  <c:v>5.9872344541021523</c:v>
                </c:pt>
                <c:pt idx="127">
                  <c:v>5.8524500174762402</c:v>
                </c:pt>
                <c:pt idx="128">
                  <c:v>6.1606088599936371</c:v>
                </c:pt>
                <c:pt idx="129">
                  <c:v>6.972946407710702</c:v>
                </c:pt>
                <c:pt idx="130">
                  <c:v>8.4898126028272092</c:v>
                </c:pt>
                <c:pt idx="131">
                  <c:v>6.8367697256629691</c:v>
                </c:pt>
                <c:pt idx="132">
                  <c:v>6.1912102790685495</c:v>
                </c:pt>
                <c:pt idx="133">
                  <c:v>6.3862898732680558</c:v>
                </c:pt>
                <c:pt idx="134">
                  <c:v>6.1090715025634941</c:v>
                </c:pt>
                <c:pt idx="135">
                  <c:v>7.6530238171819569</c:v>
                </c:pt>
                <c:pt idx="136">
                  <c:v>7.7390128488356851</c:v>
                </c:pt>
                <c:pt idx="137">
                  <c:v>7.6324891230556924</c:v>
                </c:pt>
                <c:pt idx="138">
                  <c:v>6.0474674201847014</c:v>
                </c:pt>
                <c:pt idx="139">
                  <c:v>6.3144184438261322</c:v>
                </c:pt>
                <c:pt idx="140">
                  <c:v>6.8899841968561919</c:v>
                </c:pt>
                <c:pt idx="141">
                  <c:v>6.6681559870411178</c:v>
                </c:pt>
                <c:pt idx="142">
                  <c:v>7.4590489180371122</c:v>
                </c:pt>
                <c:pt idx="143">
                  <c:v>8.3874024685811488</c:v>
                </c:pt>
                <c:pt idx="144">
                  <c:v>9.2406123568187315</c:v>
                </c:pt>
                <c:pt idx="145">
                  <c:v>9.2050188869998735</c:v>
                </c:pt>
                <c:pt idx="146">
                  <c:v>8.1030095836266494</c:v>
                </c:pt>
                <c:pt idx="147">
                  <c:v>6.7654483326708563</c:v>
                </c:pt>
                <c:pt idx="148">
                  <c:v>7.2339615229559895</c:v>
                </c:pt>
                <c:pt idx="149">
                  <c:v>7.120516505182545</c:v>
                </c:pt>
                <c:pt idx="150">
                  <c:v>6.1289775836042599</c:v>
                </c:pt>
                <c:pt idx="151">
                  <c:v>6.5857042785363085</c:v>
                </c:pt>
                <c:pt idx="152">
                  <c:v>7.1072566979103247</c:v>
                </c:pt>
                <c:pt idx="153">
                  <c:v>6.9039396530696058</c:v>
                </c:pt>
                <c:pt idx="154">
                  <c:v>7.2840541282066011</c:v>
                </c:pt>
                <c:pt idx="155">
                  <c:v>6.7037162341499323</c:v>
                </c:pt>
                <c:pt idx="156">
                  <c:v>6.8192318897658453</c:v>
                </c:pt>
                <c:pt idx="157">
                  <c:v>6.6677214608134481</c:v>
                </c:pt>
                <c:pt idx="158">
                  <c:v>7.1170679070856586</c:v>
                </c:pt>
                <c:pt idx="159">
                  <c:v>7.3002966977201371</c:v>
                </c:pt>
                <c:pt idx="160">
                  <c:v>7.4528898199199984</c:v>
                </c:pt>
                <c:pt idx="161">
                  <c:v>7.8219729821575665</c:v>
                </c:pt>
                <c:pt idx="162">
                  <c:v>7.1780672931738962</c:v>
                </c:pt>
                <c:pt idx="163">
                  <c:v>7.6248917234498075</c:v>
                </c:pt>
                <c:pt idx="164">
                  <c:v>6.9696852351177547</c:v>
                </c:pt>
                <c:pt idx="165">
                  <c:v>6.6223544703665755</c:v>
                </c:pt>
                <c:pt idx="166">
                  <c:v>6.2739309424831777</c:v>
                </c:pt>
                <c:pt idx="167">
                  <c:v>6.6040227795267183</c:v>
                </c:pt>
                <c:pt idx="168">
                  <c:v>7.075114109876937</c:v>
                </c:pt>
                <c:pt idx="169">
                  <c:v>6.7373711375376857</c:v>
                </c:pt>
                <c:pt idx="170">
                  <c:v>7.09806751576407</c:v>
                </c:pt>
                <c:pt idx="171">
                  <c:v>7.494833531813093</c:v>
                </c:pt>
                <c:pt idx="172">
                  <c:v>7.3276015746354073</c:v>
                </c:pt>
                <c:pt idx="173">
                  <c:v>8.104738316814073</c:v>
                </c:pt>
                <c:pt idx="174">
                  <c:v>7.5156008990443111</c:v>
                </c:pt>
                <c:pt idx="175">
                  <c:v>7.6292749091520191</c:v>
                </c:pt>
                <c:pt idx="176">
                  <c:v>7.2699438724752339</c:v>
                </c:pt>
                <c:pt idx="177">
                  <c:v>8.1537802581352139</c:v>
                </c:pt>
                <c:pt idx="178">
                  <c:v>10.45598642565896</c:v>
                </c:pt>
                <c:pt idx="179">
                  <c:v>11.727007017370862</c:v>
                </c:pt>
                <c:pt idx="180">
                  <c:v>9.9000444071167664</c:v>
                </c:pt>
                <c:pt idx="181">
                  <c:v>9.3065953977422389</c:v>
                </c:pt>
                <c:pt idx="182">
                  <c:v>8.8547287771667911</c:v>
                </c:pt>
                <c:pt idx="183">
                  <c:v>8.3323953787953506</c:v>
                </c:pt>
                <c:pt idx="184">
                  <c:v>9.9537081992301086</c:v>
                </c:pt>
                <c:pt idx="185">
                  <c:v>9.1076344904876141</c:v>
                </c:pt>
              </c:numCache>
            </c:numRef>
          </c:val>
          <c:smooth val="0"/>
        </c:ser>
        <c:ser>
          <c:idx val="2"/>
          <c:order val="2"/>
          <c:tx>
            <c:strRef>
              <c:f>'策略三-2'!$D$2</c:f>
              <c:strCache>
                <c:ptCount val="1"/>
                <c:pt idx="0">
                  <c:v>2期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'策略三-2'!$D$3:$D$188</c:f>
              <c:numCache>
                <c:formatCode>General</c:formatCode>
                <c:ptCount val="186"/>
                <c:pt idx="0">
                  <c:v>0.98396369137670214</c:v>
                </c:pt>
                <c:pt idx="1">
                  <c:v>0.8993362831858408</c:v>
                </c:pt>
                <c:pt idx="2">
                  <c:v>0.88938787297360811</c:v>
                </c:pt>
                <c:pt idx="3">
                  <c:v>0.92967893433315096</c:v>
                </c:pt>
                <c:pt idx="4">
                  <c:v>0.99185649815960564</c:v>
                </c:pt>
                <c:pt idx="5">
                  <c:v>0.92147149590805877</c:v>
                </c:pt>
                <c:pt idx="6">
                  <c:v>1.0893509182394865</c:v>
                </c:pt>
                <c:pt idx="7">
                  <c:v>1.0475675953481089</c:v>
                </c:pt>
                <c:pt idx="8">
                  <c:v>1.2345977073380847</c:v>
                </c:pt>
                <c:pt idx="9">
                  <c:v>1.2873242814629182</c:v>
                </c:pt>
                <c:pt idx="10">
                  <c:v>1.2219134843174879</c:v>
                </c:pt>
                <c:pt idx="11">
                  <c:v>1.0806460593037828</c:v>
                </c:pt>
                <c:pt idx="12">
                  <c:v>1.1987834305740466</c:v>
                </c:pt>
                <c:pt idx="13">
                  <c:v>1.2870755712076123</c:v>
                </c:pt>
                <c:pt idx="14">
                  <c:v>1.377854814394236</c:v>
                </c:pt>
                <c:pt idx="15">
                  <c:v>1.5352605936733843</c:v>
                </c:pt>
                <c:pt idx="16">
                  <c:v>1.4687927018941824</c:v>
                </c:pt>
                <c:pt idx="17">
                  <c:v>1.351029322432578</c:v>
                </c:pt>
                <c:pt idx="18">
                  <c:v>1.2602469327627648</c:v>
                </c:pt>
                <c:pt idx="19">
                  <c:v>1.1072404513698966</c:v>
                </c:pt>
                <c:pt idx="20">
                  <c:v>1.1523725349855174</c:v>
                </c:pt>
                <c:pt idx="21">
                  <c:v>1.2773285929959952</c:v>
                </c:pt>
                <c:pt idx="22">
                  <c:v>1.3317019664591883</c:v>
                </c:pt>
                <c:pt idx="23">
                  <c:v>1.2505431965504696</c:v>
                </c:pt>
                <c:pt idx="24">
                  <c:v>1.1238686206925892</c:v>
                </c:pt>
                <c:pt idx="25">
                  <c:v>1.2430085770630299</c:v>
                </c:pt>
                <c:pt idx="26">
                  <c:v>1.1456274458568312</c:v>
                </c:pt>
                <c:pt idx="27">
                  <c:v>1.0619526532754682</c:v>
                </c:pt>
                <c:pt idx="28">
                  <c:v>1.0707414324230697</c:v>
                </c:pt>
                <c:pt idx="29">
                  <c:v>1.0325058395433604</c:v>
                </c:pt>
                <c:pt idx="30">
                  <c:v>1.0259832892129117</c:v>
                </c:pt>
                <c:pt idx="31">
                  <c:v>1.0864383250418537</c:v>
                </c:pt>
                <c:pt idx="32">
                  <c:v>1.2133707950634343</c:v>
                </c:pt>
                <c:pt idx="33">
                  <c:v>1.2997302352705713</c:v>
                </c:pt>
                <c:pt idx="34">
                  <c:v>1.2091423525651932</c:v>
                </c:pt>
                <c:pt idx="35">
                  <c:v>1.2503383573700353</c:v>
                </c:pt>
                <c:pt idx="36">
                  <c:v>1.3129197921816418</c:v>
                </c:pt>
                <c:pt idx="37">
                  <c:v>1.2353642453057234</c:v>
                </c:pt>
                <c:pt idx="38">
                  <c:v>1.1588455551455996</c:v>
                </c:pt>
                <c:pt idx="39">
                  <c:v>1.1560306881526847</c:v>
                </c:pt>
                <c:pt idx="40">
                  <c:v>1.1261227263529656</c:v>
                </c:pt>
                <c:pt idx="41">
                  <c:v>1.2434674941201003</c:v>
                </c:pt>
                <c:pt idx="42">
                  <c:v>1.3759421719741514</c:v>
                </c:pt>
                <c:pt idx="43">
                  <c:v>1.3025797009713103</c:v>
                </c:pt>
                <c:pt idx="44">
                  <c:v>1.4366377415088762</c:v>
                </c:pt>
                <c:pt idx="45">
                  <c:v>1.6630586052514582</c:v>
                </c:pt>
                <c:pt idx="46">
                  <c:v>1.5606678183841831</c:v>
                </c:pt>
                <c:pt idx="47">
                  <c:v>1.6885683373747484</c:v>
                </c:pt>
                <c:pt idx="48">
                  <c:v>1.614150291249564</c:v>
                </c:pt>
                <c:pt idx="49">
                  <c:v>1.7916628409902517</c:v>
                </c:pt>
                <c:pt idx="50">
                  <c:v>1.7870886821267653</c:v>
                </c:pt>
                <c:pt idx="51">
                  <c:v>1.9960925563506871</c:v>
                </c:pt>
                <c:pt idx="52">
                  <c:v>1.7783797522069018</c:v>
                </c:pt>
                <c:pt idx="53">
                  <c:v>1.6176904388824924</c:v>
                </c:pt>
                <c:pt idx="54">
                  <c:v>1.8252471102800527</c:v>
                </c:pt>
                <c:pt idx="55">
                  <c:v>1.9615162085878133</c:v>
                </c:pt>
                <c:pt idx="56">
                  <c:v>2.2503642830241346</c:v>
                </c:pt>
                <c:pt idx="57">
                  <c:v>3.339871131743827</c:v>
                </c:pt>
                <c:pt idx="58">
                  <c:v>4.1608793210279051</c:v>
                </c:pt>
                <c:pt idx="59">
                  <c:v>5.0779520503037858</c:v>
                </c:pt>
                <c:pt idx="60">
                  <c:v>4.7454942030641654</c:v>
                </c:pt>
                <c:pt idx="61">
                  <c:v>5.0961689186456818</c:v>
                </c:pt>
                <c:pt idx="62">
                  <c:v>5.6540605116162768</c:v>
                </c:pt>
                <c:pt idx="63">
                  <c:v>5.8202894352360879</c:v>
                </c:pt>
                <c:pt idx="64">
                  <c:v>7.5497533734449336</c:v>
                </c:pt>
                <c:pt idx="65">
                  <c:v>7.9573558025948783</c:v>
                </c:pt>
                <c:pt idx="66">
                  <c:v>7.9072594146546615</c:v>
                </c:pt>
                <c:pt idx="67">
                  <c:v>7.9653256824944574</c:v>
                </c:pt>
                <c:pt idx="68">
                  <c:v>8.0393317101334141</c:v>
                </c:pt>
                <c:pt idx="69">
                  <c:v>8.7668678895379255</c:v>
                </c:pt>
                <c:pt idx="70">
                  <c:v>8.7987474091362454</c:v>
                </c:pt>
                <c:pt idx="71">
                  <c:v>9.0355666975809079</c:v>
                </c:pt>
                <c:pt idx="72">
                  <c:v>9.837598753190024</c:v>
                </c:pt>
                <c:pt idx="73">
                  <c:v>9.0015387034900947</c:v>
                </c:pt>
                <c:pt idx="74">
                  <c:v>8.5609189723020638</c:v>
                </c:pt>
                <c:pt idx="75">
                  <c:v>8.8051954329491728</c:v>
                </c:pt>
                <c:pt idx="76">
                  <c:v>10.255070792869695</c:v>
                </c:pt>
                <c:pt idx="77">
                  <c:v>10.029982633195443</c:v>
                </c:pt>
                <c:pt idx="78">
                  <c:v>9.6082024895322515</c:v>
                </c:pt>
                <c:pt idx="79">
                  <c:v>10.547380235658666</c:v>
                </c:pt>
                <c:pt idx="80">
                  <c:v>9.4856519513388928</c:v>
                </c:pt>
                <c:pt idx="81">
                  <c:v>9.3155788597393006</c:v>
                </c:pt>
                <c:pt idx="82">
                  <c:v>9.0187562305144606</c:v>
                </c:pt>
                <c:pt idx="83">
                  <c:v>8.3012430132257755</c:v>
                </c:pt>
                <c:pt idx="84">
                  <c:v>8.3748259289700631</c:v>
                </c:pt>
                <c:pt idx="85">
                  <c:v>8.8090559749672099</c:v>
                </c:pt>
                <c:pt idx="86">
                  <c:v>9.6947762570743592</c:v>
                </c:pt>
                <c:pt idx="87">
                  <c:v>10.349755050304363</c:v>
                </c:pt>
                <c:pt idx="88">
                  <c:v>9.3295869715286415</c:v>
                </c:pt>
                <c:pt idx="89">
                  <c:v>8.668249160888637</c:v>
                </c:pt>
                <c:pt idx="90">
                  <c:v>8.6428875123510309</c:v>
                </c:pt>
                <c:pt idx="91">
                  <c:v>9.3134144232855949</c:v>
                </c:pt>
                <c:pt idx="92">
                  <c:v>10.443489077424163</c:v>
                </c:pt>
                <c:pt idx="93">
                  <c:v>12.288241756630779</c:v>
                </c:pt>
                <c:pt idx="94">
                  <c:v>13.233693987503649</c:v>
                </c:pt>
                <c:pt idx="95">
                  <c:v>13.031944766689774</c:v>
                </c:pt>
                <c:pt idx="96">
                  <c:v>13.078260573638811</c:v>
                </c:pt>
                <c:pt idx="97">
                  <c:v>12.029019345212946</c:v>
                </c:pt>
                <c:pt idx="98">
                  <c:v>12.501913233274607</c:v>
                </c:pt>
                <c:pt idx="99">
                  <c:v>12.281368373147229</c:v>
                </c:pt>
                <c:pt idx="100">
                  <c:v>14.884399645116721</c:v>
                </c:pt>
                <c:pt idx="101">
                  <c:v>15.159452698822388</c:v>
                </c:pt>
                <c:pt idx="102">
                  <c:v>14.625790384873381</c:v>
                </c:pt>
                <c:pt idx="103">
                  <c:v>16.022598210637465</c:v>
                </c:pt>
                <c:pt idx="104">
                  <c:v>15.311737628679049</c:v>
                </c:pt>
                <c:pt idx="105">
                  <c:v>14.323508548620035</c:v>
                </c:pt>
                <c:pt idx="106">
                  <c:v>14.766965967738953</c:v>
                </c:pt>
                <c:pt idx="107">
                  <c:v>15.250284727902269</c:v>
                </c:pt>
                <c:pt idx="108">
                  <c:v>16.192008910076154</c:v>
                </c:pt>
                <c:pt idx="109">
                  <c:v>15.288485179736485</c:v>
                </c:pt>
                <c:pt idx="110">
                  <c:v>16.14882579061139</c:v>
                </c:pt>
                <c:pt idx="111">
                  <c:v>15.522670558372317</c:v>
                </c:pt>
                <c:pt idx="112">
                  <c:v>15.275198066055019</c:v>
                </c:pt>
                <c:pt idx="113">
                  <c:v>14.549088298830572</c:v>
                </c:pt>
                <c:pt idx="114">
                  <c:v>13.375797068790632</c:v>
                </c:pt>
                <c:pt idx="115">
                  <c:v>13.050255142917603</c:v>
                </c:pt>
                <c:pt idx="116">
                  <c:v>13.728720474299619</c:v>
                </c:pt>
                <c:pt idx="117">
                  <c:v>14.576260283617762</c:v>
                </c:pt>
                <c:pt idx="118">
                  <c:v>15.151638979023726</c:v>
                </c:pt>
                <c:pt idx="119">
                  <c:v>14.274130930045517</c:v>
                </c:pt>
                <c:pt idx="120">
                  <c:v>14.410298144784901</c:v>
                </c:pt>
                <c:pt idx="121">
                  <c:v>15.164144903820731</c:v>
                </c:pt>
                <c:pt idx="122">
                  <c:v>15.014853682913634</c:v>
                </c:pt>
                <c:pt idx="123">
                  <c:v>14.742877597300707</c:v>
                </c:pt>
                <c:pt idx="124">
                  <c:v>15.18188247462157</c:v>
                </c:pt>
                <c:pt idx="125">
                  <c:v>15.575065294040259</c:v>
                </c:pt>
                <c:pt idx="126">
                  <c:v>14.510811045989676</c:v>
                </c:pt>
                <c:pt idx="127">
                  <c:v>14.845001254531125</c:v>
                </c:pt>
                <c:pt idx="128">
                  <c:v>15.62665994279077</c:v>
                </c:pt>
                <c:pt idx="129">
                  <c:v>17.687190469143363</c:v>
                </c:pt>
                <c:pt idx="130">
                  <c:v>14.527038111917475</c:v>
                </c:pt>
                <c:pt idx="131">
                  <c:v>11.69849312504677</c:v>
                </c:pt>
                <c:pt idx="132">
                  <c:v>10.593867248962948</c:v>
                </c:pt>
                <c:pt idx="133">
                  <c:v>10.927670694618497</c:v>
                </c:pt>
                <c:pt idx="134">
                  <c:v>10.453318429739561</c:v>
                </c:pt>
                <c:pt idx="135">
                  <c:v>13.095197016079201</c:v>
                </c:pt>
                <c:pt idx="136">
                  <c:v>13.242334061203684</c:v>
                </c:pt>
                <c:pt idx="137">
                  <c:v>13.060059811273351</c:v>
                </c:pt>
                <c:pt idx="138">
                  <c:v>10.347906815322016</c:v>
                </c:pt>
                <c:pt idx="139">
                  <c:v>9.9104343320726294</c:v>
                </c:pt>
                <c:pt idx="140">
                  <c:v>10.813780641782509</c:v>
                </c:pt>
                <c:pt idx="141">
                  <c:v>10.465622861944052</c:v>
                </c:pt>
                <c:pt idx="142">
                  <c:v>11.706923628762867</c:v>
                </c:pt>
                <c:pt idx="143">
                  <c:v>13.16396784929734</c:v>
                </c:pt>
                <c:pt idx="144">
                  <c:v>14.503074632301411</c:v>
                </c:pt>
                <c:pt idx="145">
                  <c:v>14.447210937421435</c:v>
                </c:pt>
                <c:pt idx="146">
                  <c:v>12.717615261814643</c:v>
                </c:pt>
                <c:pt idx="147">
                  <c:v>15.231948169601679</c:v>
                </c:pt>
                <c:pt idx="148">
                  <c:v>16.28677384859413</c:v>
                </c:pt>
                <c:pt idx="149">
                  <c:v>16.031360083555075</c:v>
                </c:pt>
                <c:pt idx="150">
                  <c:v>13.798977435876084</c:v>
                </c:pt>
                <c:pt idx="151">
                  <c:v>14.827266619799543</c:v>
                </c:pt>
                <c:pt idx="152">
                  <c:v>16.001506526602459</c:v>
                </c:pt>
                <c:pt idx="153">
                  <c:v>15.543751986662338</c:v>
                </c:pt>
                <c:pt idx="154">
                  <c:v>14.732609589300106</c:v>
                </c:pt>
                <c:pt idx="155">
                  <c:v>13.558827589259069</c:v>
                </c:pt>
                <c:pt idx="156">
                  <c:v>13.792467678375253</c:v>
                </c:pt>
                <c:pt idx="157">
                  <c:v>13.486025145250828</c:v>
                </c:pt>
                <c:pt idx="158">
                  <c:v>14.394865970256861</c:v>
                </c:pt>
                <c:pt idx="159">
                  <c:v>14.765461546624715</c:v>
                </c:pt>
                <c:pt idx="160">
                  <c:v>15.074093917528913</c:v>
                </c:pt>
                <c:pt idx="161">
                  <c:v>15.820595527693248</c:v>
                </c:pt>
                <c:pt idx="162">
                  <c:v>14.518242337950909</c:v>
                </c:pt>
                <c:pt idx="163">
                  <c:v>15.421982174359457</c:v>
                </c:pt>
                <c:pt idx="164">
                  <c:v>14.096772171375983</c:v>
                </c:pt>
                <c:pt idx="165">
                  <c:v>13.394266607116533</c:v>
                </c:pt>
                <c:pt idx="166">
                  <c:v>14.138118853410978</c:v>
                </c:pt>
                <c:pt idx="167">
                  <c:v>14.881971099705424</c:v>
                </c:pt>
                <c:pt idx="168">
                  <c:v>15.943561557165379</c:v>
                </c:pt>
                <c:pt idx="169">
                  <c:v>15.182467702513115</c:v>
                </c:pt>
                <c:pt idx="170">
                  <c:v>15.995286382238833</c:v>
                </c:pt>
                <c:pt idx="171">
                  <c:v>16.889386929937125</c:v>
                </c:pt>
                <c:pt idx="172">
                  <c:v>16.512534632973384</c:v>
                </c:pt>
                <c:pt idx="173">
                  <c:v>18.263789424746069</c:v>
                </c:pt>
                <c:pt idx="174">
                  <c:v>16.93618558119406</c:v>
                </c:pt>
                <c:pt idx="175">
                  <c:v>16.683841268809509</c:v>
                </c:pt>
                <c:pt idx="176">
                  <c:v>15.898049427479913</c:v>
                </c:pt>
                <c:pt idx="177">
                  <c:v>17.830839390030679</c:v>
                </c:pt>
                <c:pt idx="178">
                  <c:v>22.86534695784221</c:v>
                </c:pt>
                <c:pt idx="179">
                  <c:v>25.644838594206206</c:v>
                </c:pt>
                <c:pt idx="180">
                  <c:v>21.649602538815834</c:v>
                </c:pt>
                <c:pt idx="181">
                  <c:v>20.351837129725688</c:v>
                </c:pt>
                <c:pt idx="182">
                  <c:v>19.363686740320979</c:v>
                </c:pt>
                <c:pt idx="183">
                  <c:v>18.22143828137856</c:v>
                </c:pt>
                <c:pt idx="184">
                  <c:v>21.766955524540258</c:v>
                </c:pt>
                <c:pt idx="185">
                  <c:v>19.916745691173315</c:v>
                </c:pt>
              </c:numCache>
            </c:numRef>
          </c:val>
          <c:smooth val="0"/>
        </c:ser>
        <c:ser>
          <c:idx val="3"/>
          <c:order val="3"/>
          <c:tx>
            <c:strRef>
              <c:f>'策略三-2'!$E$2</c:f>
              <c:strCache>
                <c:ptCount val="1"/>
                <c:pt idx="0">
                  <c:v>3期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'策略三-2'!$E$3:$E$188</c:f>
              <c:numCache>
                <c:formatCode>General</c:formatCode>
                <c:ptCount val="186"/>
                <c:pt idx="0">
                  <c:v>0.98396369137670214</c:v>
                </c:pt>
                <c:pt idx="1">
                  <c:v>1.0765545258753872</c:v>
                </c:pt>
                <c:pt idx="2">
                  <c:v>1.064645736872341</c:v>
                </c:pt>
                <c:pt idx="3">
                  <c:v>1.1128763323346789</c:v>
                </c:pt>
                <c:pt idx="4">
                  <c:v>1.1873062636037184</c:v>
                </c:pt>
                <c:pt idx="5">
                  <c:v>1.1030515814071655</c:v>
                </c:pt>
                <c:pt idx="6">
                  <c:v>1.3040123958335723</c:v>
                </c:pt>
                <c:pt idx="7">
                  <c:v>1.2539954820207779</c:v>
                </c:pt>
                <c:pt idx="8">
                  <c:v>1.4778807152780489</c:v>
                </c:pt>
                <c:pt idx="9">
                  <c:v>1.5409972969941943</c:v>
                </c:pt>
                <c:pt idx="10">
                  <c:v>1.4626970092991649</c:v>
                </c:pt>
                <c:pt idx="11">
                  <c:v>1.293592205455907</c:v>
                </c:pt>
                <c:pt idx="12">
                  <c:v>1.4350090748670821</c:v>
                </c:pt>
                <c:pt idx="13">
                  <c:v>1.5406995772691181</c:v>
                </c:pt>
                <c:pt idx="14">
                  <c:v>1.4391913921241313</c:v>
                </c:pt>
                <c:pt idx="15">
                  <c:v>1.6036042462525517</c:v>
                </c:pt>
                <c:pt idx="16">
                  <c:v>1.5341774701496416</c:v>
                </c:pt>
                <c:pt idx="17">
                  <c:v>1.4111717367022454</c:v>
                </c:pt>
                <c:pt idx="18">
                  <c:v>1.3163480786474635</c:v>
                </c:pt>
                <c:pt idx="19">
                  <c:v>1.1565303615270797</c:v>
                </c:pt>
                <c:pt idx="20">
                  <c:v>1.2036715447414987</c:v>
                </c:pt>
                <c:pt idx="21">
                  <c:v>1.3341901459785288</c:v>
                </c:pt>
                <c:pt idx="22">
                  <c:v>1.3909840042511668</c:v>
                </c:pt>
                <c:pt idx="23">
                  <c:v>1.3062123709645623</c:v>
                </c:pt>
                <c:pt idx="24">
                  <c:v>1.1738987503485996</c:v>
                </c:pt>
                <c:pt idx="25">
                  <c:v>1.2983423403953249</c:v>
                </c:pt>
                <c:pt idx="26">
                  <c:v>1.1966261912603466</c:v>
                </c:pt>
                <c:pt idx="27">
                  <c:v>1.1092265320489272</c:v>
                </c:pt>
                <c:pt idx="28">
                  <c:v>1.1184065524432161</c:v>
                </c:pt>
                <c:pt idx="29">
                  <c:v>1.0784688641103324</c:v>
                </c:pt>
                <c:pt idx="30">
                  <c:v>1.0716559559633989</c:v>
                </c:pt>
                <c:pt idx="31">
                  <c:v>1.134802207851934</c:v>
                </c:pt>
                <c:pt idx="32">
                  <c:v>1.2673852030468429</c:v>
                </c:pt>
                <c:pt idx="33">
                  <c:v>1.3575890196437406</c:v>
                </c:pt>
                <c:pt idx="34">
                  <c:v>1.262968527224408</c:v>
                </c:pt>
                <c:pt idx="35">
                  <c:v>1.3059984131642404</c:v>
                </c:pt>
                <c:pt idx="36">
                  <c:v>1.3713657228014597</c:v>
                </c:pt>
                <c:pt idx="37">
                  <c:v>1.290357713605387</c:v>
                </c:pt>
                <c:pt idx="38">
                  <c:v>1.3755601649973594</c:v>
                </c:pt>
                <c:pt idx="39">
                  <c:v>1.3722188923937524</c:v>
                </c:pt>
                <c:pt idx="40">
                  <c:v>1.3367178709804308</c:v>
                </c:pt>
                <c:pt idx="41">
                  <c:v>1.4760071726432877</c:v>
                </c:pt>
                <c:pt idx="42">
                  <c:v>1.6332558145505307</c:v>
                </c:pt>
                <c:pt idx="43">
                  <c:v>1.5461738973190295</c:v>
                </c:pt>
                <c:pt idx="44">
                  <c:v>1.7053020050658017</c:v>
                </c:pt>
                <c:pt idx="45">
                  <c:v>1.9740656201184208</c:v>
                </c:pt>
                <c:pt idx="46">
                  <c:v>1.8525268291622246</c:v>
                </c:pt>
                <c:pt idx="47">
                  <c:v>2.0043459030886073</c:v>
                </c:pt>
                <c:pt idx="48">
                  <c:v>1.9160110086307534</c:v>
                </c:pt>
                <c:pt idx="49">
                  <c:v>2.1267200121957046</c:v>
                </c:pt>
                <c:pt idx="50">
                  <c:v>2.1212904442148437</c:v>
                </c:pt>
                <c:pt idx="51">
                  <c:v>1.8991775367825121</c:v>
                </c:pt>
                <c:pt idx="52">
                  <c:v>1.6920352047376821</c:v>
                </c:pt>
                <c:pt idx="53">
                  <c:v>1.5391477380238843</c:v>
                </c:pt>
                <c:pt idx="54">
                  <c:v>1.7366270416130223</c:v>
                </c:pt>
                <c:pt idx="55">
                  <c:v>1.866279952566636</c:v>
                </c:pt>
                <c:pt idx="56">
                  <c:v>2.1411037691111265</c:v>
                </c:pt>
                <c:pt idx="57">
                  <c:v>3.1777124808043617</c:v>
                </c:pt>
                <c:pt idx="58">
                  <c:v>3.9588587786761669</c:v>
                </c:pt>
                <c:pt idx="59">
                  <c:v>3.2438931017629442</c:v>
                </c:pt>
                <c:pt idx="60">
                  <c:v>3.0315126565354151</c:v>
                </c:pt>
                <c:pt idx="61">
                  <c:v>3.2555303864329455</c:v>
                </c:pt>
                <c:pt idx="62">
                  <c:v>3.6119222294517437</c:v>
                </c:pt>
                <c:pt idx="63">
                  <c:v>3.7181124520655087</c:v>
                </c:pt>
                <c:pt idx="64">
                  <c:v>4.8229271654237849</c:v>
                </c:pt>
                <c:pt idx="65">
                  <c:v>5.08331140991507</c:v>
                </c:pt>
                <c:pt idx="66">
                  <c:v>5.0513088770725654</c:v>
                </c:pt>
                <c:pt idx="67">
                  <c:v>5.0884027219581949</c:v>
                </c:pt>
                <c:pt idx="68">
                  <c:v>5.1356791909300767</c:v>
                </c:pt>
                <c:pt idx="69">
                  <c:v>5.6004432474382657</c:v>
                </c:pt>
                <c:pt idx="70">
                  <c:v>5.6208084956107687</c:v>
                </c:pt>
                <c:pt idx="71">
                  <c:v>5.4734889181048407</c:v>
                </c:pt>
                <c:pt idx="72">
                  <c:v>5.9593370906955707</c:v>
                </c:pt>
                <c:pt idx="73">
                  <c:v>5.4528757286065801</c:v>
                </c:pt>
                <c:pt idx="74">
                  <c:v>5.7335283834808841</c:v>
                </c:pt>
                <c:pt idx="75">
                  <c:v>5.5744670621051524</c:v>
                </c:pt>
                <c:pt idx="76">
                  <c:v>6.4923663295979308</c:v>
                </c:pt>
                <c:pt idx="77">
                  <c:v>6.3498656274012815</c:v>
                </c:pt>
                <c:pt idx="78">
                  <c:v>6.0828415123541335</c:v>
                </c:pt>
                <c:pt idx="79">
                  <c:v>6.6774240461673919</c:v>
                </c:pt>
                <c:pt idx="80">
                  <c:v>6.0052561885752009</c:v>
                </c:pt>
                <c:pt idx="81">
                  <c:v>5.8975848876379562</c:v>
                </c:pt>
                <c:pt idx="82">
                  <c:v>5.7096699251023519</c:v>
                </c:pt>
                <c:pt idx="83">
                  <c:v>6.2031819968595041</c:v>
                </c:pt>
                <c:pt idx="84">
                  <c:v>6.2581675234239187</c:v>
                </c:pt>
                <c:pt idx="85">
                  <c:v>6.5826500135200936</c:v>
                </c:pt>
                <c:pt idx="86">
                  <c:v>7.2445128332769348</c:v>
                </c:pt>
                <c:pt idx="87">
                  <c:v>7.7339519030663526</c:v>
                </c:pt>
                <c:pt idx="88">
                  <c:v>6.9716217014387292</c:v>
                </c:pt>
                <c:pt idx="89">
                  <c:v>7.5035165451452261</c:v>
                </c:pt>
                <c:pt idx="90">
                  <c:v>7.4815626827351878</c:v>
                </c:pt>
                <c:pt idx="91">
                  <c:v>8.0619924415916842</c:v>
                </c:pt>
                <c:pt idx="92">
                  <c:v>7.1896160497023018</c:v>
                </c:pt>
                <c:pt idx="93">
                  <c:v>8.4595999958555232</c:v>
                </c:pt>
                <c:pt idx="94">
                  <c:v>9.1104781155066039</c:v>
                </c:pt>
                <c:pt idx="95">
                  <c:v>9.2515186043938353</c:v>
                </c:pt>
                <c:pt idx="96">
                  <c:v>9.2843986969155416</c:v>
                </c:pt>
                <c:pt idx="97">
                  <c:v>8.5395309953511038</c:v>
                </c:pt>
                <c:pt idx="98">
                  <c:v>8.8752434835201193</c:v>
                </c:pt>
                <c:pt idx="99">
                  <c:v>8.7186763008700545</c:v>
                </c:pt>
                <c:pt idx="100">
                  <c:v>10.56659636741295</c:v>
                </c:pt>
                <c:pt idx="101">
                  <c:v>10.761859506500032</c:v>
                </c:pt>
                <c:pt idx="102">
                  <c:v>11.154535641977319</c:v>
                </c:pt>
                <c:pt idx="103">
                  <c:v>12.219827996610857</c:v>
                </c:pt>
                <c:pt idx="104">
                  <c:v>11.677681590209961</c:v>
                </c:pt>
                <c:pt idx="105">
                  <c:v>10.923996749535817</c:v>
                </c:pt>
                <c:pt idx="106">
                  <c:v>11.262204904930769</c:v>
                </c:pt>
                <c:pt idx="107">
                  <c:v>11.63081379339493</c:v>
                </c:pt>
                <c:pt idx="108">
                  <c:v>12.349031112154998</c:v>
                </c:pt>
                <c:pt idx="109">
                  <c:v>11.659947829252925</c:v>
                </c:pt>
                <c:pt idx="110">
                  <c:v>12.316096984663355</c:v>
                </c:pt>
                <c:pt idx="111">
                  <c:v>11.838552136034528</c:v>
                </c:pt>
                <c:pt idx="112">
                  <c:v>12.030347750720745</c:v>
                </c:pt>
                <c:pt idx="113">
                  <c:v>11.45848262876747</c:v>
                </c:pt>
                <c:pt idx="114">
                  <c:v>10.534429045356442</c:v>
                </c:pt>
                <c:pt idx="115">
                  <c:v>10.278040711879118</c:v>
                </c:pt>
                <c:pt idx="116">
                  <c:v>10.812382318320992</c:v>
                </c:pt>
                <c:pt idx="117">
                  <c:v>11.479882575573637</c:v>
                </c:pt>
                <c:pt idx="118">
                  <c:v>11.933035835135755</c:v>
                </c:pt>
                <c:pt idx="119">
                  <c:v>11.241933373641405</c:v>
                </c:pt>
                <c:pt idx="120">
                  <c:v>11.135704984721606</c:v>
                </c:pt>
                <c:pt idx="121">
                  <c:v>11.718247762668884</c:v>
                </c:pt>
                <c:pt idx="122">
                  <c:v>11.602881447820501</c:v>
                </c:pt>
                <c:pt idx="123">
                  <c:v>11.39270915146305</c:v>
                </c:pt>
                <c:pt idx="124">
                  <c:v>11.731954651561757</c:v>
                </c:pt>
                <c:pt idx="125">
                  <c:v>12.035790688687202</c:v>
                </c:pt>
                <c:pt idx="126">
                  <c:v>12.918521593836921</c:v>
                </c:pt>
                <c:pt idx="127">
                  <c:v>13.216040692652884</c:v>
                </c:pt>
                <c:pt idx="128">
                  <c:v>13.911926995030393</c:v>
                </c:pt>
                <c:pt idx="129">
                  <c:v>12.291208865508423</c:v>
                </c:pt>
                <c:pt idx="130">
                  <c:v>10.09515106100549</c:v>
                </c:pt>
                <c:pt idx="131">
                  <c:v>8.1295343464816696</c:v>
                </c:pt>
                <c:pt idx="132">
                  <c:v>7.3619060798625071</c:v>
                </c:pt>
                <c:pt idx="133">
                  <c:v>7.5938732697752558</c:v>
                </c:pt>
                <c:pt idx="134">
                  <c:v>7.2642356841097708</c:v>
                </c:pt>
                <c:pt idx="135">
                  <c:v>9.1001339042744878</c:v>
                </c:pt>
                <c:pt idx="136">
                  <c:v>9.2023825998281321</c:v>
                </c:pt>
                <c:pt idx="137">
                  <c:v>9.0757163053363019</c:v>
                </c:pt>
                <c:pt idx="138">
                  <c:v>11.454432272460737</c:v>
                </c:pt>
                <c:pt idx="139">
                  <c:v>10.970179851185973</c:v>
                </c:pt>
                <c:pt idx="140">
                  <c:v>11.970123057847635</c:v>
                </c:pt>
                <c:pt idx="141">
                  <c:v>11.584735966481002</c:v>
                </c:pt>
                <c:pt idx="142">
                  <c:v>12.958771877031213</c:v>
                </c:pt>
                <c:pt idx="143">
                  <c:v>14.571621184620682</c:v>
                </c:pt>
                <c:pt idx="144">
                  <c:v>16.053921733442891</c:v>
                </c:pt>
                <c:pt idx="145">
                  <c:v>15.992084405284444</c:v>
                </c:pt>
                <c:pt idx="146">
                  <c:v>18.16700788440313</c:v>
                </c:pt>
                <c:pt idx="147">
                  <c:v>21.75871158194553</c:v>
                </c:pt>
                <c:pt idx="148">
                  <c:v>23.265521312576777</c:v>
                </c:pt>
                <c:pt idx="149">
                  <c:v>22.900664868367322</c:v>
                </c:pt>
                <c:pt idx="150">
                  <c:v>19.711724778069122</c:v>
                </c:pt>
                <c:pt idx="151">
                  <c:v>21.18062734566562</c:v>
                </c:pt>
                <c:pt idx="152">
                  <c:v>22.858019309953232</c:v>
                </c:pt>
                <c:pt idx="153">
                  <c:v>23.531174808197694</c:v>
                </c:pt>
                <c:pt idx="154">
                  <c:v>22.30321301602233</c:v>
                </c:pt>
                <c:pt idx="155">
                  <c:v>20.526263058677287</c:v>
                </c:pt>
                <c:pt idx="156">
                  <c:v>20.879963103808819</c:v>
                </c:pt>
                <c:pt idx="157">
                  <c:v>20.416049833589035</c:v>
                </c:pt>
                <c:pt idx="158">
                  <c:v>21.791914061504816</c:v>
                </c:pt>
                <c:pt idx="159">
                  <c:v>22.352946513524099</c:v>
                </c:pt>
                <c:pt idx="160">
                  <c:v>22.82017490712218</c:v>
                </c:pt>
                <c:pt idx="161">
                  <c:v>23.95027913797011</c:v>
                </c:pt>
                <c:pt idx="162">
                  <c:v>21.978689485990508</c:v>
                </c:pt>
                <c:pt idx="163">
                  <c:v>23.34683149506974</c:v>
                </c:pt>
                <c:pt idx="164">
                  <c:v>21.340639665417918</c:v>
                </c:pt>
                <c:pt idx="165">
                  <c:v>22.459918424722787</c:v>
                </c:pt>
                <c:pt idx="166">
                  <c:v>23.707232761660315</c:v>
                </c:pt>
                <c:pt idx="167">
                  <c:v>24.954547098597846</c:v>
                </c:pt>
                <c:pt idx="168">
                  <c:v>26.734654645684188</c:v>
                </c:pt>
                <c:pt idx="169">
                  <c:v>25.458429049281218</c:v>
                </c:pt>
                <c:pt idx="170">
                  <c:v>26.821388424080503</c:v>
                </c:pt>
                <c:pt idx="171">
                  <c:v>28.320643736359717</c:v>
                </c:pt>
                <c:pt idx="172">
                  <c:v>27.68872620804369</c:v>
                </c:pt>
                <c:pt idx="173">
                  <c:v>30.625284133747606</c:v>
                </c:pt>
                <c:pt idx="174">
                  <c:v>33.025957221020725</c:v>
                </c:pt>
                <c:pt idx="175">
                  <c:v>32.533879921452517</c:v>
                </c:pt>
                <c:pt idx="176">
                  <c:v>31.001567488291951</c:v>
                </c:pt>
                <c:pt idx="177">
                  <c:v>34.770553031961192</c:v>
                </c:pt>
                <c:pt idx="178">
                  <c:v>44.587960308607613</c:v>
                </c:pt>
                <c:pt idx="179">
                  <c:v>50.008033880585458</c:v>
                </c:pt>
                <c:pt idx="180">
                  <c:v>42.217230312648923</c:v>
                </c:pt>
                <c:pt idx="181">
                  <c:v>39.686557471467765</c:v>
                </c:pt>
                <c:pt idx="182">
                  <c:v>37.75964114594921</c:v>
                </c:pt>
                <c:pt idx="183">
                  <c:v>35.532229987754427</c:v>
                </c:pt>
                <c:pt idx="184">
                  <c:v>42.44607137415673</c:v>
                </c:pt>
                <c:pt idx="185">
                  <c:v>38.838119010045922</c:v>
                </c:pt>
              </c:numCache>
            </c:numRef>
          </c:val>
          <c:smooth val="0"/>
        </c:ser>
        <c:ser>
          <c:idx val="4"/>
          <c:order val="4"/>
          <c:tx>
            <c:strRef>
              <c:f>'策略三-2'!$F$2</c:f>
              <c:strCache>
                <c:ptCount val="1"/>
                <c:pt idx="0">
                  <c:v>4期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'策略三-2'!$F$3:$F$188</c:f>
              <c:numCache>
                <c:formatCode>General</c:formatCode>
                <c:ptCount val="186"/>
                <c:pt idx="0">
                  <c:v>1.0162976629766296</c:v>
                </c:pt>
                <c:pt idx="1">
                  <c:v>1.1119311193111929</c:v>
                </c:pt>
                <c:pt idx="2">
                  <c:v>1.0996309963099629</c:v>
                </c:pt>
                <c:pt idx="3">
                  <c:v>1.1494464944649447</c:v>
                </c:pt>
                <c:pt idx="4">
                  <c:v>1.2263222632226323</c:v>
                </c:pt>
                <c:pt idx="5">
                  <c:v>1.1392988929889298</c:v>
                </c:pt>
                <c:pt idx="6">
                  <c:v>1.3468634686346863</c:v>
                </c:pt>
                <c:pt idx="7">
                  <c:v>1.2952029520295203</c:v>
                </c:pt>
                <c:pt idx="8">
                  <c:v>1.5264452644526445</c:v>
                </c:pt>
                <c:pt idx="9">
                  <c:v>1.5916359163591636</c:v>
                </c:pt>
                <c:pt idx="10">
                  <c:v>1.5107626076260763</c:v>
                </c:pt>
                <c:pt idx="11">
                  <c:v>1.33610086100861</c:v>
                </c:pt>
                <c:pt idx="12">
                  <c:v>1.4821648216482164</c:v>
                </c:pt>
                <c:pt idx="13">
                  <c:v>1.3804897469264548</c:v>
                </c:pt>
                <c:pt idx="14">
                  <c:v>1.2895369025892425</c:v>
                </c:pt>
                <c:pt idx="15">
                  <c:v>1.4368532663604994</c:v>
                </c:pt>
                <c:pt idx="16">
                  <c:v>1.3746458418980956</c:v>
                </c:pt>
                <c:pt idx="17">
                  <c:v>1.2644308743972394</c:v>
                </c:pt>
                <c:pt idx="18">
                  <c:v>1.179467465798977</c:v>
                </c:pt>
                <c:pt idx="19">
                  <c:v>1.0362684131628088</c:v>
                </c:pt>
                <c:pt idx="20">
                  <c:v>1.0785076147862931</c:v>
                </c:pt>
                <c:pt idx="21">
                  <c:v>1.1954542236185417</c:v>
                </c:pt>
                <c:pt idx="22">
                  <c:v>1.2463423657265185</c:v>
                </c:pt>
                <c:pt idx="23">
                  <c:v>1.1703857208952169</c:v>
                </c:pt>
                <c:pt idx="24">
                  <c:v>1.0518307479894586</c:v>
                </c:pt>
                <c:pt idx="25">
                  <c:v>1.163334056398698</c:v>
                </c:pt>
                <c:pt idx="26">
                  <c:v>1.0721948732319382</c:v>
                </c:pt>
                <c:pt idx="27">
                  <c:v>0.99388347806683419</c:v>
                </c:pt>
                <c:pt idx="28">
                  <c:v>1.0021089129393188</c:v>
                </c:pt>
                <c:pt idx="29">
                  <c:v>0.96632414991808513</c:v>
                </c:pt>
                <c:pt idx="30">
                  <c:v>0.96021968284198966</c:v>
                </c:pt>
                <c:pt idx="31">
                  <c:v>1.0167996641537722</c:v>
                </c:pt>
                <c:pt idx="32">
                  <c:v>1.1355960006905745</c:v>
                </c:pt>
                <c:pt idx="33">
                  <c:v>1.2164199625990813</c:v>
                </c:pt>
                <c:pt idx="34">
                  <c:v>1.1316385934332969</c:v>
                </c:pt>
                <c:pt idx="35">
                  <c:v>1.1701940115224247</c:v>
                </c:pt>
                <c:pt idx="36">
                  <c:v>1.2287640936264883</c:v>
                </c:pt>
                <c:pt idx="37">
                  <c:v>1.3059052862948179</c:v>
                </c:pt>
                <c:pt idx="38">
                  <c:v>1.3921343454966768</c:v>
                </c:pt>
                <c:pt idx="39">
                  <c:v>1.3887528137632703</c:v>
                </c:pt>
                <c:pt idx="40">
                  <c:v>1.3528240390958295</c:v>
                </c:pt>
                <c:pt idx="41">
                  <c:v>1.4937916432322018</c:v>
                </c:pt>
                <c:pt idx="42">
                  <c:v>1.6529349804356321</c:v>
                </c:pt>
                <c:pt idx="43">
                  <c:v>1.5648038096337324</c:v>
                </c:pt>
                <c:pt idx="44">
                  <c:v>1.725849258437204</c:v>
                </c:pt>
                <c:pt idx="45">
                  <c:v>1.9978512172430678</c:v>
                </c:pt>
                <c:pt idx="46">
                  <c:v>1.874848000440416</c:v>
                </c:pt>
                <c:pt idx="47">
                  <c:v>2.028496348577062</c:v>
                </c:pt>
                <c:pt idx="48">
                  <c:v>1.9390971033751345</c:v>
                </c:pt>
                <c:pt idx="49">
                  <c:v>2.1523449483130648</c:v>
                </c:pt>
                <c:pt idx="50">
                  <c:v>2.157854002128397</c:v>
                </c:pt>
                <c:pt idx="51">
                  <c:v>1.9319126523550376</c:v>
                </c:pt>
                <c:pt idx="52">
                  <c:v>1.7211999178343349</c:v>
                </c:pt>
                <c:pt idx="53">
                  <c:v>1.5656772109728752</c:v>
                </c:pt>
                <c:pt idx="54">
                  <c:v>1.7665603605432183</c:v>
                </c:pt>
                <c:pt idx="55">
                  <c:v>1.8984480299341981</c:v>
                </c:pt>
                <c:pt idx="56">
                  <c:v>2.1780088387937449</c:v>
                </c:pt>
                <c:pt idx="57">
                  <c:v>3.2324850248665755</c:v>
                </c:pt>
                <c:pt idx="58">
                  <c:v>2.5946639124537341</c:v>
                </c:pt>
                <c:pt idx="59">
                  <c:v>2.1260703747094718</c:v>
                </c:pt>
                <c:pt idx="60">
                  <c:v>1.9868747358271477</c:v>
                </c:pt>
                <c:pt idx="61">
                  <c:v>2.1336975330043937</c:v>
                </c:pt>
                <c:pt idx="62">
                  <c:v>2.367279255786376</c:v>
                </c:pt>
                <c:pt idx="63">
                  <c:v>2.4368770752275384</c:v>
                </c:pt>
                <c:pt idx="64">
                  <c:v>3.1609804158516837</c:v>
                </c:pt>
                <c:pt idx="65">
                  <c:v>3.3316380827005601</c:v>
                </c:pt>
                <c:pt idx="66">
                  <c:v>3.3106633973895248</c:v>
                </c:pt>
                <c:pt idx="67">
                  <c:v>3.3349749644545881</c:v>
                </c:pt>
                <c:pt idx="68">
                  <c:v>3.3659602950277088</c:v>
                </c:pt>
                <c:pt idx="69">
                  <c:v>3.6705699294311516</c:v>
                </c:pt>
                <c:pt idx="70">
                  <c:v>3.6572707630201693</c:v>
                </c:pt>
                <c:pt idx="71">
                  <c:v>3.561414876086173</c:v>
                </c:pt>
                <c:pt idx="72">
                  <c:v>3.8775399172204508</c:v>
                </c:pt>
                <c:pt idx="73">
                  <c:v>4.237684590558116</c:v>
                </c:pt>
                <c:pt idx="74">
                  <c:v>4.0302525606955522</c:v>
                </c:pt>
                <c:pt idx="75">
                  <c:v>3.918444045082524</c:v>
                </c:pt>
                <c:pt idx="76">
                  <c:v>4.5636603282933548</c:v>
                </c:pt>
                <c:pt idx="77">
                  <c:v>4.463492720928989</c:v>
                </c:pt>
                <c:pt idx="78">
                  <c:v>4.2757942303212086</c:v>
                </c:pt>
                <c:pt idx="79">
                  <c:v>4.6937424149591127</c:v>
                </c:pt>
                <c:pt idx="80">
                  <c:v>4.2212574025742073</c:v>
                </c:pt>
                <c:pt idx="81">
                  <c:v>4.1455723257258912</c:v>
                </c:pt>
                <c:pt idx="82">
                  <c:v>4.2820101721331776</c:v>
                </c:pt>
                <c:pt idx="83">
                  <c:v>4.6521232853350343</c:v>
                </c:pt>
                <c:pt idx="84">
                  <c:v>4.6933600971223113</c:v>
                </c:pt>
                <c:pt idx="85">
                  <c:v>4.9367081963114279</c:v>
                </c:pt>
                <c:pt idx="86">
                  <c:v>5.4330772270842074</c:v>
                </c:pt>
                <c:pt idx="87">
                  <c:v>5.800135761635155</c:v>
                </c:pt>
                <c:pt idx="88">
                  <c:v>6.4343667704293397</c:v>
                </c:pt>
                <c:pt idx="89">
                  <c:v>6.9252721371105972</c:v>
                </c:pt>
                <c:pt idx="90">
                  <c:v>6.9050101078693125</c:v>
                </c:pt>
                <c:pt idx="91">
                  <c:v>6.4078782411690032</c:v>
                </c:pt>
                <c:pt idx="92">
                  <c:v>5.7144911237539135</c:v>
                </c:pt>
                <c:pt idx="93">
                  <c:v>6.7239069169523633</c:v>
                </c:pt>
                <c:pt idx="94">
                  <c:v>6.2435321402031754</c:v>
                </c:pt>
                <c:pt idx="95">
                  <c:v>6.3401890680035482</c:v>
                </c:pt>
                <c:pt idx="96">
                  <c:v>6.362722233862617</c:v>
                </c:pt>
                <c:pt idx="97">
                  <c:v>5.8522544652170598</c:v>
                </c:pt>
                <c:pt idx="98">
                  <c:v>6.0823227100639734</c:v>
                </c:pt>
                <c:pt idx="99">
                  <c:v>5.9750251319804573</c:v>
                </c:pt>
                <c:pt idx="100">
                  <c:v>7.2414293954789155</c:v>
                </c:pt>
                <c:pt idx="101">
                  <c:v>7.1100409273071605</c:v>
                </c:pt>
                <c:pt idx="102">
                  <c:v>7.3694703867545748</c:v>
                </c:pt>
                <c:pt idx="103">
                  <c:v>8.0732774041586861</c:v>
                </c:pt>
                <c:pt idx="104">
                  <c:v>7.7150973762764519</c:v>
                </c:pt>
                <c:pt idx="105">
                  <c:v>7.2171601879822234</c:v>
                </c:pt>
                <c:pt idx="106">
                  <c:v>7.4406042707966078</c:v>
                </c:pt>
                <c:pt idx="107">
                  <c:v>7.6841332149875665</c:v>
                </c:pt>
                <c:pt idx="108">
                  <c:v>8.1586380650091268</c:v>
                </c:pt>
                <c:pt idx="109">
                  <c:v>7.7033812071401178</c:v>
                </c:pt>
                <c:pt idx="110">
                  <c:v>8.1368794651845047</c:v>
                </c:pt>
                <c:pt idx="111">
                  <c:v>8.465105824950669</c:v>
                </c:pt>
                <c:pt idx="112">
                  <c:v>8.6022484549297538</c:v>
                </c:pt>
                <c:pt idx="113">
                  <c:v>8.1933387572482346</c:v>
                </c:pt>
                <c:pt idx="114">
                  <c:v>7.5325982138426122</c:v>
                </c:pt>
                <c:pt idx="115">
                  <c:v>7.3492688378995776</c:v>
                </c:pt>
                <c:pt idx="116">
                  <c:v>7.731347507083842</c:v>
                </c:pt>
                <c:pt idx="117">
                  <c:v>8.2086406972389447</c:v>
                </c:pt>
                <c:pt idx="118">
                  <c:v>8.5326659879194295</c:v>
                </c:pt>
                <c:pt idx="119">
                  <c:v>9.0572151265210348</c:v>
                </c:pt>
                <c:pt idx="120">
                  <c:v>8.971630793380772</c:v>
                </c:pt>
                <c:pt idx="121">
                  <c:v>9.440964233182207</c:v>
                </c:pt>
                <c:pt idx="122">
                  <c:v>9.3480178068685884</c:v>
                </c:pt>
                <c:pt idx="123">
                  <c:v>9.1786896638814035</c:v>
                </c:pt>
                <c:pt idx="124">
                  <c:v>9.4520073729422389</c:v>
                </c:pt>
                <c:pt idx="125">
                  <c:v>9.2133973358156709</c:v>
                </c:pt>
                <c:pt idx="126">
                  <c:v>9.8891278117031405</c:v>
                </c:pt>
                <c:pt idx="127">
                  <c:v>10.116878671059789</c:v>
                </c:pt>
                <c:pt idx="128">
                  <c:v>9.6108238813444196</c:v>
                </c:pt>
                <c:pt idx="129">
                  <c:v>8.4911776590991614</c:v>
                </c:pt>
                <c:pt idx="130">
                  <c:v>6.9740675707649551</c:v>
                </c:pt>
                <c:pt idx="131">
                  <c:v>5.6161538850287096</c:v>
                </c:pt>
                <c:pt idx="132">
                  <c:v>5.0858506366394778</c:v>
                </c:pt>
                <c:pt idx="133">
                  <c:v>5.2461013200493447</c:v>
                </c:pt>
                <c:pt idx="134">
                  <c:v>5.0183766646774286</c:v>
                </c:pt>
                <c:pt idx="135">
                  <c:v>6.2866764814015772</c:v>
                </c:pt>
                <c:pt idx="136">
                  <c:v>6.3573132957993463</c:v>
                </c:pt>
                <c:pt idx="137">
                  <c:v>6.4460398812292015</c:v>
                </c:pt>
                <c:pt idx="138">
                  <c:v>8.1355261404223391</c:v>
                </c:pt>
                <c:pt idx="139">
                  <c:v>7.7915851979004183</c:v>
                </c:pt>
                <c:pt idx="140">
                  <c:v>8.5017962239232769</c:v>
                </c:pt>
                <c:pt idx="141">
                  <c:v>8.2280745167782907</c:v>
                </c:pt>
                <c:pt idx="142">
                  <c:v>9.2039853958391511</c:v>
                </c:pt>
                <c:pt idx="143">
                  <c:v>10.349513815785656</c:v>
                </c:pt>
                <c:pt idx="144">
                  <c:v>11.402319801805493</c:v>
                </c:pt>
                <c:pt idx="145">
                  <c:v>11.446409676113488</c:v>
                </c:pt>
                <c:pt idx="146">
                  <c:v>13.003121392064923</c:v>
                </c:pt>
                <c:pt idx="147">
                  <c:v>15.573900217100189</c:v>
                </c:pt>
                <c:pt idx="148">
                  <c:v>16.652406373249548</c:v>
                </c:pt>
                <c:pt idx="149">
                  <c:v>16.391258656194513</c:v>
                </c:pt>
                <c:pt idx="150">
                  <c:v>14.10875977855766</c:v>
                </c:pt>
                <c:pt idx="151">
                  <c:v>15.160133704363641</c:v>
                </c:pt>
                <c:pt idx="152">
                  <c:v>14.047636330535962</c:v>
                </c:pt>
                <c:pt idx="153">
                  <c:v>14.461331126441632</c:v>
                </c:pt>
                <c:pt idx="154">
                  <c:v>13.706674283678295</c:v>
                </c:pt>
                <c:pt idx="155">
                  <c:v>12.614630986318966</c:v>
                </c:pt>
                <c:pt idx="156">
                  <c:v>12.83200107148371</c:v>
                </c:pt>
                <c:pt idx="157">
                  <c:v>12.54689828892899</c:v>
                </c:pt>
                <c:pt idx="158">
                  <c:v>13.392450130139421</c:v>
                </c:pt>
                <c:pt idx="159">
                  <c:v>13.737238527975974</c:v>
                </c:pt>
                <c:pt idx="160">
                  <c:v>14.024378654492025</c:v>
                </c:pt>
                <c:pt idx="161">
                  <c:v>14.718896103063743</c:v>
                </c:pt>
                <c:pt idx="162">
                  <c:v>13.507234932929135</c:v>
                </c:pt>
                <c:pt idx="163">
                  <c:v>14.348041003282972</c:v>
                </c:pt>
                <c:pt idx="164">
                  <c:v>15.696872298107799</c:v>
                </c:pt>
                <c:pt idx="165">
                  <c:v>16.52014545328241</c:v>
                </c:pt>
                <c:pt idx="166">
                  <c:v>17.437593766429021</c:v>
                </c:pt>
                <c:pt idx="167">
                  <c:v>18.355042079575636</c:v>
                </c:pt>
                <c:pt idx="168">
                  <c:v>19.664380566218654</c:v>
                </c:pt>
                <c:pt idx="169">
                  <c:v>18.725666894820296</c:v>
                </c:pt>
                <c:pt idx="170">
                  <c:v>19.728176640973881</c:v>
                </c:pt>
                <c:pt idx="171">
                  <c:v>20.830937361742826</c:v>
                </c:pt>
                <c:pt idx="172">
                  <c:v>20.36613738852617</c:v>
                </c:pt>
                <c:pt idx="173">
                  <c:v>18.413295354373492</c:v>
                </c:pt>
                <c:pt idx="174">
                  <c:v>19.856687762169788</c:v>
                </c:pt>
                <c:pt idx="175">
                  <c:v>19.560828804108809</c:v>
                </c:pt>
                <c:pt idx="176">
                  <c:v>18.639533795587642</c:v>
                </c:pt>
                <c:pt idx="177">
                  <c:v>20.905617065178301</c:v>
                </c:pt>
                <c:pt idx="178">
                  <c:v>26.80828294770852</c:v>
                </c:pt>
                <c:pt idx="179">
                  <c:v>30.067074444545142</c:v>
                </c:pt>
                <c:pt idx="180">
                  <c:v>25.382893670325245</c:v>
                </c:pt>
                <c:pt idx="181">
                  <c:v>23.861339575791593</c:v>
                </c:pt>
                <c:pt idx="182">
                  <c:v>22.702790996454851</c:v>
                </c:pt>
                <c:pt idx="183">
                  <c:v>21.363571436814187</c:v>
                </c:pt>
                <c:pt idx="184">
                  <c:v>25.520483187416719</c:v>
                </c:pt>
                <c:pt idx="185">
                  <c:v>23.351220292915929</c:v>
                </c:pt>
              </c:numCache>
            </c:numRef>
          </c:val>
          <c:smooth val="0"/>
        </c:ser>
        <c:ser>
          <c:idx val="5"/>
          <c:order val="5"/>
          <c:tx>
            <c:strRef>
              <c:f>'策略三-2'!$G$2</c:f>
              <c:strCache>
                <c:ptCount val="1"/>
                <c:pt idx="0">
                  <c:v>5期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'策略三-2'!$G$3:$G$188</c:f>
              <c:numCache>
                <c:formatCode>General</c:formatCode>
                <c:ptCount val="186"/>
                <c:pt idx="0">
                  <c:v>0.98396369137670214</c:v>
                </c:pt>
                <c:pt idx="1">
                  <c:v>0.8993362831858408</c:v>
                </c:pt>
                <c:pt idx="2">
                  <c:v>0.90939597315436249</c:v>
                </c:pt>
                <c:pt idx="3">
                  <c:v>0.950593441736859</c:v>
                </c:pt>
                <c:pt idx="4">
                  <c:v>1.0141697821419458</c:v>
                </c:pt>
                <c:pt idx="5">
                  <c:v>0.94220136480338734</c:v>
                </c:pt>
                <c:pt idx="6">
                  <c:v>1.113857483897122</c:v>
                </c:pt>
                <c:pt idx="7">
                  <c:v>1.0711341831449037</c:v>
                </c:pt>
                <c:pt idx="8">
                  <c:v>1.2623718150834051</c:v>
                </c:pt>
                <c:pt idx="9">
                  <c:v>1.3162845517469188</c:v>
                </c:pt>
                <c:pt idx="10">
                  <c:v>1.2494022416407675</c:v>
                </c:pt>
                <c:pt idx="11">
                  <c:v>1.1049567962404101</c:v>
                </c:pt>
                <c:pt idx="12">
                  <c:v>1.2257518430100751</c:v>
                </c:pt>
                <c:pt idx="13">
                  <c:v>1.3160302463852984</c:v>
                </c:pt>
                <c:pt idx="14">
                  <c:v>1.4088517033767252</c:v>
                </c:pt>
                <c:pt idx="15">
                  <c:v>1.2644062579763677</c:v>
                </c:pt>
                <c:pt idx="16">
                  <c:v>1.2096647901979027</c:v>
                </c:pt>
                <c:pt idx="17">
                  <c:v>1.1126775070192036</c:v>
                </c:pt>
                <c:pt idx="18">
                  <c:v>1.0379111630606737</c:v>
                </c:pt>
                <c:pt idx="19">
                  <c:v>0.91189845005200176</c:v>
                </c:pt>
                <c:pt idx="20">
                  <c:v>0.94906822383129541</c:v>
                </c:pt>
                <c:pt idx="21">
                  <c:v>1.0519792360539659</c:v>
                </c:pt>
                <c:pt idx="22">
                  <c:v>1.0967599292844556</c:v>
                </c:pt>
                <c:pt idx="23">
                  <c:v>1.029919383135403</c:v>
                </c:pt>
                <c:pt idx="24">
                  <c:v>0.9255930380828179</c:v>
                </c:pt>
                <c:pt idx="25">
                  <c:v>1.0237140391888129</c:v>
                </c:pt>
                <c:pt idx="26">
                  <c:v>1.1107322330426739</c:v>
                </c:pt>
                <c:pt idx="27">
                  <c:v>1.0296061308797073</c:v>
                </c:pt>
                <c:pt idx="28">
                  <c:v>1.0381272084111846</c:v>
                </c:pt>
                <c:pt idx="29">
                  <c:v>1.0010562516925923</c:v>
                </c:pt>
                <c:pt idx="30">
                  <c:v>0.99473237483378152</c:v>
                </c:pt>
                <c:pt idx="31">
                  <c:v>1.053345981890597</c:v>
                </c:pt>
                <c:pt idx="32">
                  <c:v>1.1764121552636044</c:v>
                </c:pt>
                <c:pt idx="33">
                  <c:v>1.26014113208979</c:v>
                </c:pt>
                <c:pt idx="34">
                  <c:v>1.3545497985497776</c:v>
                </c:pt>
                <c:pt idx="35">
                  <c:v>1.3099202471323288</c:v>
                </c:pt>
                <c:pt idx="36">
                  <c:v>1.2474817881781097</c:v>
                </c:pt>
                <c:pt idx="37">
                  <c:v>1.3257980683096904</c:v>
                </c:pt>
                <c:pt idx="38">
                  <c:v>1.4133406499362244</c:v>
                </c:pt>
                <c:pt idx="39">
                  <c:v>1.4099076075194974</c:v>
                </c:pt>
                <c:pt idx="40">
                  <c:v>1.4473524275910976</c:v>
                </c:pt>
                <c:pt idx="41">
                  <c:v>1.3107672451910888</c:v>
                </c:pt>
                <c:pt idx="42">
                  <c:v>1.1845675602877659</c:v>
                </c:pt>
                <c:pt idx="43">
                  <c:v>1.2512834804174253</c:v>
                </c:pt>
                <c:pt idx="44">
                  <c:v>1.1345215391881727</c:v>
                </c:pt>
                <c:pt idx="45">
                  <c:v>0.98005954607115386</c:v>
                </c:pt>
                <c:pt idx="46">
                  <c:v>0.91971947881066374</c:v>
                </c:pt>
                <c:pt idx="47">
                  <c:v>0.99509272434051987</c:v>
                </c:pt>
                <c:pt idx="48">
                  <c:v>0.95123731463057604</c:v>
                </c:pt>
                <c:pt idx="49">
                  <c:v>1.0558474999670611</c:v>
                </c:pt>
                <c:pt idx="50">
                  <c:v>1.0531518955877264</c:v>
                </c:pt>
                <c:pt idx="51">
                  <c:v>1.176320280305015</c:v>
                </c:pt>
                <c:pt idx="52">
                  <c:v>1.0480196231127366</c:v>
                </c:pt>
                <c:pt idx="53">
                  <c:v>0.95332356431004994</c:v>
                </c:pt>
                <c:pt idx="54">
                  <c:v>1.0756390957721389</c:v>
                </c:pt>
                <c:pt idx="55">
                  <c:v>1.1559440412559068</c:v>
                </c:pt>
                <c:pt idx="56">
                  <c:v>1.3261655306379867</c:v>
                </c:pt>
                <c:pt idx="57">
                  <c:v>1.9682244359741481</c:v>
                </c:pt>
                <c:pt idx="58">
                  <c:v>2.4520539960207053</c:v>
                </c:pt>
                <c:pt idx="59">
                  <c:v>2.9924954933499324</c:v>
                </c:pt>
                <c:pt idx="60">
                  <c:v>3.2021424904848126</c:v>
                </c:pt>
                <c:pt idx="61">
                  <c:v>2.981798458521157</c:v>
                </c:pt>
                <c:pt idx="62">
                  <c:v>3.3082241164021591</c:v>
                </c:pt>
                <c:pt idx="63">
                  <c:v>3.4054856389544583</c:v>
                </c:pt>
                <c:pt idx="64">
                  <c:v>4.4174051783855663</c:v>
                </c:pt>
                <c:pt idx="65">
                  <c:v>4.6558957610822986</c:v>
                </c:pt>
                <c:pt idx="66">
                  <c:v>4.6265840693542089</c:v>
                </c:pt>
                <c:pt idx="67">
                  <c:v>4.6605589847663129</c:v>
                </c:pt>
                <c:pt idx="68">
                  <c:v>4.7038603475464464</c:v>
                </c:pt>
                <c:pt idx="69">
                  <c:v>5.1295460524157539</c:v>
                </c:pt>
                <c:pt idx="70">
                  <c:v>5.148198947151811</c:v>
                </c:pt>
                <c:pt idx="71">
                  <c:v>5.0132663134562998</c:v>
                </c:pt>
                <c:pt idx="72">
                  <c:v>5.4582633370269162</c:v>
                </c:pt>
                <c:pt idx="73">
                  <c:v>4.9943863248291738</c:v>
                </c:pt>
                <c:pt idx="74">
                  <c:v>4.7499142148506674</c:v>
                </c:pt>
                <c:pt idx="75">
                  <c:v>4.6181406225872541</c:v>
                </c:pt>
                <c:pt idx="76">
                  <c:v>3.9652218439092182</c:v>
                </c:pt>
                <c:pt idx="77">
                  <c:v>4.0542074902643526</c:v>
                </c:pt>
                <c:pt idx="78">
                  <c:v>4.2321787829746214</c:v>
                </c:pt>
                <c:pt idx="79">
                  <c:v>3.8553299312417324</c:v>
                </c:pt>
                <c:pt idx="80">
                  <c:v>4.2868567102530779</c:v>
                </c:pt>
                <c:pt idx="81">
                  <c:v>4.3651211943967505</c:v>
                </c:pt>
                <c:pt idx="82">
                  <c:v>4.2260351784535422</c:v>
                </c:pt>
                <c:pt idx="83">
                  <c:v>3.8898207360442925</c:v>
                </c:pt>
                <c:pt idx="84">
                  <c:v>3.8556439837262984</c:v>
                </c:pt>
                <c:pt idx="85">
                  <c:v>3.66558542703648</c:v>
                </c:pt>
                <c:pt idx="86">
                  <c:v>3.3306954540829037</c:v>
                </c:pt>
                <c:pt idx="87">
                  <c:v>3.5557171390898166</c:v>
                </c:pt>
                <c:pt idx="88">
                  <c:v>3.2052326005839036</c:v>
                </c:pt>
                <c:pt idx="89">
                  <c:v>2.9780262390235253</c:v>
                </c:pt>
                <c:pt idx="90">
                  <c:v>2.9867649452373857</c:v>
                </c:pt>
                <c:pt idx="91">
                  <c:v>2.7717303530463138</c:v>
                </c:pt>
                <c:pt idx="92">
                  <c:v>2.4718054719205953</c:v>
                </c:pt>
                <c:pt idx="93">
                  <c:v>2.9084286859631345</c:v>
                </c:pt>
                <c:pt idx="94">
                  <c:v>3.1322019843680673</c:v>
                </c:pt>
                <c:pt idx="95">
                  <c:v>3.1806920080054564</c:v>
                </c:pt>
                <c:pt idx="96">
                  <c:v>3.1919962545814298</c:v>
                </c:pt>
                <c:pt idx="97">
                  <c:v>2.9359091356232301</c:v>
                </c:pt>
                <c:pt idx="98">
                  <c:v>2.8248562543373978</c:v>
                </c:pt>
                <c:pt idx="99">
                  <c:v>2.8755841136901856</c:v>
                </c:pt>
                <c:pt idx="100">
                  <c:v>2.372692794484712</c:v>
                </c:pt>
                <c:pt idx="101">
                  <c:v>2.4165384593545451</c:v>
                </c:pt>
                <c:pt idx="102">
                  <c:v>2.3314684023025452</c:v>
                </c:pt>
                <c:pt idx="103">
                  <c:v>2.1282171401136325</c:v>
                </c:pt>
                <c:pt idx="104">
                  <c:v>2.2270214503391053</c:v>
                </c:pt>
                <c:pt idx="105">
                  <c:v>2.3806714692342545</c:v>
                </c:pt>
                <c:pt idx="106">
                  <c:v>2.3091790294315837</c:v>
                </c:pt>
                <c:pt idx="107">
                  <c:v>2.2359955075883482</c:v>
                </c:pt>
                <c:pt idx="108">
                  <c:v>2.1059504308827788</c:v>
                </c:pt>
                <c:pt idx="109">
                  <c:v>2.2304085552065409</c:v>
                </c:pt>
                <c:pt idx="110">
                  <c:v>2.1115818935180712</c:v>
                </c:pt>
                <c:pt idx="111">
                  <c:v>2.1967591216216791</c:v>
                </c:pt>
                <c:pt idx="112">
                  <c:v>2.2323486735540081</c:v>
                </c:pt>
                <c:pt idx="113">
                  <c:v>2.1262335077336592</c:v>
                </c:pt>
                <c:pt idx="114">
                  <c:v>2.3127413558126162</c:v>
                </c:pt>
                <c:pt idx="115">
                  <c:v>2.3704332757614792</c:v>
                </c:pt>
                <c:pt idx="116">
                  <c:v>2.2532878505218035</c:v>
                </c:pt>
                <c:pt idx="117">
                  <c:v>2.1222699407142716</c:v>
                </c:pt>
                <c:pt idx="118">
                  <c:v>2.0416774113200589</c:v>
                </c:pt>
                <c:pt idx="119">
                  <c:v>2.1671903669339971</c:v>
                </c:pt>
                <c:pt idx="120">
                  <c:v>2.1467119373338281</c:v>
                </c:pt>
                <c:pt idx="121">
                  <c:v>2.2590130028831412</c:v>
                </c:pt>
                <c:pt idx="122">
                  <c:v>2.2367729879410221</c:v>
                </c:pt>
                <c:pt idx="123">
                  <c:v>2.2780368970829059</c:v>
                </c:pt>
                <c:pt idx="124">
                  <c:v>2.2121643473376404</c:v>
                </c:pt>
                <c:pt idx="125">
                  <c:v>2.1563196366617543</c:v>
                </c:pt>
                <c:pt idx="126">
                  <c:v>2.3144687798212189</c:v>
                </c:pt>
                <c:pt idx="127">
                  <c:v>2.3677719895273976</c:v>
                </c:pt>
                <c:pt idx="128">
                  <c:v>2.4924462496165978</c:v>
                </c:pt>
                <c:pt idx="129">
                  <c:v>2.8211000759256151</c:v>
                </c:pt>
                <c:pt idx="130">
                  <c:v>2.3170569905944802</c:v>
                </c:pt>
                <c:pt idx="131">
                  <c:v>1.8659051532723803</c:v>
                </c:pt>
                <c:pt idx="132">
                  <c:v>1.6897177509641379</c:v>
                </c:pt>
                <c:pt idx="133">
                  <c:v>1.7429592721387956</c:v>
                </c:pt>
                <c:pt idx="134">
                  <c:v>1.6673002683642821</c:v>
                </c:pt>
                <c:pt idx="135">
                  <c:v>2.0886788866084482</c:v>
                </c:pt>
                <c:pt idx="136">
                  <c:v>2.1121471887051722</c:v>
                </c:pt>
                <c:pt idx="137">
                  <c:v>2.1416256176042019</c:v>
                </c:pt>
                <c:pt idx="138">
                  <c:v>2.7029387835085292</c:v>
                </c:pt>
                <c:pt idx="139">
                  <c:v>2.5886682007910951</c:v>
                </c:pt>
                <c:pt idx="140">
                  <c:v>2.8246279769111085</c:v>
                </c:pt>
                <c:pt idx="141">
                  <c:v>2.918594310141684</c:v>
                </c:pt>
                <c:pt idx="142">
                  <c:v>3.2647613183553679</c:v>
                </c:pt>
                <c:pt idx="143">
                  <c:v>3.6710936530642839</c:v>
                </c:pt>
                <c:pt idx="144">
                  <c:v>4.044536255487837</c:v>
                </c:pt>
                <c:pt idx="145">
                  <c:v>4.0289573010222544</c:v>
                </c:pt>
                <c:pt idx="146">
                  <c:v>3.5466173424491672</c:v>
                </c:pt>
                <c:pt idx="147">
                  <c:v>4.2478004268457417</c:v>
                </c:pt>
                <c:pt idx="148">
                  <c:v>4.5419643065793975</c:v>
                </c:pt>
                <c:pt idx="149">
                  <c:v>4.4707359457633862</c:v>
                </c:pt>
                <c:pt idx="150">
                  <c:v>3.8481815713585115</c:v>
                </c:pt>
                <c:pt idx="151">
                  <c:v>4.134945101916478</c:v>
                </c:pt>
                <c:pt idx="152">
                  <c:v>4.4624105529407352</c:v>
                </c:pt>
                <c:pt idx="153">
                  <c:v>4.334754529660092</c:v>
                </c:pt>
                <c:pt idx="154">
                  <c:v>4.5734157905760764</c:v>
                </c:pt>
                <c:pt idx="155">
                  <c:v>4.9693344714754613</c:v>
                </c:pt>
                <c:pt idx="156">
                  <c:v>4.8851554996019946</c:v>
                </c:pt>
                <c:pt idx="157">
                  <c:v>4.9961607372373358</c:v>
                </c:pt>
                <c:pt idx="158">
                  <c:v>5.3328585260511563</c:v>
                </c:pt>
                <c:pt idx="159">
                  <c:v>5.4701528769144234</c:v>
                </c:pt>
                <c:pt idx="160">
                  <c:v>5.5844917512042311</c:v>
                </c:pt>
                <c:pt idx="161">
                  <c:v>5.8610478153385852</c:v>
                </c:pt>
                <c:pt idx="162">
                  <c:v>5.3785657049668814</c:v>
                </c:pt>
                <c:pt idx="163">
                  <c:v>5.7133737331820553</c:v>
                </c:pt>
                <c:pt idx="164">
                  <c:v>5.2224238710700304</c:v>
                </c:pt>
                <c:pt idx="165">
                  <c:v>4.9621669992311226</c:v>
                </c:pt>
                <c:pt idx="166">
                  <c:v>4.7010913139057227</c:v>
                </c:pt>
                <c:pt idx="167">
                  <c:v>4.9484309614317734</c:v>
                </c:pt>
                <c:pt idx="168">
                  <c:v>5.3014223127023952</c:v>
                </c:pt>
                <c:pt idx="169">
                  <c:v>5.0483496269886547</c:v>
                </c:pt>
                <c:pt idx="170">
                  <c:v>5.3186214272654642</c:v>
                </c:pt>
                <c:pt idx="171">
                  <c:v>5.6159204075699547</c:v>
                </c:pt>
                <c:pt idx="172">
                  <c:v>5.4906125728961621</c:v>
                </c:pt>
                <c:pt idx="173">
                  <c:v>6.0729254516743794</c:v>
                </c:pt>
                <c:pt idx="174">
                  <c:v>5.6314815112222565</c:v>
                </c:pt>
                <c:pt idx="175">
                  <c:v>5.5475740503100637</c:v>
                </c:pt>
                <c:pt idx="176">
                  <c:v>5.286288992650408</c:v>
                </c:pt>
                <c:pt idx="177">
                  <c:v>5.9289644573823672</c:v>
                </c:pt>
                <c:pt idx="178">
                  <c:v>7.6029976185282235</c:v>
                </c:pt>
                <c:pt idx="179">
                  <c:v>8.5272113788073653</c:v>
                </c:pt>
                <c:pt idx="180">
                  <c:v>10.100830215063823</c:v>
                </c:pt>
                <c:pt idx="181">
                  <c:v>10.744924798400296</c:v>
                </c:pt>
                <c:pt idx="182">
                  <c:v>11.293250216284408</c:v>
                </c:pt>
                <c:pt idx="183">
                  <c:v>12.001190909922455</c:v>
                </c:pt>
                <c:pt idx="184">
                  <c:v>10.046373238630126</c:v>
                </c:pt>
                <c:pt idx="185">
                  <c:v>10.979653145097261</c:v>
                </c:pt>
              </c:numCache>
            </c:numRef>
          </c:val>
          <c:smooth val="0"/>
        </c:ser>
        <c:ser>
          <c:idx val="6"/>
          <c:order val="6"/>
          <c:tx>
            <c:strRef>
              <c:f>'策略三-2'!$H$2</c:f>
              <c:strCache>
                <c:ptCount val="1"/>
                <c:pt idx="0">
                  <c:v>6期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'策略三-2'!$H$3:$H$188</c:f>
              <c:numCache>
                <c:formatCode>General</c:formatCode>
                <c:ptCount val="186"/>
                <c:pt idx="0">
                  <c:v>1.0162976629766296</c:v>
                </c:pt>
                <c:pt idx="1">
                  <c:v>1.1119311193111929</c:v>
                </c:pt>
                <c:pt idx="2">
                  <c:v>1.0996309963099629</c:v>
                </c:pt>
                <c:pt idx="3">
                  <c:v>1.1494464944649447</c:v>
                </c:pt>
                <c:pt idx="4">
                  <c:v>1.2263222632226323</c:v>
                </c:pt>
                <c:pt idx="5">
                  <c:v>1.1392988929889298</c:v>
                </c:pt>
                <c:pt idx="6">
                  <c:v>1.3468634686346863</c:v>
                </c:pt>
                <c:pt idx="7">
                  <c:v>1.2952029520295203</c:v>
                </c:pt>
                <c:pt idx="8">
                  <c:v>1.5264452644526445</c:v>
                </c:pt>
                <c:pt idx="9">
                  <c:v>1.5916359163591636</c:v>
                </c:pt>
                <c:pt idx="10">
                  <c:v>1.5107626076260763</c:v>
                </c:pt>
                <c:pt idx="11">
                  <c:v>1.7082570060453193</c:v>
                </c:pt>
                <c:pt idx="12">
                  <c:v>1.5399121766113926</c:v>
                </c:pt>
                <c:pt idx="13">
                  <c:v>1.434275689133703</c:v>
                </c:pt>
                <c:pt idx="14">
                  <c:v>1.3397791861492623</c:v>
                </c:pt>
                <c:pt idx="15">
                  <c:v>1.4928352154599582</c:v>
                </c:pt>
                <c:pt idx="16">
                  <c:v>1.4282040968379666</c:v>
                </c:pt>
                <c:pt idx="17">
                  <c:v>1.3136949896047632</c:v>
                </c:pt>
                <c:pt idx="18">
                  <c:v>1.2254212797204742</c:v>
                </c:pt>
                <c:pt idx="19">
                  <c:v>1.0766429781356124</c:v>
                </c:pt>
                <c:pt idx="20">
                  <c:v>1.1205278821357054</c:v>
                </c:pt>
                <c:pt idx="21">
                  <c:v>1.242030905499818</c:v>
                </c:pt>
                <c:pt idx="22">
                  <c:v>1.2949017256222803</c:v>
                </c:pt>
                <c:pt idx="23">
                  <c:v>1.2159856964722986</c:v>
                </c:pt>
                <c:pt idx="24">
                  <c:v>1.0928116447683909</c:v>
                </c:pt>
                <c:pt idx="25">
                  <c:v>1.2086592885958169</c:v>
                </c:pt>
                <c:pt idx="26">
                  <c:v>1.1139691867427453</c:v>
                </c:pt>
                <c:pt idx="27">
                  <c:v>1.0326066626692976</c:v>
                </c:pt>
                <c:pt idx="28">
                  <c:v>1.0411525727685385</c:v>
                </c:pt>
                <c:pt idx="29">
                  <c:v>1.0039735819379021</c:v>
                </c:pt>
                <c:pt idx="30">
                  <c:v>0.99763127570791799</c:v>
                </c:pt>
                <c:pt idx="31">
                  <c:v>1.0564156975899388</c:v>
                </c:pt>
                <c:pt idx="32">
                  <c:v>1.1798405168124162</c:v>
                </c:pt>
                <c:pt idx="33">
                  <c:v>1.263813500981936</c:v>
                </c:pt>
                <c:pt idx="34">
                  <c:v>1.1757289230582781</c:v>
                </c:pt>
                <c:pt idx="35">
                  <c:v>1.1369911413386327</c:v>
                </c:pt>
                <c:pt idx="36">
                  <c:v>1.0827954947981673</c:v>
                </c:pt>
                <c:pt idx="37">
                  <c:v>1.1507728521427376</c:v>
                </c:pt>
                <c:pt idx="38">
                  <c:v>1.2267585009005038</c:v>
                </c:pt>
                <c:pt idx="39">
                  <c:v>1.2237786715374539</c:v>
                </c:pt>
                <c:pt idx="40">
                  <c:v>1.1921179845550516</c:v>
                </c:pt>
                <c:pt idx="41">
                  <c:v>1.3163396211271841</c:v>
                </c:pt>
                <c:pt idx="42">
                  <c:v>1.4565778405257082</c:v>
                </c:pt>
                <c:pt idx="43">
                  <c:v>1.3789160377512268</c:v>
                </c:pt>
                <c:pt idx="44">
                  <c:v>1.5208304111664666</c:v>
                </c:pt>
                <c:pt idx="45">
                  <c:v>1.7605204355567732</c:v>
                </c:pt>
                <c:pt idx="46">
                  <c:v>1.6521291424758417</c:v>
                </c:pt>
                <c:pt idx="47">
                  <c:v>1.7875251391594107</c:v>
                </c:pt>
                <c:pt idx="48">
                  <c:v>1.8699363799075777</c:v>
                </c:pt>
                <c:pt idx="49">
                  <c:v>1.6846687240428146</c:v>
                </c:pt>
                <c:pt idx="50">
                  <c:v>1.6889807329840545</c:v>
                </c:pt>
                <c:pt idx="51">
                  <c:v>1.5121334642739315</c:v>
                </c:pt>
                <c:pt idx="52">
                  <c:v>1.3472058331882235</c:v>
                </c:pt>
                <c:pt idx="53">
                  <c:v>1.2254761632608591</c:v>
                </c:pt>
                <c:pt idx="54">
                  <c:v>1.3827100488114141</c:v>
                </c:pt>
                <c:pt idx="55">
                  <c:v>1.4859402637841699</c:v>
                </c:pt>
                <c:pt idx="56">
                  <c:v>1.2952107062812996</c:v>
                </c:pt>
                <c:pt idx="57">
                  <c:v>0.87269711837177</c:v>
                </c:pt>
                <c:pt idx="58">
                  <c:v>0.70049998750885478</c:v>
                </c:pt>
                <c:pt idx="59">
                  <c:v>0.57399043620971757</c:v>
                </c:pt>
                <c:pt idx="60">
                  <c:v>0.5364107933009199</c:v>
                </c:pt>
                <c:pt idx="61">
                  <c:v>0.57604959472526807</c:v>
                </c:pt>
                <c:pt idx="62">
                  <c:v>0.63911132426400374</c:v>
                </c:pt>
                <c:pt idx="63">
                  <c:v>0.65790114571840264</c:v>
                </c:pt>
                <c:pt idx="64">
                  <c:v>0.85339250728848359</c:v>
                </c:pt>
                <c:pt idx="65">
                  <c:v>0.89946617907392723</c:v>
                </c:pt>
                <c:pt idx="66">
                  <c:v>0.89380349315616325</c:v>
                </c:pt>
                <c:pt idx="67">
                  <c:v>0.9003670609244806</c:v>
                </c:pt>
                <c:pt idx="68">
                  <c:v>0.89207873647184055</c:v>
                </c:pt>
                <c:pt idx="69">
                  <c:v>0.81804778678281387</c:v>
                </c:pt>
                <c:pt idx="70">
                  <c:v>0.81508384552635438</c:v>
                </c:pt>
                <c:pt idx="71">
                  <c:v>0.83702192004362697</c:v>
                </c:pt>
                <c:pt idx="72">
                  <c:v>0.91131924234685457</c:v>
                </c:pt>
                <c:pt idx="73">
                  <c:v>0.83386969086947327</c:v>
                </c:pt>
                <c:pt idx="74">
                  <c:v>0.79305228718555676</c:v>
                </c:pt>
                <c:pt idx="75">
                  <c:v>0.77105118484808166</c:v>
                </c:pt>
                <c:pt idx="76">
                  <c:v>0.8980135132440481</c:v>
                </c:pt>
                <c:pt idx="77">
                  <c:v>0.87830304871958531</c:v>
                </c:pt>
                <c:pt idx="78">
                  <c:v>0.84136870898875527</c:v>
                </c:pt>
                <c:pt idx="79">
                  <c:v>0.92361039453089855</c:v>
                </c:pt>
                <c:pt idx="80">
                  <c:v>1.0269900340744711</c:v>
                </c:pt>
                <c:pt idx="81">
                  <c:v>1.0457396332960385</c:v>
                </c:pt>
                <c:pt idx="82">
                  <c:v>1.080156705839737</c:v>
                </c:pt>
                <c:pt idx="83">
                  <c:v>1.1735194362101433</c:v>
                </c:pt>
                <c:pt idx="84">
                  <c:v>1.1839216111207389</c:v>
                </c:pt>
                <c:pt idx="85">
                  <c:v>1.2453072852845</c:v>
                </c:pt>
                <c:pt idx="86">
                  <c:v>1.1315353022304906</c:v>
                </c:pt>
                <c:pt idx="87">
                  <c:v>1.0599266870362323</c:v>
                </c:pt>
                <c:pt idx="88">
                  <c:v>1.1758271417140989</c:v>
                </c:pt>
                <c:pt idx="89">
                  <c:v>1.0924773696432259</c:v>
                </c:pt>
                <c:pt idx="90">
                  <c:v>1.0956831301074901</c:v>
                </c:pt>
                <c:pt idx="91">
                  <c:v>1.0167985243975568</c:v>
                </c:pt>
                <c:pt idx="92">
                  <c:v>1.1401752140372099</c:v>
                </c:pt>
                <c:pt idx="93">
                  <c:v>0.96900822997904312</c:v>
                </c:pt>
                <c:pt idx="94">
                  <c:v>0.89977956309034501</c:v>
                </c:pt>
                <c:pt idx="95">
                  <c:v>0.91370916676866365</c:v>
                </c:pt>
                <c:pt idx="96">
                  <c:v>0.91695650844584697</c:v>
                </c:pt>
                <c:pt idx="97">
                  <c:v>0.84339102411270217</c:v>
                </c:pt>
                <c:pt idx="98">
                  <c:v>0.87654704864829169</c:v>
                </c:pt>
                <c:pt idx="99">
                  <c:v>0.89228779840561401</c:v>
                </c:pt>
                <c:pt idx="100">
                  <c:v>0.73624166297356519</c:v>
                </c:pt>
                <c:pt idx="101">
                  <c:v>0.72288329696329701</c:v>
                </c:pt>
                <c:pt idx="102">
                  <c:v>0.74925968844853985</c:v>
                </c:pt>
                <c:pt idx="103">
                  <c:v>0.8208162859939887</c:v>
                </c:pt>
                <c:pt idx="104">
                  <c:v>0.78439984871758905</c:v>
                </c:pt>
                <c:pt idx="105">
                  <c:v>0.73377419409268763</c:v>
                </c:pt>
                <c:pt idx="106">
                  <c:v>0.75649192482352567</c:v>
                </c:pt>
                <c:pt idx="107">
                  <c:v>0.78125169876612444</c:v>
                </c:pt>
                <c:pt idx="108">
                  <c:v>0.82949496964397174</c:v>
                </c:pt>
                <c:pt idx="109">
                  <c:v>0.87851672559034011</c:v>
                </c:pt>
                <c:pt idx="110">
                  <c:v>0.83171309874103472</c:v>
                </c:pt>
                <c:pt idx="111">
                  <c:v>0.86526283533694437</c:v>
                </c:pt>
                <c:pt idx="112">
                  <c:v>0.87928090236588907</c:v>
                </c:pt>
                <c:pt idx="113">
                  <c:v>0.83748409890835562</c:v>
                </c:pt>
                <c:pt idx="114">
                  <c:v>0.76994634476426571</c:v>
                </c:pt>
                <c:pt idx="115">
                  <c:v>0.75120728834733697</c:v>
                </c:pt>
                <c:pt idx="116">
                  <c:v>0.79026155175013024</c:v>
                </c:pt>
                <c:pt idx="117">
                  <c:v>0.74431162276632024</c:v>
                </c:pt>
                <c:pt idx="118">
                  <c:v>0.71604662443342204</c:v>
                </c:pt>
                <c:pt idx="119">
                  <c:v>0.76006588413219811</c:v>
                </c:pt>
                <c:pt idx="120">
                  <c:v>0.75288379439187147</c:v>
                </c:pt>
                <c:pt idx="121">
                  <c:v>0.79226944780656572</c:v>
                </c:pt>
                <c:pt idx="122">
                  <c:v>0.78446954389502821</c:v>
                </c:pt>
                <c:pt idx="123">
                  <c:v>0.79894141035549393</c:v>
                </c:pt>
                <c:pt idx="124">
                  <c:v>0.77583892774663588</c:v>
                </c:pt>
                <c:pt idx="125">
                  <c:v>0.75625335739638377</c:v>
                </c:pt>
                <c:pt idx="126">
                  <c:v>0.70457807815889717</c:v>
                </c:pt>
                <c:pt idx="127">
                  <c:v>0.68871663828183527</c:v>
                </c:pt>
                <c:pt idx="128">
                  <c:v>0.65426645212351087</c:v>
                </c:pt>
                <c:pt idx="129">
                  <c:v>0.57804541524821818</c:v>
                </c:pt>
                <c:pt idx="130">
                  <c:v>0.47476662799440811</c:v>
                </c:pt>
                <c:pt idx="131">
                  <c:v>0.38232529513623764</c:v>
                </c:pt>
                <c:pt idx="132">
                  <c:v>0.3462243708911602</c:v>
                </c:pt>
                <c:pt idx="133">
                  <c:v>0.35713359650796295</c:v>
                </c:pt>
                <c:pt idx="134">
                  <c:v>0.34163101273671698</c:v>
                </c:pt>
                <c:pt idx="135">
                  <c:v>0.27270897545308953</c:v>
                </c:pt>
                <c:pt idx="136">
                  <c:v>0.26967887572583299</c:v>
                </c:pt>
                <c:pt idx="137">
                  <c:v>0.27344268044842324</c:v>
                </c:pt>
                <c:pt idx="138">
                  <c:v>0.34511112492079227</c:v>
                </c:pt>
                <c:pt idx="139">
                  <c:v>0.33052106110300267</c:v>
                </c:pt>
                <c:pt idx="140">
                  <c:v>0.36064839667925774</c:v>
                </c:pt>
                <c:pt idx="141">
                  <c:v>0.34903705100381482</c:v>
                </c:pt>
                <c:pt idx="142">
                  <c:v>0.3904354431276767</c:v>
                </c:pt>
                <c:pt idx="143">
                  <c:v>0.34722037967464936</c:v>
                </c:pt>
                <c:pt idx="144">
                  <c:v>0.31516061459669847</c:v>
                </c:pt>
                <c:pt idx="145">
                  <c:v>0.31637926063767324</c:v>
                </c:pt>
                <c:pt idx="146">
                  <c:v>0.35940684008439683</c:v>
                </c:pt>
                <c:pt idx="147">
                  <c:v>0.43046327847353943</c:v>
                </c:pt>
                <c:pt idx="148">
                  <c:v>0.46027323547584464</c:v>
                </c:pt>
                <c:pt idx="149">
                  <c:v>0.45305510123314807</c:v>
                </c:pt>
                <c:pt idx="150">
                  <c:v>0.52634983275476066</c:v>
                </c:pt>
                <c:pt idx="151">
                  <c:v>0.48984682421919556</c:v>
                </c:pt>
                <c:pt idx="152">
                  <c:v>0.45390035328768746</c:v>
                </c:pt>
                <c:pt idx="153">
                  <c:v>0.46726745716171669</c:v>
                </c:pt>
                <c:pt idx="154">
                  <c:v>0.44288335442148152</c:v>
                </c:pt>
                <c:pt idx="155">
                  <c:v>0.40759778560309096</c:v>
                </c:pt>
                <c:pt idx="156">
                  <c:v>0.41462134146180729</c:v>
                </c:pt>
                <c:pt idx="157">
                  <c:v>0.40540923981851595</c:v>
                </c:pt>
                <c:pt idx="158">
                  <c:v>0.43273029728454637</c:v>
                </c:pt>
                <c:pt idx="159">
                  <c:v>0.44387093133180716</c:v>
                </c:pt>
                <c:pt idx="160">
                  <c:v>0.45314886263654891</c:v>
                </c:pt>
                <c:pt idx="161">
                  <c:v>0.47558977069066127</c:v>
                </c:pt>
                <c:pt idx="162">
                  <c:v>0.51825236306582267</c:v>
                </c:pt>
                <c:pt idx="163">
                  <c:v>0.48788238205299589</c:v>
                </c:pt>
                <c:pt idx="164">
                  <c:v>0.53374725133767309</c:v>
                </c:pt>
                <c:pt idx="165">
                  <c:v>0.56174134948214949</c:v>
                </c:pt>
                <c:pt idx="166">
                  <c:v>0.59293772453614157</c:v>
                </c:pt>
                <c:pt idx="167">
                  <c:v>0.62413409959013377</c:v>
                </c:pt>
                <c:pt idx="168">
                  <c:v>0.66865607855791731</c:v>
                </c:pt>
                <c:pt idx="169">
                  <c:v>0.63673660871790549</c:v>
                </c:pt>
                <c:pt idx="170">
                  <c:v>0.67082536291597639</c:v>
                </c:pt>
                <c:pt idx="171">
                  <c:v>0.63531280542166413</c:v>
                </c:pt>
                <c:pt idx="172">
                  <c:v>0.64981203860029091</c:v>
                </c:pt>
                <c:pt idx="173">
                  <c:v>0.58750369612627784</c:v>
                </c:pt>
                <c:pt idx="174">
                  <c:v>0.63355728719842208</c:v>
                </c:pt>
                <c:pt idx="175">
                  <c:v>0.62411746515420496</c:v>
                </c:pt>
                <c:pt idx="176">
                  <c:v>0.59472217157356322</c:v>
                </c:pt>
                <c:pt idx="177">
                  <c:v>0.66702494361910125</c:v>
                </c:pt>
                <c:pt idx="178">
                  <c:v>0.8553583166652956</c:v>
                </c:pt>
                <c:pt idx="179">
                  <c:v>0.95933492771996265</c:v>
                </c:pt>
                <c:pt idx="180">
                  <c:v>0.80987914236407332</c:v>
                </c:pt>
                <c:pt idx="181">
                  <c:v>0.76133168590988298</c:v>
                </c:pt>
                <c:pt idx="182">
                  <c:v>0.72436646271638683</c:v>
                </c:pt>
                <c:pt idx="183">
                  <c:v>0.68163666198972783</c:v>
                </c:pt>
                <c:pt idx="184">
                  <c:v>0.81426914145352336</c:v>
                </c:pt>
                <c:pt idx="185">
                  <c:v>0.74505556811635887</c:v>
                </c:pt>
              </c:numCache>
            </c:numRef>
          </c:val>
          <c:smooth val="0"/>
        </c:ser>
        <c:ser>
          <c:idx val="7"/>
          <c:order val="7"/>
          <c:tx>
            <c:strRef>
              <c:f>'策略三-2'!$I$2</c:f>
              <c:strCache>
                <c:ptCount val="1"/>
                <c:pt idx="0">
                  <c:v>7期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'策略三-2'!$I$3:$I$188</c:f>
              <c:numCache>
                <c:formatCode>General</c:formatCode>
                <c:ptCount val="186"/>
                <c:pt idx="0">
                  <c:v>1.0162976629766296</c:v>
                </c:pt>
                <c:pt idx="1">
                  <c:v>1.1119311193111929</c:v>
                </c:pt>
                <c:pt idx="2">
                  <c:v>1.0996309963099629</c:v>
                </c:pt>
                <c:pt idx="3">
                  <c:v>1.1494464944649447</c:v>
                </c:pt>
                <c:pt idx="4">
                  <c:v>1.2263222632226323</c:v>
                </c:pt>
                <c:pt idx="5">
                  <c:v>1.1392988929889298</c:v>
                </c:pt>
                <c:pt idx="6">
                  <c:v>1.3468634686346863</c:v>
                </c:pt>
                <c:pt idx="7">
                  <c:v>1.2952029520295203</c:v>
                </c:pt>
                <c:pt idx="8">
                  <c:v>1.5264452644526445</c:v>
                </c:pt>
                <c:pt idx="9">
                  <c:v>1.5916359163591636</c:v>
                </c:pt>
                <c:pt idx="10">
                  <c:v>1.6768384903470446</c:v>
                </c:pt>
                <c:pt idx="11">
                  <c:v>1.8960431537571991</c:v>
                </c:pt>
                <c:pt idx="12">
                  <c:v>1.7091924280238653</c:v>
                </c:pt>
                <c:pt idx="13">
                  <c:v>1.5919434788550786</c:v>
                </c:pt>
                <c:pt idx="14">
                  <c:v>1.4870591160785256</c:v>
                </c:pt>
                <c:pt idx="15">
                  <c:v>1.6569403666683491</c:v>
                </c:pt>
                <c:pt idx="16">
                  <c:v>1.5852044454637351</c:v>
                </c:pt>
                <c:pt idx="17">
                  <c:v>1.458107522668147</c:v>
                </c:pt>
                <c:pt idx="18">
                  <c:v>1.3601300153665232</c:v>
                </c:pt>
                <c:pt idx="19">
                  <c:v>1.1949967367384728</c:v>
                </c:pt>
                <c:pt idx="20">
                  <c:v>1.2437058428555303</c:v>
                </c:pt>
                <c:pt idx="21">
                  <c:v>1.3785655125627565</c:v>
                </c:pt>
                <c:pt idx="22">
                  <c:v>1.4372483431742902</c:v>
                </c:pt>
                <c:pt idx="23">
                  <c:v>1.3496571925090155</c:v>
                </c:pt>
                <c:pt idx="24">
                  <c:v>1.2129428008060998</c:v>
                </c:pt>
                <c:pt idx="25">
                  <c:v>1.3415254035295605</c:v>
                </c:pt>
                <c:pt idx="26">
                  <c:v>1.2364261598491717</c:v>
                </c:pt>
                <c:pt idx="27">
                  <c:v>1.1461195747182846</c:v>
                </c:pt>
                <c:pt idx="28">
                  <c:v>1.1556049239830311</c:v>
                </c:pt>
                <c:pt idx="29">
                  <c:v>1.1143389020796737</c:v>
                </c:pt>
                <c:pt idx="30">
                  <c:v>1.1072993955746004</c:v>
                </c:pt>
                <c:pt idx="31">
                  <c:v>1.1725459013770321</c:v>
                </c:pt>
                <c:pt idx="32">
                  <c:v>1.3095386270982401</c:v>
                </c:pt>
                <c:pt idx="33">
                  <c:v>1.402742636314495</c:v>
                </c:pt>
                <c:pt idx="34">
                  <c:v>1.5078348821817484</c:v>
                </c:pt>
                <c:pt idx="35">
                  <c:v>1.4581549114081378</c:v>
                </c:pt>
                <c:pt idx="36">
                  <c:v>1.3886507215277499</c:v>
                </c:pt>
                <c:pt idx="37">
                  <c:v>1.4758295163949031</c:v>
                </c:pt>
                <c:pt idx="38">
                  <c:v>1.5732786898354469</c:v>
                </c:pt>
                <c:pt idx="39">
                  <c:v>1.569457153622092</c:v>
                </c:pt>
                <c:pt idx="40">
                  <c:v>1.5288533313551991</c:v>
                </c:pt>
                <c:pt idx="41">
                  <c:v>1.6881636222494216</c:v>
                </c:pt>
                <c:pt idx="42">
                  <c:v>1.868014670290425</c:v>
                </c:pt>
                <c:pt idx="43">
                  <c:v>1.7684158827298695</c:v>
                </c:pt>
                <c:pt idx="44">
                  <c:v>1.9504165448908852</c:v>
                </c:pt>
                <c:pt idx="45">
                  <c:v>2.2578113640526012</c:v>
                </c:pt>
                <c:pt idx="46">
                  <c:v>2.118802984291825</c:v>
                </c:pt>
                <c:pt idx="47">
                  <c:v>1.9583143648315042</c:v>
                </c:pt>
                <c:pt idx="48">
                  <c:v>2.0485995938586137</c:v>
                </c:pt>
                <c:pt idx="49">
                  <c:v>1.8456305256925354</c:v>
                </c:pt>
                <c:pt idx="50">
                  <c:v>1.8503545258567418</c:v>
                </c:pt>
                <c:pt idx="51">
                  <c:v>1.6566103713778233</c:v>
                </c:pt>
                <c:pt idx="52">
                  <c:v>1.4759247172086991</c:v>
                </c:pt>
                <c:pt idx="53">
                  <c:v>1.3425643766894844</c:v>
                </c:pt>
                <c:pt idx="54">
                  <c:v>1.5148211858198566</c:v>
                </c:pt>
                <c:pt idx="55">
                  <c:v>1.4095845753929774</c:v>
                </c:pt>
                <c:pt idx="56">
                  <c:v>1.2286557393690392</c:v>
                </c:pt>
                <c:pt idx="57">
                  <c:v>0.82785319640912702</c:v>
                </c:pt>
                <c:pt idx="58">
                  <c:v>0.66450449020127977</c:v>
                </c:pt>
                <c:pt idx="59">
                  <c:v>0.54449568735949072</c:v>
                </c:pt>
                <c:pt idx="60">
                  <c:v>0.50884709078797252</c:v>
                </c:pt>
                <c:pt idx="61">
                  <c:v>0.54644903511683418</c:v>
                </c:pt>
                <c:pt idx="62">
                  <c:v>0.60627031018547772</c:v>
                </c:pt>
                <c:pt idx="63">
                  <c:v>0.62409460847123688</c:v>
                </c:pt>
                <c:pt idx="64">
                  <c:v>0.80954056118403206</c:v>
                </c:pt>
                <c:pt idx="65">
                  <c:v>0.853246717254592</c:v>
                </c:pt>
                <c:pt idx="66">
                  <c:v>0.84787501092189743</c:v>
                </c:pt>
                <c:pt idx="67">
                  <c:v>0.84169410389545152</c:v>
                </c:pt>
                <c:pt idx="68">
                  <c:v>0.8339458930537571</c:v>
                </c:pt>
                <c:pt idx="69">
                  <c:v>0.76473921439643888</c:v>
                </c:pt>
                <c:pt idx="70">
                  <c:v>0.76752008426697138</c:v>
                </c:pt>
                <c:pt idx="71">
                  <c:v>0.74740363044545799</c:v>
                </c:pt>
                <c:pt idx="72">
                  <c:v>0.81374608467761755</c:v>
                </c:pt>
                <c:pt idx="73">
                  <c:v>0.7445889042449354</c:v>
                </c:pt>
                <c:pt idx="74">
                  <c:v>0.70814173963886762</c:v>
                </c:pt>
                <c:pt idx="75">
                  <c:v>0.68849625202729603</c:v>
                </c:pt>
                <c:pt idx="76">
                  <c:v>0.8018649738022382</c:v>
                </c:pt>
                <c:pt idx="77">
                  <c:v>0.78426486992134814</c:v>
                </c:pt>
                <c:pt idx="78">
                  <c:v>0.75128501725334451</c:v>
                </c:pt>
                <c:pt idx="79">
                  <c:v>0.6843878206568782</c:v>
                </c:pt>
                <c:pt idx="80">
                  <c:v>0.76099129613362837</c:v>
                </c:pt>
                <c:pt idx="81">
                  <c:v>0.77488459727599557</c:v>
                </c:pt>
                <c:pt idx="82">
                  <c:v>0.80038736923595699</c:v>
                </c:pt>
                <c:pt idx="83">
                  <c:v>0.86956839615719594</c:v>
                </c:pt>
                <c:pt idx="84">
                  <c:v>0.87727632350330376</c:v>
                </c:pt>
                <c:pt idx="85">
                  <c:v>0.83403221886943979</c:v>
                </c:pt>
                <c:pt idx="86">
                  <c:v>0.75783456019274342</c:v>
                </c:pt>
                <c:pt idx="87">
                  <c:v>0.70987539948889289</c:v>
                </c:pt>
                <c:pt idx="88">
                  <c:v>0.63990348044860257</c:v>
                </c:pt>
                <c:pt idx="89">
                  <c:v>0.59454323373325857</c:v>
                </c:pt>
                <c:pt idx="90">
                  <c:v>0.59628785860692557</c:v>
                </c:pt>
                <c:pt idx="91">
                  <c:v>0.64254867772416147</c:v>
                </c:pt>
                <c:pt idx="92">
                  <c:v>0.72051449581670179</c:v>
                </c:pt>
                <c:pt idx="93">
                  <c:v>0.61234840721840089</c:v>
                </c:pt>
                <c:pt idx="94">
                  <c:v>0.56860051881907903</c:v>
                </c:pt>
                <c:pt idx="95">
                  <c:v>0.57740309692080105</c:v>
                </c:pt>
                <c:pt idx="96">
                  <c:v>0.57945519972261128</c:v>
                </c:pt>
                <c:pt idx="97">
                  <c:v>0.5329667326859322</c:v>
                </c:pt>
                <c:pt idx="98">
                  <c:v>0.51280688149159181</c:v>
                </c:pt>
                <c:pt idx="99">
                  <c:v>0.52201570240752515</c:v>
                </c:pt>
                <c:pt idx="100">
                  <c:v>0.43072393181389484</c:v>
                </c:pt>
                <c:pt idx="101">
                  <c:v>0.42290887838794061</c:v>
                </c:pt>
                <c:pt idx="102">
                  <c:v>0.43833987559842347</c:v>
                </c:pt>
                <c:pt idx="103">
                  <c:v>0.48020267770815256</c:v>
                </c:pt>
                <c:pt idx="104">
                  <c:v>0.45889794607561507</c:v>
                </c:pt>
                <c:pt idx="105">
                  <c:v>0.42928038691355941</c:v>
                </c:pt>
                <c:pt idx="106">
                  <c:v>0.44257095547871717</c:v>
                </c:pt>
                <c:pt idx="107">
                  <c:v>0.45705618189242841</c:v>
                </c:pt>
                <c:pt idx="108">
                  <c:v>0.43047388061711739</c:v>
                </c:pt>
                <c:pt idx="109">
                  <c:v>0.45591416210062763</c:v>
                </c:pt>
                <c:pt idx="110">
                  <c:v>0.43162499867698007</c:v>
                </c:pt>
                <c:pt idx="111">
                  <c:v>0.44903593645797968</c:v>
                </c:pt>
                <c:pt idx="112">
                  <c:v>0.456310738516503</c:v>
                </c:pt>
                <c:pt idx="113">
                  <c:v>0.43461991115744386</c:v>
                </c:pt>
                <c:pt idx="114">
                  <c:v>0.39957058575038351</c:v>
                </c:pt>
                <c:pt idx="115">
                  <c:v>0.38984578375627288</c:v>
                </c:pt>
                <c:pt idx="116">
                  <c:v>0.37057983327245148</c:v>
                </c:pt>
                <c:pt idx="117">
                  <c:v>0.34903238865238806</c:v>
                </c:pt>
                <c:pt idx="118">
                  <c:v>0.3357779941466012</c:v>
                </c:pt>
                <c:pt idx="119">
                  <c:v>0.35642008395069558</c:v>
                </c:pt>
                <c:pt idx="120">
                  <c:v>0.35305216403529072</c:v>
                </c:pt>
                <c:pt idx="121">
                  <c:v>0.37152140228105934</c:v>
                </c:pt>
                <c:pt idx="122">
                  <c:v>0.37521540322911867</c:v>
                </c:pt>
                <c:pt idx="123">
                  <c:v>0.38213736374587803</c:v>
                </c:pt>
                <c:pt idx="124">
                  <c:v>0.37108733969441998</c:v>
                </c:pt>
                <c:pt idx="125">
                  <c:v>0.38069781894266419</c:v>
                </c:pt>
                <c:pt idx="126">
                  <c:v>0.35468449165418375</c:v>
                </c:pt>
                <c:pt idx="127">
                  <c:v>0.34669984536146958</c:v>
                </c:pt>
                <c:pt idx="128">
                  <c:v>0.32935762716914935</c:v>
                </c:pt>
                <c:pt idx="129">
                  <c:v>0.29098796941864075</c:v>
                </c:pt>
                <c:pt idx="130">
                  <c:v>0.23899744446291388</c:v>
                </c:pt>
                <c:pt idx="131">
                  <c:v>0.19246249231352111</c:v>
                </c:pt>
                <c:pt idx="132">
                  <c:v>0.17428929283281883</c:v>
                </c:pt>
                <c:pt idx="133">
                  <c:v>0.17978099526038691</c:v>
                </c:pt>
                <c:pt idx="134">
                  <c:v>0.1879391244570767</c:v>
                </c:pt>
                <c:pt idx="135">
                  <c:v>0.15002351709134412</c:v>
                </c:pt>
                <c:pt idx="136">
                  <c:v>0.14835658912366254</c:v>
                </c:pt>
                <c:pt idx="137">
                  <c:v>0.15042714518508241</c:v>
                </c:pt>
                <c:pt idx="138">
                  <c:v>0.18985361468923709</c:v>
                </c:pt>
                <c:pt idx="139">
                  <c:v>0.18182728301131812</c:v>
                </c:pt>
                <c:pt idx="140">
                  <c:v>0.19840102737096588</c:v>
                </c:pt>
                <c:pt idx="141">
                  <c:v>0.19201335746204876</c:v>
                </c:pt>
                <c:pt idx="142">
                  <c:v>0.17165392441069607</c:v>
                </c:pt>
                <c:pt idx="143">
                  <c:v>0.15265453445791555</c:v>
                </c:pt>
                <c:pt idx="144">
                  <c:v>0.1385595423454406</c:v>
                </c:pt>
                <c:pt idx="145">
                  <c:v>0.13909531689942359</c:v>
                </c:pt>
                <c:pt idx="146">
                  <c:v>0.15801227999774523</c:v>
                </c:pt>
                <c:pt idx="147">
                  <c:v>0.18925205783767501</c:v>
                </c:pt>
                <c:pt idx="148">
                  <c:v>0.20235792769664293</c:v>
                </c:pt>
                <c:pt idx="149">
                  <c:v>0.20558192116501486</c:v>
                </c:pt>
                <c:pt idx="150">
                  <c:v>0.2388407271611819</c:v>
                </c:pt>
                <c:pt idx="151">
                  <c:v>0.22227682885693886</c:v>
                </c:pt>
                <c:pt idx="152">
                  <c:v>0.20596546952539735</c:v>
                </c:pt>
                <c:pt idx="153">
                  <c:v>0.21203103392883416</c:v>
                </c:pt>
                <c:pt idx="154">
                  <c:v>0.20096630764371298</c:v>
                </c:pt>
                <c:pt idx="155">
                  <c:v>0.18495484456264277</c:v>
                </c:pt>
                <c:pt idx="156">
                  <c:v>0.18814190967440197</c:v>
                </c:pt>
                <c:pt idx="157">
                  <c:v>0.1839617524514936</c:v>
                </c:pt>
                <c:pt idx="158">
                  <c:v>0.19635917489931162</c:v>
                </c:pt>
                <c:pt idx="159">
                  <c:v>0.20141443847365029</c:v>
                </c:pt>
                <c:pt idx="160">
                  <c:v>0.20562446709240825</c:v>
                </c:pt>
                <c:pt idx="161">
                  <c:v>0.19592198809880951</c:v>
                </c:pt>
                <c:pt idx="162">
                  <c:v>0.21349709259160021</c:v>
                </c:pt>
                <c:pt idx="163">
                  <c:v>0.20098600125774921</c:v>
                </c:pt>
                <c:pt idx="164">
                  <c:v>0.21988030245580995</c:v>
                </c:pt>
                <c:pt idx="165">
                  <c:v>0.23141263494381548</c:v>
                </c:pt>
                <c:pt idx="166">
                  <c:v>0.24426416413709098</c:v>
                </c:pt>
                <c:pt idx="167">
                  <c:v>0.25711569333036655</c:v>
                </c:pt>
                <c:pt idx="168">
                  <c:v>0.27545678300686244</c:v>
                </c:pt>
                <c:pt idx="169">
                  <c:v>0.26230737068659044</c:v>
                </c:pt>
                <c:pt idx="170">
                  <c:v>0.24897792314631101</c:v>
                </c:pt>
                <c:pt idx="171">
                  <c:v>0.23579737974509898</c:v>
                </c:pt>
                <c:pt idx="172">
                  <c:v>0.24117879369214551</c:v>
                </c:pt>
                <c:pt idx="173">
                  <c:v>0.21805295116819198</c:v>
                </c:pt>
                <c:pt idx="174">
                  <c:v>0.23514581630484929</c:v>
                </c:pt>
                <c:pt idx="175">
                  <c:v>0.23164221101893182</c:v>
                </c:pt>
                <c:pt idx="176">
                  <c:v>0.2207321000562654</c:v>
                </c:pt>
                <c:pt idx="177">
                  <c:v>0.2475673913508106</c:v>
                </c:pt>
                <c:pt idx="178">
                  <c:v>0.31746762868881684</c:v>
                </c:pt>
                <c:pt idx="179">
                  <c:v>0.35605871678311918</c:v>
                </c:pt>
                <c:pt idx="180">
                  <c:v>0.30058795926977955</c:v>
                </c:pt>
                <c:pt idx="181">
                  <c:v>0.2825694919454988</c:v>
                </c:pt>
                <c:pt idx="182">
                  <c:v>0.26884978931029996</c:v>
                </c:pt>
                <c:pt idx="183">
                  <c:v>0.25299055435959067</c:v>
                </c:pt>
                <c:pt idx="184">
                  <c:v>0.30221731456301754</c:v>
                </c:pt>
              </c:numCache>
            </c:numRef>
          </c:val>
          <c:smooth val="0"/>
        </c:ser>
        <c:ser>
          <c:idx val="8"/>
          <c:order val="8"/>
          <c:tx>
            <c:strRef>
              <c:f>'策略三-2'!$J$2</c:f>
              <c:strCache>
                <c:ptCount val="1"/>
                <c:pt idx="0">
                  <c:v>8期</c:v>
                </c:pt>
              </c:strCache>
            </c:strRef>
          </c:tx>
          <c:marker>
            <c:symbol val="none"/>
          </c:marker>
          <c:cat>
            <c:numRef>
              <c:f>'策略三-2'!$A$3:$A$188</c:f>
              <c:numCache>
                <c:formatCode>yyyy\-mm;@</c:formatCode>
                <c:ptCount val="18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pt idx="185">
                  <c:v>43616</c:v>
                </c:pt>
              </c:numCache>
            </c:numRef>
          </c:cat>
          <c:val>
            <c:numRef>
              <c:f>'策略三-2'!$J$3:$J$188</c:f>
              <c:numCache>
                <c:formatCode>General</c:formatCode>
                <c:ptCount val="186"/>
                <c:pt idx="0">
                  <c:v>1.0162976629766296</c:v>
                </c:pt>
                <c:pt idx="1">
                  <c:v>1.1119311193111929</c:v>
                </c:pt>
                <c:pt idx="2">
                  <c:v>1.0996309963099629</c:v>
                </c:pt>
                <c:pt idx="3">
                  <c:v>1.1494464944649447</c:v>
                </c:pt>
                <c:pt idx="4">
                  <c:v>1.2263222632226323</c:v>
                </c:pt>
                <c:pt idx="5">
                  <c:v>1.1392988929889298</c:v>
                </c:pt>
                <c:pt idx="6">
                  <c:v>1.3468634686346863</c:v>
                </c:pt>
                <c:pt idx="7">
                  <c:v>1.2952029520295203</c:v>
                </c:pt>
                <c:pt idx="8">
                  <c:v>1.5264452644526445</c:v>
                </c:pt>
                <c:pt idx="9">
                  <c:v>1.4639247087988654</c:v>
                </c:pt>
                <c:pt idx="10">
                  <c:v>1.5422907170248172</c:v>
                </c:pt>
                <c:pt idx="11">
                  <c:v>1.743906626638188</c:v>
                </c:pt>
                <c:pt idx="12">
                  <c:v>1.5720486084528893</c:v>
                </c:pt>
                <c:pt idx="13">
                  <c:v>1.4642075928005656</c:v>
                </c:pt>
                <c:pt idx="14">
                  <c:v>1.3677390420113587</c:v>
                </c:pt>
                <c:pt idx="15">
                  <c:v>1.5239891980577085</c:v>
                </c:pt>
                <c:pt idx="16">
                  <c:v>1.458009292426963</c:v>
                </c:pt>
                <c:pt idx="17">
                  <c:v>1.3411104942907834</c:v>
                </c:pt>
                <c:pt idx="18">
                  <c:v>1.2509946000896361</c:v>
                </c:pt>
                <c:pt idx="19">
                  <c:v>1.0991114436818865</c:v>
                </c:pt>
                <c:pt idx="20">
                  <c:v>1.1439121818754419</c:v>
                </c:pt>
                <c:pt idx="21">
                  <c:v>1.2679508521992851</c:v>
                </c:pt>
                <c:pt idx="22">
                  <c:v>1.3219250336257722</c:v>
                </c:pt>
                <c:pt idx="23">
                  <c:v>1.2413621056262985</c:v>
                </c:pt>
                <c:pt idx="24">
                  <c:v>1.1156175342672152</c:v>
                </c:pt>
                <c:pt idx="25">
                  <c:v>1.233882802921825</c:v>
                </c:pt>
                <c:pt idx="26">
                  <c:v>1.1372166130486157</c:v>
                </c:pt>
                <c:pt idx="27">
                  <c:v>1.0541561342157659</c:v>
                </c:pt>
                <c:pt idx="28">
                  <c:v>1.0628803889385503</c:v>
                </c:pt>
                <c:pt idx="29">
                  <c:v>1.0249255096365379</c:v>
                </c:pt>
                <c:pt idx="30">
                  <c:v>1.0184508457987802</c:v>
                </c:pt>
                <c:pt idx="31">
                  <c:v>1.0784620399577178</c:v>
                </c:pt>
                <c:pt idx="32">
                  <c:v>1.2044626121034694</c:v>
                </c:pt>
                <c:pt idx="33">
                  <c:v>1.1244331459042562</c:v>
                </c:pt>
                <c:pt idx="34">
                  <c:v>1.2086746892718492</c:v>
                </c:pt>
                <c:pt idx="35">
                  <c:v>1.1688514142253505</c:v>
                </c:pt>
                <c:pt idx="36">
                  <c:v>1.1131371207708745</c:v>
                </c:pt>
                <c:pt idx="37">
                  <c:v>1.183019310155355</c:v>
                </c:pt>
                <c:pt idx="38">
                  <c:v>1.2611341958234865</c:v>
                </c:pt>
                <c:pt idx="39">
                  <c:v>1.2580708669737557</c:v>
                </c:pt>
                <c:pt idx="40">
                  <c:v>1.2255229979453679</c:v>
                </c:pt>
                <c:pt idx="41">
                  <c:v>1.3532255193685143</c:v>
                </c:pt>
                <c:pt idx="42">
                  <c:v>1.4973934333589627</c:v>
                </c:pt>
                <c:pt idx="43">
                  <c:v>1.4175554252128579</c:v>
                </c:pt>
                <c:pt idx="44">
                  <c:v>1.56344646168128</c:v>
                </c:pt>
                <c:pt idx="45">
                  <c:v>1.8098529760314892</c:v>
                </c:pt>
                <c:pt idx="46">
                  <c:v>1.928592062047759</c:v>
                </c:pt>
                <c:pt idx="47">
                  <c:v>1.7825109587857542</c:v>
                </c:pt>
                <c:pt idx="48">
                  <c:v>1.8646910280572937</c:v>
                </c:pt>
                <c:pt idx="49">
                  <c:v>1.6799430658312715</c:v>
                </c:pt>
                <c:pt idx="50">
                  <c:v>1.6842429791716549</c:v>
                </c:pt>
                <c:pt idx="51">
                  <c:v>1.5078917841023858</c:v>
                </c:pt>
                <c:pt idx="52">
                  <c:v>1.3434267909246695</c:v>
                </c:pt>
                <c:pt idx="53">
                  <c:v>1.2220385844589761</c:v>
                </c:pt>
                <c:pt idx="54">
                  <c:v>1.0830753397119268</c:v>
                </c:pt>
                <c:pt idx="55">
                  <c:v>1.0078326782973812</c:v>
                </c:pt>
                <c:pt idx="56">
                  <c:v>0.87847116528536673</c:v>
                </c:pt>
                <c:pt idx="57">
                  <c:v>0.59190311722973687</c:v>
                </c:pt>
                <c:pt idx="58">
                  <c:v>0.47511114394358617</c:v>
                </c:pt>
                <c:pt idx="59">
                  <c:v>0.38930657762050236</c:v>
                </c:pt>
                <c:pt idx="60">
                  <c:v>0.36381834428750087</c:v>
                </c:pt>
                <c:pt idx="61">
                  <c:v>0.39070319314559832</c:v>
                </c:pt>
                <c:pt idx="62">
                  <c:v>0.43347454360166243</c:v>
                </c:pt>
                <c:pt idx="63">
                  <c:v>0.44621866026816326</c:v>
                </c:pt>
                <c:pt idx="64">
                  <c:v>0.57880984668196223</c:v>
                </c:pt>
                <c:pt idx="65">
                  <c:v>0.61005911905598453</c:v>
                </c:pt>
                <c:pt idx="66">
                  <c:v>0.61392414443229304</c:v>
                </c:pt>
                <c:pt idx="67">
                  <c:v>0.60944871113240084</c:v>
                </c:pt>
                <c:pt idx="68">
                  <c:v>0.6038384340861459</c:v>
                </c:pt>
                <c:pt idx="69">
                  <c:v>0.65848405926403109</c:v>
                </c:pt>
                <c:pt idx="70">
                  <c:v>0.65609824745510348</c:v>
                </c:pt>
                <c:pt idx="71">
                  <c:v>0.63890212403390112</c:v>
                </c:pt>
                <c:pt idx="72">
                  <c:v>0.695613562399923</c:v>
                </c:pt>
                <c:pt idx="73">
                  <c:v>0.63649601510582965</c:v>
                </c:pt>
                <c:pt idx="74">
                  <c:v>0.60533993031674294</c:v>
                </c:pt>
                <c:pt idx="75">
                  <c:v>0.58854640236019029</c:v>
                </c:pt>
                <c:pt idx="76">
                  <c:v>0.68545724703704736</c:v>
                </c:pt>
                <c:pt idx="77">
                  <c:v>0.67041217193349723</c:v>
                </c:pt>
                <c:pt idx="78">
                  <c:v>0.69984187457556002</c:v>
                </c:pt>
                <c:pt idx="79">
                  <c:v>0.63752536566781859</c:v>
                </c:pt>
                <c:pt idx="80">
                  <c:v>0.70888353020655526</c:v>
                </c:pt>
                <c:pt idx="81">
                  <c:v>0.72182550787445043</c:v>
                </c:pt>
                <c:pt idx="82">
                  <c:v>0.74558201482647701</c:v>
                </c:pt>
                <c:pt idx="83">
                  <c:v>0.810025972117982</c:v>
                </c:pt>
                <c:pt idx="84">
                  <c:v>0.80290891997115954</c:v>
                </c:pt>
                <c:pt idx="85">
                  <c:v>0.76333065207941841</c:v>
                </c:pt>
                <c:pt idx="86">
                  <c:v>0.69359232882441157</c:v>
                </c:pt>
                <c:pt idx="87">
                  <c:v>0.74045140576241764</c:v>
                </c:pt>
                <c:pt idx="88">
                  <c:v>0.66746563128061343</c:v>
                </c:pt>
                <c:pt idx="89">
                  <c:v>0.62015161184806356</c:v>
                </c:pt>
                <c:pt idx="90">
                  <c:v>0.61833716617076517</c:v>
                </c:pt>
                <c:pt idx="91">
                  <c:v>0.66630860041146522</c:v>
                </c:pt>
                <c:pt idx="92">
                  <c:v>0.74715740912300799</c:v>
                </c:pt>
                <c:pt idx="93">
                  <c:v>0.63499159569205099</c:v>
                </c:pt>
                <c:pt idx="94">
                  <c:v>0.58962601437367701</c:v>
                </c:pt>
                <c:pt idx="95">
                  <c:v>0.59875409088882148</c:v>
                </c:pt>
                <c:pt idx="96">
                  <c:v>0.60088207557414919</c:v>
                </c:pt>
                <c:pt idx="97">
                  <c:v>0.65329451494439628</c:v>
                </c:pt>
                <c:pt idx="98">
                  <c:v>0.62858317857076407</c:v>
                </c:pt>
                <c:pt idx="99">
                  <c:v>0.63987107296365786</c:v>
                </c:pt>
                <c:pt idx="100">
                  <c:v>0.52796837936059227</c:v>
                </c:pt>
                <c:pt idx="101">
                  <c:v>0.51838892303797435</c:v>
                </c:pt>
                <c:pt idx="102">
                  <c:v>0.53730377310174238</c:v>
                </c:pt>
                <c:pt idx="103">
                  <c:v>0.58861793085538372</c:v>
                </c:pt>
                <c:pt idx="104">
                  <c:v>0.56250323463831065</c:v>
                </c:pt>
                <c:pt idx="105">
                  <c:v>0.52619892564494963</c:v>
                </c:pt>
                <c:pt idx="106">
                  <c:v>0.54249010295793687</c:v>
                </c:pt>
                <c:pt idx="107">
                  <c:v>0.52529726697876467</c:v>
                </c:pt>
                <c:pt idx="108">
                  <c:v>0.49474607707447094</c:v>
                </c:pt>
                <c:pt idx="109">
                  <c:v>0.5239847371427504</c:v>
                </c:pt>
                <c:pt idx="110">
                  <c:v>0.49606906360166791</c:v>
                </c:pt>
                <c:pt idx="111">
                  <c:v>0.51607955332752176</c:v>
                </c:pt>
                <c:pt idx="112">
                  <c:v>0.52444052467098168</c:v>
                </c:pt>
                <c:pt idx="113">
                  <c:v>0.49951113353345261</c:v>
                </c:pt>
                <c:pt idx="114">
                  <c:v>0.45922874468237823</c:v>
                </c:pt>
                <c:pt idx="115">
                  <c:v>0.47068432224181683</c:v>
                </c:pt>
                <c:pt idx="116">
                  <c:v>0.44742337849517061</c:v>
                </c:pt>
                <c:pt idx="117">
                  <c:v>0.4214078493048426</c:v>
                </c:pt>
                <c:pt idx="118">
                  <c:v>0.40540501958440556</c:v>
                </c:pt>
                <c:pt idx="119">
                  <c:v>0.43032745931295513</c:v>
                </c:pt>
                <c:pt idx="120">
                  <c:v>0.42626116651513912</c:v>
                </c:pt>
                <c:pt idx="121">
                  <c:v>0.40507068060786539</c:v>
                </c:pt>
                <c:pt idx="122">
                  <c:v>0.40909825874740019</c:v>
                </c:pt>
                <c:pt idx="123">
                  <c:v>0.41664528898697523</c:v>
                </c:pt>
                <c:pt idx="124">
                  <c:v>0.42905191128787068</c:v>
                </c:pt>
                <c:pt idx="125">
                  <c:v>0.44016356627789832</c:v>
                </c:pt>
                <c:pt idx="126">
                  <c:v>0.41008690615451532</c:v>
                </c:pt>
                <c:pt idx="127">
                  <c:v>0.4008550424221991</c:v>
                </c:pt>
                <c:pt idx="128">
                  <c:v>0.38080393567327714</c:v>
                </c:pt>
                <c:pt idx="129">
                  <c:v>0.3364408619912872</c:v>
                </c:pt>
                <c:pt idx="130">
                  <c:v>0.27632931488358142</c:v>
                </c:pt>
                <c:pt idx="131">
                  <c:v>0.22252551177397403</c:v>
                </c:pt>
                <c:pt idx="132">
                  <c:v>0.20151362282666618</c:v>
                </c:pt>
                <c:pt idx="133">
                  <c:v>0.19535806200077124</c:v>
                </c:pt>
                <c:pt idx="134">
                  <c:v>0.20422304968820118</c:v>
                </c:pt>
                <c:pt idx="135">
                  <c:v>0.16302225666876366</c:v>
                </c:pt>
                <c:pt idx="136">
                  <c:v>0.16121089826133295</c:v>
                </c:pt>
                <c:pt idx="137">
                  <c:v>0.16346085698937912</c:v>
                </c:pt>
                <c:pt idx="138">
                  <c:v>0.20630342031320834</c:v>
                </c:pt>
                <c:pt idx="139">
                  <c:v>0.19758164969834097</c:v>
                </c:pt>
                <c:pt idx="140">
                  <c:v>0.21559142082852906</c:v>
                </c:pt>
                <c:pt idx="141">
                  <c:v>0.22276345744957127</c:v>
                </c:pt>
                <c:pt idx="142">
                  <c:v>0.19914355017760554</c:v>
                </c:pt>
                <c:pt idx="143">
                  <c:v>0.17710149096226915</c:v>
                </c:pt>
                <c:pt idx="144">
                  <c:v>0.16074924746629288</c:v>
                </c:pt>
                <c:pt idx="145">
                  <c:v>0.1613708239734499</c:v>
                </c:pt>
                <c:pt idx="146">
                  <c:v>0.18331725603383911</c:v>
                </c:pt>
                <c:pt idx="147">
                  <c:v>0.21955994775883911</c:v>
                </c:pt>
                <c:pt idx="148">
                  <c:v>0.20533997558219738</c:v>
                </c:pt>
                <c:pt idx="149">
                  <c:v>0.20861147943484154</c:v>
                </c:pt>
                <c:pt idx="150">
                  <c:v>0.24236040387225699</c:v>
                </c:pt>
                <c:pt idx="151">
                  <c:v>0.22555241165740247</c:v>
                </c:pt>
                <c:pt idx="152">
                  <c:v>0.20900067995617519</c:v>
                </c:pt>
                <c:pt idx="153">
                  <c:v>0.21515562955795758</c:v>
                </c:pt>
                <c:pt idx="154">
                  <c:v>0.20392784791840399</c:v>
                </c:pt>
                <c:pt idx="155">
                  <c:v>0.18768043188916406</c:v>
                </c:pt>
                <c:pt idx="156">
                  <c:v>0.19091446319041644</c:v>
                </c:pt>
                <c:pt idx="157">
                  <c:v>0.18667270507472492</c:v>
                </c:pt>
                <c:pt idx="158">
                  <c:v>0.19925282215584766</c:v>
                </c:pt>
                <c:pt idx="159">
                  <c:v>0.20438258262894571</c:v>
                </c:pt>
                <c:pt idx="160">
                  <c:v>0.20019798079526976</c:v>
                </c:pt>
                <c:pt idx="161">
                  <c:v>0.1907515528935062</c:v>
                </c:pt>
                <c:pt idx="162">
                  <c:v>0.20786284554012177</c:v>
                </c:pt>
                <c:pt idx="163">
                  <c:v>0.19568192535100559</c:v>
                </c:pt>
                <c:pt idx="164">
                  <c:v>0.21407760073865045</c:v>
                </c:pt>
                <c:pt idx="165">
                  <c:v>0.22530559179732557</c:v>
                </c:pt>
                <c:pt idx="166">
                  <c:v>0.23781796559702992</c:v>
                </c:pt>
                <c:pt idx="167">
                  <c:v>0.25033033939673432</c:v>
                </c:pt>
                <c:pt idx="168">
                  <c:v>0.26818740266717334</c:v>
                </c:pt>
                <c:pt idx="169">
                  <c:v>0.28163157973144276</c:v>
                </c:pt>
                <c:pt idx="170">
                  <c:v>0.26732015051811109</c:v>
                </c:pt>
                <c:pt idx="171">
                  <c:v>0.25316859522599</c:v>
                </c:pt>
                <c:pt idx="172">
                  <c:v>0.25894645845235875</c:v>
                </c:pt>
                <c:pt idx="173">
                  <c:v>0.23411693290149874</c:v>
                </c:pt>
                <c:pt idx="174">
                  <c:v>0.25246903104488266</c:v>
                </c:pt>
                <c:pt idx="175">
                  <c:v>0.24870731482301053</c:v>
                </c:pt>
                <c:pt idx="176">
                  <c:v>0.23699345494397453</c:v>
                </c:pt>
                <c:pt idx="177">
                  <c:v>0.26580570471055176</c:v>
                </c:pt>
                <c:pt idx="178">
                  <c:v>0.34085549920766023</c:v>
                </c:pt>
                <c:pt idx="179">
                  <c:v>0.38228959644673277</c:v>
                </c:pt>
                <c:pt idx="180">
                  <c:v>0.32273230293077032</c:v>
                </c:pt>
                <c:pt idx="181">
                  <c:v>0.30338641339821981</c:v>
                </c:pt>
                <c:pt idx="182">
                  <c:v>0.28865597895986261</c:v>
                </c:pt>
                <c:pt idx="183">
                  <c:v>0.27162839265601846</c:v>
                </c:pt>
              </c:numCache>
            </c:numRef>
          </c:val>
          <c:smooth val="0"/>
        </c:ser>
        <c:dLbls>
          <c:showLegendKey val="0"/>
          <c:showVal val="0"/>
          <c:showCatName val="0"/>
          <c:showSerName val="0"/>
          <c:showPercent val="0"/>
          <c:showBubbleSize val="0"/>
        </c:dLbls>
        <c:marker val="1"/>
        <c:smooth val="0"/>
        <c:axId val="233742336"/>
        <c:axId val="233743872"/>
      </c:lineChart>
      <c:dateAx>
        <c:axId val="233742336"/>
        <c:scaling>
          <c:orientation val="minMax"/>
        </c:scaling>
        <c:delete val="0"/>
        <c:axPos val="b"/>
        <c:numFmt formatCode="yy\-mm" sourceLinked="0"/>
        <c:majorTickMark val="none"/>
        <c:minorTickMark val="none"/>
        <c:tickLblPos val="nextTo"/>
        <c:crossAx val="233743872"/>
        <c:crosses val="autoZero"/>
        <c:auto val="1"/>
        <c:lblOffset val="100"/>
        <c:baseTimeUnit val="months"/>
      </c:dateAx>
      <c:valAx>
        <c:axId val="233743872"/>
        <c:scaling>
          <c:orientation val="minMax"/>
        </c:scaling>
        <c:delete val="0"/>
        <c:axPos val="l"/>
        <c:numFmt formatCode="General" sourceLinked="1"/>
        <c:majorTickMark val="none"/>
        <c:minorTickMark val="none"/>
        <c:tickLblPos val="nextTo"/>
        <c:crossAx val="233742336"/>
        <c:crosses val="autoZero"/>
        <c:crossBetween val="between"/>
      </c:valAx>
    </c:plotArea>
    <c:legend>
      <c:legendPos val="b"/>
      <c:layout>
        <c:manualLayout>
          <c:xMode val="edge"/>
          <c:yMode val="edge"/>
          <c:x val="0.42083333333333334"/>
          <c:y val="0.78656790123456788"/>
          <c:w val="0.54166666666666663"/>
          <c:h val="0.18380246913580248"/>
        </c:manualLayout>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90"/>
      <c:rotY val="0"/>
      <c:rAngAx val="0"/>
      <c:perspective val="0"/>
    </c:view3D>
    <c:floor>
      <c:thickness val="0"/>
    </c:floor>
    <c:sideWall>
      <c:thickness val="0"/>
    </c:sideWall>
    <c:backWall>
      <c:thickness val="0"/>
    </c:backWall>
    <c:plotArea>
      <c:layout/>
      <c:surfaceChart>
        <c:wireframe val="0"/>
        <c:ser>
          <c:idx val="0"/>
          <c:order val="0"/>
          <c:tx>
            <c:strRef>
              <c:f>策略三!$B$200</c:f>
              <c:strCache>
                <c:ptCount val="1"/>
                <c:pt idx="0">
                  <c:v>年化收益率</c:v>
                </c:pt>
              </c:strCache>
            </c:strRef>
          </c:tx>
          <c:cat>
            <c:strRef>
              <c:f>策略三!$A$201:$A$209</c:f>
              <c:strCache>
                <c:ptCount val="9"/>
                <c:pt idx="0">
                  <c:v>0期</c:v>
                </c:pt>
                <c:pt idx="1">
                  <c:v>1期</c:v>
                </c:pt>
                <c:pt idx="2">
                  <c:v>2期</c:v>
                </c:pt>
                <c:pt idx="3">
                  <c:v>3期</c:v>
                </c:pt>
                <c:pt idx="4">
                  <c:v>4期</c:v>
                </c:pt>
                <c:pt idx="5">
                  <c:v>5期</c:v>
                </c:pt>
                <c:pt idx="6">
                  <c:v>6期</c:v>
                </c:pt>
                <c:pt idx="7">
                  <c:v>7期</c:v>
                </c:pt>
                <c:pt idx="8">
                  <c:v>8期</c:v>
                </c:pt>
              </c:strCache>
            </c:strRef>
          </c:cat>
          <c:val>
            <c:numRef>
              <c:f>策略三!$B$201:$B$209</c:f>
              <c:numCache>
                <c:formatCode>0.00%</c:formatCode>
                <c:ptCount val="9"/>
                <c:pt idx="0">
                  <c:v>0.29512721429712263</c:v>
                </c:pt>
                <c:pt idx="1">
                  <c:v>0.225412822178781</c:v>
                </c:pt>
                <c:pt idx="2">
                  <c:v>0.29071102121093717</c:v>
                </c:pt>
                <c:pt idx="3">
                  <c:v>0.33184319594159506</c:v>
                </c:pt>
                <c:pt idx="4">
                  <c:v>0.28613973368816015</c:v>
                </c:pt>
                <c:pt idx="5">
                  <c:v>0.24030697788552313</c:v>
                </c:pt>
                <c:pt idx="6">
                  <c:v>2.6803246579595541E-2</c:v>
                </c:pt>
                <c:pt idx="7">
                  <c:v>-3.2707009264186238E-2</c:v>
                </c:pt>
                <c:pt idx="8">
                  <c:v>-4.0808817274882503E-2</c:v>
                </c:pt>
              </c:numCache>
            </c:numRef>
          </c:val>
        </c:ser>
        <c:ser>
          <c:idx val="1"/>
          <c:order val="1"/>
          <c:tx>
            <c:strRef>
              <c:f>策略三!$D$200</c:f>
              <c:strCache>
                <c:ptCount val="1"/>
                <c:pt idx="0">
                  <c:v>夏普比率</c:v>
                </c:pt>
              </c:strCache>
            </c:strRef>
          </c:tx>
          <c:cat>
            <c:strRef>
              <c:f>策略三!$A$201:$A$209</c:f>
              <c:strCache>
                <c:ptCount val="9"/>
                <c:pt idx="0">
                  <c:v>0期</c:v>
                </c:pt>
                <c:pt idx="1">
                  <c:v>1期</c:v>
                </c:pt>
                <c:pt idx="2">
                  <c:v>2期</c:v>
                </c:pt>
                <c:pt idx="3">
                  <c:v>3期</c:v>
                </c:pt>
                <c:pt idx="4">
                  <c:v>4期</c:v>
                </c:pt>
                <c:pt idx="5">
                  <c:v>5期</c:v>
                </c:pt>
                <c:pt idx="6">
                  <c:v>6期</c:v>
                </c:pt>
                <c:pt idx="7">
                  <c:v>7期</c:v>
                </c:pt>
                <c:pt idx="8">
                  <c:v>8期</c:v>
                </c:pt>
              </c:strCache>
            </c:strRef>
          </c:cat>
          <c:val>
            <c:numRef>
              <c:f>策略三!$D$201:$D$209</c:f>
              <c:numCache>
                <c:formatCode>0.00_);[Red]\(0.00\)</c:formatCode>
                <c:ptCount val="9"/>
                <c:pt idx="0">
                  <c:v>2.7395257932916666</c:v>
                </c:pt>
                <c:pt idx="1">
                  <c:v>2.0169405214844289</c:v>
                </c:pt>
                <c:pt idx="2">
                  <c:v>2.7047035581666545</c:v>
                </c:pt>
                <c:pt idx="3">
                  <c:v>3.1445834734243405</c:v>
                </c:pt>
                <c:pt idx="4">
                  <c:v>2.6656661558137542</c:v>
                </c:pt>
                <c:pt idx="5">
                  <c:v>2.1727025843076784</c:v>
                </c:pt>
                <c:pt idx="6">
                  <c:v>-3.4295674606041965E-2</c:v>
                </c:pt>
                <c:pt idx="7">
                  <c:v>-0.67423598158312315</c:v>
                </c:pt>
                <c:pt idx="8">
                  <c:v>-0.76910306024706732</c:v>
                </c:pt>
              </c:numCache>
            </c:numRef>
          </c:val>
        </c:ser>
        <c:bandFmts/>
        <c:axId val="233769216"/>
        <c:axId val="233783296"/>
        <c:axId val="233736384"/>
      </c:surfaceChart>
      <c:catAx>
        <c:axId val="233769216"/>
        <c:scaling>
          <c:orientation val="minMax"/>
        </c:scaling>
        <c:delete val="0"/>
        <c:axPos val="b"/>
        <c:majorTickMark val="out"/>
        <c:minorTickMark val="none"/>
        <c:tickLblPos val="nextTo"/>
        <c:crossAx val="233783296"/>
        <c:crosses val="autoZero"/>
        <c:auto val="1"/>
        <c:lblAlgn val="ctr"/>
        <c:lblOffset val="100"/>
        <c:noMultiLvlLbl val="0"/>
      </c:catAx>
      <c:valAx>
        <c:axId val="233783296"/>
        <c:scaling>
          <c:orientation val="minMax"/>
        </c:scaling>
        <c:delete val="0"/>
        <c:axPos val="l"/>
        <c:majorGridlines/>
        <c:numFmt formatCode="0.00%" sourceLinked="1"/>
        <c:majorTickMark val="out"/>
        <c:minorTickMark val="none"/>
        <c:tickLblPos val="none"/>
        <c:crossAx val="233769216"/>
        <c:crosses val="autoZero"/>
        <c:crossBetween val="midCat"/>
      </c:valAx>
      <c:serAx>
        <c:axId val="233736384"/>
        <c:scaling>
          <c:orientation val="minMax"/>
        </c:scaling>
        <c:delete val="0"/>
        <c:axPos val="b"/>
        <c:majorTickMark val="out"/>
        <c:minorTickMark val="none"/>
        <c:tickLblPos val="nextTo"/>
        <c:crossAx val="233783296"/>
        <c:crosses val="autoZero"/>
      </c:serAx>
    </c:plotArea>
    <c:legend>
      <c:legendPos val="r"/>
      <c:layout/>
      <c:overlay val="0"/>
      <c:txPr>
        <a:bodyPr/>
        <a:lstStyle/>
        <a:p>
          <a:pPr rtl="0">
            <a:defRPr/>
          </a:pPr>
          <a:endParaRPr lang="zh-CN"/>
        </a:p>
      </c:txPr>
    </c:legend>
    <c:plotVisOnly val="1"/>
    <c:dispBlanksAs val="zero"/>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供需差异!$E$1</c:f>
              <c:strCache>
                <c:ptCount val="1"/>
                <c:pt idx="0">
                  <c:v>需求减去供给，滞后一年</c:v>
                </c:pt>
              </c:strCache>
            </c:strRef>
          </c:tx>
          <c:marker>
            <c:symbol val="none"/>
          </c:marker>
          <c:cat>
            <c:numRef>
              <c:f>供需差异!$A$6:$A$67</c:f>
              <c:numCache>
                <c:formatCode>yyyy\-mm\-dd;@</c:formatCode>
                <c:ptCount val="62"/>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pt idx="61">
                  <c:v>43555</c:v>
                </c:pt>
              </c:numCache>
            </c:numRef>
          </c:cat>
          <c:val>
            <c:numRef>
              <c:f>供需差异!$E$2:$E$68</c:f>
              <c:numCache>
                <c:formatCode>General</c:formatCode>
                <c:ptCount val="63"/>
                <c:pt idx="0">
                  <c:v>9.9999999999994316E-2</c:v>
                </c:pt>
                <c:pt idx="1">
                  <c:v>-1.6999999999999886</c:v>
                </c:pt>
                <c:pt idx="2">
                  <c:v>-0.39999999999999147</c:v>
                </c:pt>
                <c:pt idx="3">
                  <c:v>-0.30000000000001137</c:v>
                </c:pt>
                <c:pt idx="4">
                  <c:v>9.9999999999994316E-2</c:v>
                </c:pt>
                <c:pt idx="5">
                  <c:v>-1.0999999999999943</c:v>
                </c:pt>
                <c:pt idx="6">
                  <c:v>-1.5</c:v>
                </c:pt>
                <c:pt idx="7">
                  <c:v>0</c:v>
                </c:pt>
                <c:pt idx="8">
                  <c:v>9.9999999999994316E-2</c:v>
                </c:pt>
                <c:pt idx="9">
                  <c:v>-2.2999999999999972</c:v>
                </c:pt>
                <c:pt idx="10">
                  <c:v>-1.2000000000000028</c:v>
                </c:pt>
                <c:pt idx="11">
                  <c:v>-0.29999999999999716</c:v>
                </c:pt>
                <c:pt idx="12">
                  <c:v>0.5</c:v>
                </c:pt>
                <c:pt idx="13">
                  <c:v>-1.1000000000000085</c:v>
                </c:pt>
                <c:pt idx="14">
                  <c:v>-0.60000000000000853</c:v>
                </c:pt>
                <c:pt idx="15">
                  <c:v>0.70000000000000284</c:v>
                </c:pt>
                <c:pt idx="16">
                  <c:v>1.4000000000000057</c:v>
                </c:pt>
                <c:pt idx="17">
                  <c:v>0.39999999999999147</c:v>
                </c:pt>
                <c:pt idx="18">
                  <c:v>1.1999999999999886</c:v>
                </c:pt>
                <c:pt idx="19">
                  <c:v>1</c:v>
                </c:pt>
                <c:pt idx="20">
                  <c:v>0.39999999999999147</c:v>
                </c:pt>
                <c:pt idx="21">
                  <c:v>-0.89999999999999147</c:v>
                </c:pt>
                <c:pt idx="22">
                  <c:v>-0.69999999999998863</c:v>
                </c:pt>
                <c:pt idx="23">
                  <c:v>0</c:v>
                </c:pt>
                <c:pt idx="24">
                  <c:v>0.70000000000000284</c:v>
                </c:pt>
                <c:pt idx="25">
                  <c:v>-0.29999999999999716</c:v>
                </c:pt>
                <c:pt idx="26">
                  <c:v>0.29999999999999716</c:v>
                </c:pt>
                <c:pt idx="27">
                  <c:v>0.29999999999999716</c:v>
                </c:pt>
                <c:pt idx="28">
                  <c:v>-0.40000000000000568</c:v>
                </c:pt>
                <c:pt idx="29">
                  <c:v>-0.40000000000000568</c:v>
                </c:pt>
                <c:pt idx="30">
                  <c:v>1.3999999999999915</c:v>
                </c:pt>
                <c:pt idx="31">
                  <c:v>0.89999999999999147</c:v>
                </c:pt>
                <c:pt idx="32">
                  <c:v>0.19999999999998863</c:v>
                </c:pt>
                <c:pt idx="33">
                  <c:v>0</c:v>
                </c:pt>
                <c:pt idx="34">
                  <c:v>1</c:v>
                </c:pt>
                <c:pt idx="35">
                  <c:v>0.10000000000000853</c:v>
                </c:pt>
                <c:pt idx="36">
                  <c:v>-1.8000000000000114</c:v>
                </c:pt>
                <c:pt idx="37">
                  <c:v>-1.7999999999999972</c:v>
                </c:pt>
                <c:pt idx="38">
                  <c:v>-0.20000000000000284</c:v>
                </c:pt>
                <c:pt idx="39">
                  <c:v>9.9999999999994316E-2</c:v>
                </c:pt>
                <c:pt idx="40">
                  <c:v>-0.5</c:v>
                </c:pt>
                <c:pt idx="41">
                  <c:v>-0.59999999999999432</c:v>
                </c:pt>
                <c:pt idx="42">
                  <c:v>0.29999999999999716</c:v>
                </c:pt>
                <c:pt idx="43">
                  <c:v>0.5</c:v>
                </c:pt>
                <c:pt idx="44">
                  <c:v>-1.2000000000000028</c:v>
                </c:pt>
                <c:pt idx="45">
                  <c:v>-1.5999999999999943</c:v>
                </c:pt>
                <c:pt idx="46">
                  <c:v>-0.5</c:v>
                </c:pt>
                <c:pt idx="47">
                  <c:v>-1.1000000000000085</c:v>
                </c:pt>
                <c:pt idx="48">
                  <c:v>-2.2999999999999972</c:v>
                </c:pt>
                <c:pt idx="49">
                  <c:v>-2.9000000000000057</c:v>
                </c:pt>
                <c:pt idx="50">
                  <c:v>-1.5999999999999943</c:v>
                </c:pt>
                <c:pt idx="51">
                  <c:v>-1.9000000000000057</c:v>
                </c:pt>
                <c:pt idx="52">
                  <c:v>-1.8000000000000114</c:v>
                </c:pt>
                <c:pt idx="53">
                  <c:v>-0.60000000000000853</c:v>
                </c:pt>
                <c:pt idx="54">
                  <c:v>0.40000000000000568</c:v>
                </c:pt>
                <c:pt idx="55">
                  <c:v>-0.79999999999999716</c:v>
                </c:pt>
                <c:pt idx="56">
                  <c:v>-0.20000000000000284</c:v>
                </c:pt>
                <c:pt idx="57">
                  <c:v>0.40000000000000568</c:v>
                </c:pt>
                <c:pt idx="58">
                  <c:v>1.2000000000000028</c:v>
                </c:pt>
                <c:pt idx="59">
                  <c:v>1.2999999999999972</c:v>
                </c:pt>
                <c:pt idx="60">
                  <c:v>0.20999999999999375</c:v>
                </c:pt>
                <c:pt idx="61">
                  <c:v>7.9999999999998295E-2</c:v>
                </c:pt>
                <c:pt idx="62">
                  <c:v>-0.12000000000000455</c:v>
                </c:pt>
              </c:numCache>
            </c:numRef>
          </c:val>
          <c:smooth val="0"/>
        </c:ser>
        <c:dLbls>
          <c:showLegendKey val="0"/>
          <c:showVal val="0"/>
          <c:showCatName val="0"/>
          <c:showSerName val="0"/>
          <c:showPercent val="0"/>
          <c:showBubbleSize val="0"/>
        </c:dLbls>
        <c:marker val="1"/>
        <c:smooth val="0"/>
        <c:axId val="127482880"/>
        <c:axId val="127488768"/>
      </c:lineChart>
      <c:lineChart>
        <c:grouping val="standard"/>
        <c:varyColors val="0"/>
        <c:ser>
          <c:idx val="1"/>
          <c:order val="1"/>
          <c:tx>
            <c:strRef>
              <c:f>供需差异!$F$1</c:f>
              <c:strCache>
                <c:ptCount val="1"/>
                <c:pt idx="0">
                  <c:v>期货结算价(连续):WTI原油:季</c:v>
                </c:pt>
              </c:strCache>
            </c:strRef>
          </c:tx>
          <c:marker>
            <c:symbol val="none"/>
          </c:marker>
          <c:val>
            <c:numRef>
              <c:f>供需差异!$F$2:$F$68</c:f>
              <c:numCache>
                <c:formatCode>General</c:formatCode>
                <c:ptCount val="63"/>
                <c:pt idx="0">
                  <c:v>32.520000000000003</c:v>
                </c:pt>
                <c:pt idx="1">
                  <c:v>35.76</c:v>
                </c:pt>
                <c:pt idx="2">
                  <c:v>37.049999999999997</c:v>
                </c:pt>
                <c:pt idx="3">
                  <c:v>49.64</c:v>
                </c:pt>
                <c:pt idx="4">
                  <c:v>43.45</c:v>
                </c:pt>
                <c:pt idx="5">
                  <c:v>55.4</c:v>
                </c:pt>
                <c:pt idx="6">
                  <c:v>56.5</c:v>
                </c:pt>
                <c:pt idx="7">
                  <c:v>66.239999999999995</c:v>
                </c:pt>
                <c:pt idx="8">
                  <c:v>61.04</c:v>
                </c:pt>
                <c:pt idx="9">
                  <c:v>66.63</c:v>
                </c:pt>
                <c:pt idx="10">
                  <c:v>73.930000000000007</c:v>
                </c:pt>
                <c:pt idx="11">
                  <c:v>62.91</c:v>
                </c:pt>
                <c:pt idx="12">
                  <c:v>61.05</c:v>
                </c:pt>
                <c:pt idx="13">
                  <c:v>65.87</c:v>
                </c:pt>
                <c:pt idx="14">
                  <c:v>70.680000000000007</c:v>
                </c:pt>
                <c:pt idx="15">
                  <c:v>81.66</c:v>
                </c:pt>
                <c:pt idx="16">
                  <c:v>95.98</c:v>
                </c:pt>
                <c:pt idx="17">
                  <c:v>101.58</c:v>
                </c:pt>
                <c:pt idx="18">
                  <c:v>140</c:v>
                </c:pt>
                <c:pt idx="19">
                  <c:v>100.64</c:v>
                </c:pt>
                <c:pt idx="20">
                  <c:v>44.6</c:v>
                </c:pt>
                <c:pt idx="21">
                  <c:v>49.66</c:v>
                </c:pt>
                <c:pt idx="22">
                  <c:v>69.89</c:v>
                </c:pt>
                <c:pt idx="23">
                  <c:v>70.61</c:v>
                </c:pt>
                <c:pt idx="24">
                  <c:v>79.36</c:v>
                </c:pt>
                <c:pt idx="25">
                  <c:v>83.76</c:v>
                </c:pt>
                <c:pt idx="26">
                  <c:v>75.63</c:v>
                </c:pt>
                <c:pt idx="27">
                  <c:v>79.97</c:v>
                </c:pt>
                <c:pt idx="28">
                  <c:v>91.38</c:v>
                </c:pt>
                <c:pt idx="29">
                  <c:v>106.72</c:v>
                </c:pt>
                <c:pt idx="30">
                  <c:v>95.42</c:v>
                </c:pt>
                <c:pt idx="31">
                  <c:v>79.2</c:v>
                </c:pt>
                <c:pt idx="32">
                  <c:v>98.83</c:v>
                </c:pt>
                <c:pt idx="33">
                  <c:v>103.02</c:v>
                </c:pt>
                <c:pt idx="34">
                  <c:v>84.96</c:v>
                </c:pt>
                <c:pt idx="35">
                  <c:v>92.19</c:v>
                </c:pt>
                <c:pt idx="36">
                  <c:v>91.82</c:v>
                </c:pt>
                <c:pt idx="37">
                  <c:v>97.23</c:v>
                </c:pt>
                <c:pt idx="38">
                  <c:v>96.56</c:v>
                </c:pt>
                <c:pt idx="39">
                  <c:v>102.33</c:v>
                </c:pt>
                <c:pt idx="40">
                  <c:v>98.42</c:v>
                </c:pt>
                <c:pt idx="41">
                  <c:v>101.58</c:v>
                </c:pt>
                <c:pt idx="42">
                  <c:v>105.37</c:v>
                </c:pt>
                <c:pt idx="43">
                  <c:v>91.16</c:v>
                </c:pt>
                <c:pt idx="44">
                  <c:v>53.27</c:v>
                </c:pt>
                <c:pt idx="45">
                  <c:v>47.6</c:v>
                </c:pt>
                <c:pt idx="46">
                  <c:v>59.47</c:v>
                </c:pt>
                <c:pt idx="47">
                  <c:v>45.09</c:v>
                </c:pt>
                <c:pt idx="48">
                  <c:v>37.04</c:v>
                </c:pt>
                <c:pt idx="49">
                  <c:v>38.340000000000003</c:v>
                </c:pt>
                <c:pt idx="50">
                  <c:v>48.33</c:v>
                </c:pt>
                <c:pt idx="51">
                  <c:v>48.24</c:v>
                </c:pt>
                <c:pt idx="52">
                  <c:v>53.72</c:v>
                </c:pt>
                <c:pt idx="53">
                  <c:v>50.6</c:v>
                </c:pt>
                <c:pt idx="54">
                  <c:v>46.04</c:v>
                </c:pt>
                <c:pt idx="55">
                  <c:v>51.67</c:v>
                </c:pt>
                <c:pt idx="56">
                  <c:v>60.42</c:v>
                </c:pt>
                <c:pt idx="57">
                  <c:v>64.94</c:v>
                </c:pt>
                <c:pt idx="58">
                  <c:v>74.150000000000006</c:v>
                </c:pt>
                <c:pt idx="59">
                  <c:v>73.25</c:v>
                </c:pt>
                <c:pt idx="60">
                  <c:v>45.41</c:v>
                </c:pt>
                <c:pt idx="61">
                  <c:v>60.14</c:v>
                </c:pt>
                <c:pt idx="62">
                  <c:v>58.47</c:v>
                </c:pt>
              </c:numCache>
            </c:numRef>
          </c:val>
          <c:smooth val="0"/>
        </c:ser>
        <c:dLbls>
          <c:showLegendKey val="0"/>
          <c:showVal val="0"/>
          <c:showCatName val="0"/>
          <c:showSerName val="0"/>
          <c:showPercent val="0"/>
          <c:showBubbleSize val="0"/>
        </c:dLbls>
        <c:marker val="1"/>
        <c:smooth val="0"/>
        <c:axId val="127490304"/>
        <c:axId val="127492096"/>
      </c:lineChart>
      <c:dateAx>
        <c:axId val="127482880"/>
        <c:scaling>
          <c:orientation val="minMax"/>
        </c:scaling>
        <c:delete val="0"/>
        <c:axPos val="b"/>
        <c:numFmt formatCode="yy\-mm" sourceLinked="0"/>
        <c:majorTickMark val="none"/>
        <c:minorTickMark val="none"/>
        <c:tickLblPos val="low"/>
        <c:crossAx val="127488768"/>
        <c:crosses val="autoZero"/>
        <c:auto val="1"/>
        <c:lblOffset val="100"/>
        <c:baseTimeUnit val="months"/>
      </c:dateAx>
      <c:valAx>
        <c:axId val="127488768"/>
        <c:scaling>
          <c:orientation val="minMax"/>
        </c:scaling>
        <c:delete val="0"/>
        <c:axPos val="l"/>
        <c:numFmt formatCode="General" sourceLinked="1"/>
        <c:majorTickMark val="none"/>
        <c:minorTickMark val="none"/>
        <c:tickLblPos val="nextTo"/>
        <c:crossAx val="127482880"/>
        <c:crosses val="autoZero"/>
        <c:crossBetween val="between"/>
      </c:valAx>
      <c:catAx>
        <c:axId val="127490304"/>
        <c:scaling>
          <c:orientation val="minMax"/>
        </c:scaling>
        <c:delete val="1"/>
        <c:axPos val="b"/>
        <c:majorTickMark val="out"/>
        <c:minorTickMark val="none"/>
        <c:tickLblPos val="nextTo"/>
        <c:crossAx val="127492096"/>
        <c:crosses val="autoZero"/>
        <c:auto val="1"/>
        <c:lblAlgn val="ctr"/>
        <c:lblOffset val="100"/>
        <c:noMultiLvlLbl val="0"/>
      </c:catAx>
      <c:valAx>
        <c:axId val="127492096"/>
        <c:scaling>
          <c:orientation val="minMax"/>
        </c:scaling>
        <c:delete val="0"/>
        <c:axPos val="r"/>
        <c:numFmt formatCode="General" sourceLinked="1"/>
        <c:majorTickMark val="out"/>
        <c:minorTickMark val="none"/>
        <c:tickLblPos val="nextTo"/>
        <c:crossAx val="127490304"/>
        <c:crosses val="max"/>
        <c:crossBetween val="between"/>
      </c:valAx>
    </c:plotArea>
    <c:legend>
      <c:legendPos val="b"/>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供需差异类!$F$1</c:f>
              <c:strCache>
                <c:ptCount val="1"/>
                <c:pt idx="0">
                  <c:v>策略四</c:v>
                </c:pt>
              </c:strCache>
            </c:strRef>
          </c:tx>
          <c:marker>
            <c:symbol val="none"/>
          </c:marker>
          <c:cat>
            <c:numRef>
              <c:f>供需差异类!$A$2:$A$70</c:f>
              <c:numCache>
                <c:formatCode>yyyy\-mm;@</c:formatCode>
                <c:ptCount val="69"/>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供需差异类!$F$2:$F$70</c:f>
              <c:numCache>
                <c:formatCode>0.00_);[Red]\(0.00\)</c:formatCode>
                <c:ptCount val="69"/>
                <c:pt idx="0">
                  <c:v>0.9726159793814434</c:v>
                </c:pt>
                <c:pt idx="1">
                  <c:v>0.94072164948453618</c:v>
                </c:pt>
                <c:pt idx="2">
                  <c:v>1.0476804123711343</c:v>
                </c:pt>
                <c:pt idx="3">
                  <c:v>1.1520618556701032</c:v>
                </c:pt>
                <c:pt idx="4">
                  <c:v>1.1936211340206186</c:v>
                </c:pt>
                <c:pt idx="5">
                  <c:v>1.5992268041237114</c:v>
                </c:pt>
                <c:pt idx="6">
                  <c:v>1.3998067010309281</c:v>
                </c:pt>
                <c:pt idx="7">
                  <c:v>1.7847938144329898</c:v>
                </c:pt>
                <c:pt idx="8">
                  <c:v>1.8202319587628868</c:v>
                </c:pt>
                <c:pt idx="9">
                  <c:v>2.134020618556701</c:v>
                </c:pt>
                <c:pt idx="10">
                  <c:v>1.9664948453608249</c:v>
                </c:pt>
                <c:pt idx="11">
                  <c:v>1.8015135128444357</c:v>
                </c:pt>
                <c:pt idx="12">
                  <c:v>1.9988877983579343</c:v>
                </c:pt>
                <c:pt idx="13">
                  <c:v>1.7009337399526256</c:v>
                </c:pt>
                <c:pt idx="14">
                  <c:v>1.6506438535067207</c:v>
                </c:pt>
                <c:pt idx="15">
                  <c:v>1.7809649570923458</c:v>
                </c:pt>
                <c:pt idx="16">
                  <c:v>1.9110156849443907</c:v>
                </c:pt>
                <c:pt idx="17">
                  <c:v>2.2078882404153779</c:v>
                </c:pt>
                <c:pt idx="18">
                  <c:v>2.5950662909021305</c:v>
                </c:pt>
                <c:pt idx="19">
                  <c:v>2.7464767017070058</c:v>
                </c:pt>
                <c:pt idx="20">
                  <c:v>3.7852602701218823</c:v>
                </c:pt>
                <c:pt idx="21">
                  <c:v>2.7210613827504733</c:v>
                </c:pt>
                <c:pt idx="22">
                  <c:v>6.1400811112109333</c:v>
                </c:pt>
                <c:pt idx="23">
                  <c:v>5.5144506153847699</c:v>
                </c:pt>
                <c:pt idx="24">
                  <c:v>3.9182660975820238</c:v>
                </c:pt>
                <c:pt idx="25">
                  <c:v>3.8783121025351601</c:v>
                </c:pt>
                <c:pt idx="26">
                  <c:v>3.4507008261089673</c:v>
                </c:pt>
                <c:pt idx="27">
                  <c:v>3.6420199243307345</c:v>
                </c:pt>
                <c:pt idx="28">
                  <c:v>3.2885144087527869</c:v>
                </c:pt>
                <c:pt idx="29">
                  <c:v>3.4772246101806208</c:v>
                </c:pt>
                <c:pt idx="30">
                  <c:v>3.9733498171602495</c:v>
                </c:pt>
                <c:pt idx="31">
                  <c:v>4.640357764142502</c:v>
                </c:pt>
                <c:pt idx="32">
                  <c:v>4.1490155346184183</c:v>
                </c:pt>
                <c:pt idx="33">
                  <c:v>3.4437437679918124</c:v>
                </c:pt>
                <c:pt idx="34">
                  <c:v>4.2972878357402884</c:v>
                </c:pt>
                <c:pt idx="35">
                  <c:v>4.4794757951832889</c:v>
                </c:pt>
                <c:pt idx="36">
                  <c:v>3.6941978602093979</c:v>
                </c:pt>
                <c:pt idx="37">
                  <c:v>4.0085699238783477</c:v>
                </c:pt>
                <c:pt idx="38">
                  <c:v>3.992481726982426</c:v>
                </c:pt>
                <c:pt idx="39">
                  <c:v>4.227717254568736</c:v>
                </c:pt>
                <c:pt idx="40">
                  <c:v>4.1985845737031484</c:v>
                </c:pt>
                <c:pt idx="41">
                  <c:v>4.4494734820530564</c:v>
                </c:pt>
                <c:pt idx="42">
                  <c:v>4.279460374315077</c:v>
                </c:pt>
                <c:pt idx="43">
                  <c:v>4.4168622721288919</c:v>
                </c:pt>
                <c:pt idx="44">
                  <c:v>4.5816575862790057</c:v>
                </c:pt>
                <c:pt idx="45">
                  <c:v>3.9637838622491612</c:v>
                </c:pt>
                <c:pt idx="46">
                  <c:v>2.3162655368803513</c:v>
                </c:pt>
                <c:pt idx="47">
                  <c:v>2.0697247898536646</c:v>
                </c:pt>
                <c:pt idx="48">
                  <c:v>2.5858515389201142</c:v>
                </c:pt>
                <c:pt idx="49">
                  <c:v>1.9605859406407931</c:v>
                </c:pt>
                <c:pt idx="50">
                  <c:v>1.6105589541214231</c:v>
                </c:pt>
                <c:pt idx="51">
                  <c:v>1.6670850513233091</c:v>
                </c:pt>
                <c:pt idx="52">
                  <c:v>2.1014663675131851</c:v>
                </c:pt>
                <c:pt idx="53">
                  <c:v>2.0975530223222854</c:v>
                </c:pt>
                <c:pt idx="54">
                  <c:v>2.3358322628348498</c:v>
                </c:pt>
                <c:pt idx="55">
                  <c:v>2.2001696295503237</c:v>
                </c:pt>
                <c:pt idx="56">
                  <c:v>2.0018934732114011</c:v>
                </c:pt>
                <c:pt idx="57">
                  <c:v>2.246694955708799</c:v>
                </c:pt>
                <c:pt idx="58">
                  <c:v>2.6271590714907229</c:v>
                </c:pt>
                <c:pt idx="59">
                  <c:v>2.8236959633003562</c:v>
                </c:pt>
                <c:pt idx="60">
                  <c:v>3.2241616211691015</c:v>
                </c:pt>
                <c:pt idx="61">
                  <c:v>3.1850281692601037</c:v>
                </c:pt>
                <c:pt idx="62">
                  <c:v>1.974500056875103</c:v>
                </c:pt>
                <c:pt idx="63">
                  <c:v>2.6149842197857018</c:v>
                </c:pt>
                <c:pt idx="64">
                  <c:v>2.5423699256878947</c:v>
                </c:pt>
                <c:pt idx="65">
                  <c:v>0</c:v>
                </c:pt>
              </c:numCache>
            </c:numRef>
          </c:val>
          <c:smooth val="0"/>
        </c:ser>
        <c:ser>
          <c:idx val="1"/>
          <c:order val="1"/>
          <c:tx>
            <c:strRef>
              <c:f>供需差异类!$K$1</c:f>
              <c:strCache>
                <c:ptCount val="1"/>
                <c:pt idx="0">
                  <c:v>策略五</c:v>
                </c:pt>
              </c:strCache>
            </c:strRef>
          </c:tx>
          <c:marker>
            <c:symbol val="none"/>
          </c:marker>
          <c:cat>
            <c:numRef>
              <c:f>供需差异类!$A$2:$A$70</c:f>
              <c:numCache>
                <c:formatCode>yyyy\-mm;@</c:formatCode>
                <c:ptCount val="69"/>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供需差异类!$K$2:$K$70</c:f>
              <c:numCache>
                <c:formatCode>General</c:formatCode>
                <c:ptCount val="69"/>
                <c:pt idx="3" formatCode="0.00_);[Red]\(0.00\)">
                  <c:v>0.9093959731543626</c:v>
                </c:pt>
                <c:pt idx="4" formatCode="0.00_);[Red]\(0.00\)">
                  <c:v>0.87773279352226741</c:v>
                </c:pt>
                <c:pt idx="5" formatCode="0.00_);[Red]\(0.00\)">
                  <c:v>0.65511684125705094</c:v>
                </c:pt>
                <c:pt idx="6" formatCode="0.00_);[Red]\(0.00\)">
                  <c:v>0.74844649021864229</c:v>
                </c:pt>
                <c:pt idx="7" formatCode="0.00_);[Red]\(0.00\)">
                  <c:v>0.95429080686105361</c:v>
                </c:pt>
                <c:pt idx="8" formatCode="0.00_);[Red]\(0.00\)">
                  <c:v>0.9357116938071216</c:v>
                </c:pt>
                <c:pt idx="9" formatCode="0.00_);[Red]\(0.00\)">
                  <c:v>0.79812365187352619</c:v>
                </c:pt>
                <c:pt idx="10" formatCode="0.00_);[Red]\(0.00\)">
                  <c:v>0.86611583715764051</c:v>
                </c:pt>
                <c:pt idx="11" formatCode="0.00_);[Red]\(0.00\)">
                  <c:v>0.945434112546094</c:v>
                </c:pt>
                <c:pt idx="12" formatCode="0.00_);[Red]\(0.00\)">
                  <c:v>0.85208000701942699</c:v>
                </c:pt>
                <c:pt idx="13" formatCode="0.00_);[Red]\(0.00\)">
                  <c:v>1.0013396108559252</c:v>
                </c:pt>
                <c:pt idx="14" formatCode="0.00_);[Red]\(0.00\)">
                  <c:v>1.0318472550195947</c:v>
                </c:pt>
                <c:pt idx="15" formatCode="0.00_);[Red]\(0.00\)">
                  <c:v>0.95634241565122591</c:v>
                </c:pt>
                <c:pt idx="16" formatCode="0.00_);[Red]\(0.00\)">
                  <c:v>0.89126025635181449</c:v>
                </c:pt>
                <c:pt idx="17" formatCode="0.00_);[Red]\(0.00\)">
                  <c:v>0.77142144157416426</c:v>
                </c:pt>
                <c:pt idx="18" formatCode="0.00_);[Red]\(0.00\)">
                  <c:v>0.65632709855122162</c:v>
                </c:pt>
                <c:pt idx="19" formatCode="0.00_);[Red]\(0.00\)">
                  <c:v>0.62014446661691536</c:v>
                </c:pt>
                <c:pt idx="20" formatCode="0.00_);[Red]\(0.00\)">
                  <c:v>0.44995910656390187</c:v>
                </c:pt>
                <c:pt idx="21" formatCode="0.00_);[Red]\(0.00\)">
                  <c:v>0.62593675396409243</c:v>
                </c:pt>
                <c:pt idx="22" formatCode="0.00_);[Red]\(0.00\)">
                  <c:v>1.4124276887656113</c:v>
                </c:pt>
                <c:pt idx="23" formatCode="0.00_);[Red]\(0.00\)">
                  <c:v>1.2685113757339161</c:v>
                </c:pt>
                <c:pt idx="24" formatCode="0.00_);[Red]\(0.00\)">
                  <c:v>0.90133459606447652</c:v>
                </c:pt>
                <c:pt idx="25" formatCode="0.00_);[Red]\(0.00\)">
                  <c:v>0.89214381700816126</c:v>
                </c:pt>
                <c:pt idx="26" formatCode="0.00_);[Red]\(0.00\)">
                  <c:v>0.793778665813335</c:v>
                </c:pt>
                <c:pt idx="27" formatCode="0.00_);[Red]\(0.00\)">
                  <c:v>0.75208064611922476</c:v>
                </c:pt>
                <c:pt idx="28" formatCode="0.00_);[Red]\(0.00\)">
                  <c:v>0.83292707812966127</c:v>
                </c:pt>
                <c:pt idx="29" formatCode="0.00_);[Red]\(0.00\)">
                  <c:v>0.78772383292417514</c:v>
                </c:pt>
                <c:pt idx="30" formatCode="0.00_);[Red]\(0.00\)">
                  <c:v>0.68936610767067508</c:v>
                </c:pt>
                <c:pt idx="31" formatCode="0.00_);[Red]\(0.00\)">
                  <c:v>0.5902761892704862</c:v>
                </c:pt>
                <c:pt idx="32" formatCode="0.00_);[Red]\(0.00\)">
                  <c:v>0.66017894486424522</c:v>
                </c:pt>
                <c:pt idx="33" formatCode="0.00_);[Red]\(0.00\)">
                  <c:v>0.79538225907760451</c:v>
                </c:pt>
                <c:pt idx="34" formatCode="0.00_);[Red]\(0.00\)">
                  <c:v>0.63740033308657573</c:v>
                </c:pt>
                <c:pt idx="35" formatCode="0.00_);[Red]\(0.00\)">
                  <c:v>0.61147616888901457</c:v>
                </c:pt>
                <c:pt idx="36" formatCode="0.00_);[Red]\(0.00\)">
                  <c:v>0.74145803812319078</c:v>
                </c:pt>
                <c:pt idx="37" formatCode="0.00_);[Red]\(0.00\)">
                  <c:v>0.68330919751541686</c:v>
                </c:pt>
                <c:pt idx="38" formatCode="0.00_);[Red]\(0.00\)">
                  <c:v>0.68606267609394778</c:v>
                </c:pt>
                <c:pt idx="39" formatCode="0.00_);[Red]\(0.00\)">
                  <c:v>0.6478892823094341</c:v>
                </c:pt>
                <c:pt idx="40" formatCode="0.00_);[Red]\(0.00\)">
                  <c:v>0.65238478582173021</c:v>
                </c:pt>
                <c:pt idx="41" formatCode="0.00_);[Red]\(0.00\)">
                  <c:v>0.6155992858296323</c:v>
                </c:pt>
                <c:pt idx="42" formatCode="0.00_);[Red]\(0.00\)">
                  <c:v>0.59207741338172981</c:v>
                </c:pt>
                <c:pt idx="43" formatCode="0.00_);[Red]\(0.00\)">
                  <c:v>0.57365878150255811</c:v>
                </c:pt>
                <c:pt idx="44" formatCode="0.00_);[Red]\(0.00\)">
                  <c:v>0.55302514022045979</c:v>
                </c:pt>
                <c:pt idx="45" formatCode="0.00_);[Red]\(0.00\)">
                  <c:v>0.63923057289414054</c:v>
                </c:pt>
                <c:pt idx="46" formatCode="0.00_);[Red]\(0.00\)">
                  <c:v>1.0939038675620396</c:v>
                </c:pt>
                <c:pt idx="47" formatCode="0.00_);[Red]\(0.00\)">
                  <c:v>1.2242071223745767</c:v>
                </c:pt>
                <c:pt idx="48" formatCode="0.00_);[Red]\(0.00\)">
                  <c:v>0.97985974482982774</c:v>
                </c:pt>
                <c:pt idx="49" formatCode="0.00_);[Red]\(0.00\)">
                  <c:v>1.2923543806837403</c:v>
                </c:pt>
                <c:pt idx="50" formatCode="0.00_);[Red]\(0.00\)">
                  <c:v>1.5732251356649529</c:v>
                </c:pt>
                <c:pt idx="51" formatCode="0.00_);[Red]\(0.00\)">
                  <c:v>1.5198815603815818</c:v>
                </c:pt>
                <c:pt idx="52" formatCode="0.00_);[Red]\(0.00\)">
                  <c:v>1.2057160981798025</c:v>
                </c:pt>
                <c:pt idx="53" formatCode="0.00_);[Red]\(0.00\)">
                  <c:v>1.2079655685122275</c:v>
                </c:pt>
                <c:pt idx="54" formatCode="0.00_);[Red]\(0.00\)">
                  <c:v>1.0847404881800049</c:v>
                </c:pt>
                <c:pt idx="55" formatCode="0.00_);[Red]\(0.00\)">
                  <c:v>1.15162567243142</c:v>
                </c:pt>
                <c:pt idx="56" formatCode="0.00_);[Red]\(0.00\)">
                  <c:v>1.2656876417252356</c:v>
                </c:pt>
                <c:pt idx="57" formatCode="0.00_);[Red]\(0.00\)">
                  <c:v>1.1277774148447812</c:v>
                </c:pt>
                <c:pt idx="58" formatCode="0.00_);[Red]\(0.00\)">
                  <c:v>0.96445314506835222</c:v>
                </c:pt>
                <c:pt idx="59" formatCode="0.00_);[Red]\(0.00\)">
                  <c:v>0.89732459231644357</c:v>
                </c:pt>
                <c:pt idx="60" formatCode="0.00_);[Red]\(0.00\)">
                  <c:v>0.78586998010829179</c:v>
                </c:pt>
                <c:pt idx="61" formatCode="0.00_);[Red]\(0.00\)">
                  <c:v>0.79552572047822301</c:v>
                </c:pt>
                <c:pt idx="62" formatCode="0.00_);[Red]\(0.00\)">
                  <c:v>1.2832472808859248</c:v>
                </c:pt>
                <c:pt idx="63" formatCode="0.00_);[Red]\(0.00\)">
                  <c:v>0.96894344903607976</c:v>
                </c:pt>
                <c:pt idx="64" formatCode="0.00_);[Red]\(0.00\)">
                  <c:v>0.99661807807473646</c:v>
                </c:pt>
              </c:numCache>
            </c:numRef>
          </c:val>
          <c:smooth val="0"/>
        </c:ser>
        <c:dLbls>
          <c:showLegendKey val="0"/>
          <c:showVal val="0"/>
          <c:showCatName val="0"/>
          <c:showSerName val="0"/>
          <c:showPercent val="0"/>
          <c:showBubbleSize val="0"/>
        </c:dLbls>
        <c:marker val="1"/>
        <c:smooth val="0"/>
        <c:axId val="127406848"/>
        <c:axId val="127408384"/>
      </c:lineChart>
      <c:dateAx>
        <c:axId val="127406848"/>
        <c:scaling>
          <c:orientation val="minMax"/>
        </c:scaling>
        <c:delete val="0"/>
        <c:axPos val="b"/>
        <c:numFmt formatCode="yy\-mm" sourceLinked="0"/>
        <c:majorTickMark val="none"/>
        <c:minorTickMark val="none"/>
        <c:tickLblPos val="nextTo"/>
        <c:crossAx val="127408384"/>
        <c:crosses val="autoZero"/>
        <c:auto val="1"/>
        <c:lblOffset val="100"/>
        <c:baseTimeUnit val="months"/>
      </c:dateAx>
      <c:valAx>
        <c:axId val="127408384"/>
        <c:scaling>
          <c:orientation val="minMax"/>
        </c:scaling>
        <c:delete val="0"/>
        <c:axPos val="l"/>
        <c:numFmt formatCode="#,##0_ " sourceLinked="0"/>
        <c:majorTickMark val="none"/>
        <c:minorTickMark val="none"/>
        <c:tickLblPos val="nextTo"/>
        <c:crossAx val="12740684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90"/>
      <c:rotY val="0"/>
      <c:rAngAx val="0"/>
      <c:perspective val="0"/>
    </c:view3D>
    <c:floor>
      <c:thickness val="0"/>
    </c:floor>
    <c:sideWall>
      <c:thickness val="0"/>
    </c:sideWall>
    <c:backWall>
      <c:thickness val="0"/>
    </c:backWall>
    <c:plotArea>
      <c:layout/>
      <c:surfaceChart>
        <c:wireframe val="0"/>
        <c:ser>
          <c:idx val="0"/>
          <c:order val="0"/>
          <c:tx>
            <c:strRef>
              <c:f>策略五!$B$84</c:f>
              <c:strCache>
                <c:ptCount val="1"/>
                <c:pt idx="0">
                  <c:v>年化收益率</c:v>
                </c:pt>
              </c:strCache>
            </c:strRef>
          </c:tx>
          <c:cat>
            <c:strRef>
              <c:f>策略五!$A$85:$A$89</c:f>
              <c:strCache>
                <c:ptCount val="5"/>
                <c:pt idx="0">
                  <c:v>1季度</c:v>
                </c:pt>
                <c:pt idx="1">
                  <c:v>2季度</c:v>
                </c:pt>
                <c:pt idx="2">
                  <c:v>3季度</c:v>
                </c:pt>
                <c:pt idx="3">
                  <c:v>4季度</c:v>
                </c:pt>
                <c:pt idx="4">
                  <c:v>5季度</c:v>
                </c:pt>
              </c:strCache>
            </c:strRef>
          </c:cat>
          <c:val>
            <c:numRef>
              <c:f>策略五!$B$85:$B$89</c:f>
              <c:numCache>
                <c:formatCode>0.00%</c:formatCode>
                <c:ptCount val="5"/>
                <c:pt idx="0">
                  <c:v>0.59112011407008458</c:v>
                </c:pt>
                <c:pt idx="1">
                  <c:v>0.3044103784531571</c:v>
                </c:pt>
                <c:pt idx="2">
                  <c:v>0.39875100134605734</c:v>
                </c:pt>
                <c:pt idx="3">
                  <c:v>0.59489256832341897</c:v>
                </c:pt>
                <c:pt idx="4">
                  <c:v>0.2902830516044137</c:v>
                </c:pt>
              </c:numCache>
            </c:numRef>
          </c:val>
        </c:ser>
        <c:ser>
          <c:idx val="1"/>
          <c:order val="1"/>
          <c:tx>
            <c:strRef>
              <c:f>策略五!$C$84</c:f>
              <c:strCache>
                <c:ptCount val="1"/>
                <c:pt idx="0">
                  <c:v>夏普比率</c:v>
                </c:pt>
              </c:strCache>
            </c:strRef>
          </c:tx>
          <c:cat>
            <c:strRef>
              <c:f>策略五!$A$85:$A$89</c:f>
              <c:strCache>
                <c:ptCount val="5"/>
                <c:pt idx="0">
                  <c:v>1季度</c:v>
                </c:pt>
                <c:pt idx="1">
                  <c:v>2季度</c:v>
                </c:pt>
                <c:pt idx="2">
                  <c:v>3季度</c:v>
                </c:pt>
                <c:pt idx="3">
                  <c:v>4季度</c:v>
                </c:pt>
                <c:pt idx="4">
                  <c:v>5季度</c:v>
                </c:pt>
              </c:strCache>
            </c:strRef>
          </c:cat>
          <c:val>
            <c:numRef>
              <c:f>策略五!$C$85:$C$89</c:f>
              <c:numCache>
                <c:formatCode>0.00_);[Red]\(0.00\)</c:formatCode>
                <c:ptCount val="5"/>
                <c:pt idx="0">
                  <c:v>2.4485046451177168</c:v>
                </c:pt>
                <c:pt idx="1">
                  <c:v>1.4961202435876031</c:v>
                </c:pt>
                <c:pt idx="2">
                  <c:v>2.0080052302000668</c:v>
                </c:pt>
                <c:pt idx="3">
                  <c:v>2.1506228205906059</c:v>
                </c:pt>
                <c:pt idx="4">
                  <c:v>1.4200860967154605</c:v>
                </c:pt>
              </c:numCache>
            </c:numRef>
          </c:val>
        </c:ser>
        <c:bandFmts/>
        <c:axId val="127574784"/>
        <c:axId val="127576320"/>
        <c:axId val="233781888"/>
      </c:surfaceChart>
      <c:catAx>
        <c:axId val="127574784"/>
        <c:scaling>
          <c:orientation val="minMax"/>
        </c:scaling>
        <c:delete val="0"/>
        <c:axPos val="b"/>
        <c:majorTickMark val="out"/>
        <c:minorTickMark val="none"/>
        <c:tickLblPos val="nextTo"/>
        <c:crossAx val="127576320"/>
        <c:crosses val="autoZero"/>
        <c:auto val="1"/>
        <c:lblAlgn val="ctr"/>
        <c:lblOffset val="100"/>
        <c:noMultiLvlLbl val="0"/>
      </c:catAx>
      <c:valAx>
        <c:axId val="127576320"/>
        <c:scaling>
          <c:orientation val="minMax"/>
        </c:scaling>
        <c:delete val="0"/>
        <c:axPos val="l"/>
        <c:majorGridlines/>
        <c:numFmt formatCode="0.00%" sourceLinked="1"/>
        <c:majorTickMark val="out"/>
        <c:minorTickMark val="none"/>
        <c:tickLblPos val="none"/>
        <c:crossAx val="127574784"/>
        <c:crosses val="autoZero"/>
        <c:crossBetween val="midCat"/>
      </c:valAx>
      <c:serAx>
        <c:axId val="233781888"/>
        <c:scaling>
          <c:orientation val="minMax"/>
        </c:scaling>
        <c:delete val="0"/>
        <c:axPos val="b"/>
        <c:majorTickMark val="out"/>
        <c:minorTickMark val="none"/>
        <c:tickLblPos val="nextTo"/>
        <c:crossAx val="127576320"/>
        <c:crosses val="autoZero"/>
      </c:serAx>
    </c:plotArea>
    <c:legend>
      <c:legendPos val="r"/>
      <c:layout/>
      <c:overlay val="0"/>
      <c:txPr>
        <a:bodyPr/>
        <a:lstStyle/>
        <a:p>
          <a:pPr rtl="0">
            <a:defRPr/>
          </a:pPr>
          <a:endParaRPr lang="zh-CN"/>
        </a:p>
      </c:txPr>
    </c:legend>
    <c:plotVisOnly val="1"/>
    <c:dispBlanksAs val="zero"/>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Sheet10!$B$1</c:f>
              <c:strCache>
                <c:ptCount val="1"/>
                <c:pt idx="0">
                  <c:v>1季度</c:v>
                </c:pt>
              </c:strCache>
            </c:strRef>
          </c:tx>
          <c:marker>
            <c:symbol val="none"/>
          </c:marker>
          <c:cat>
            <c:numRef>
              <c:f>Sheet10!$A$2:$A$62</c:f>
              <c:numCache>
                <c:formatCode>m/d/yyyy</c:formatCode>
                <c:ptCount val="61"/>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numCache>
            </c:numRef>
          </c:cat>
          <c:val>
            <c:numRef>
              <c:f>Sheet10!$B$2:$B$62</c:f>
              <c:numCache>
                <c:formatCode>General</c:formatCode>
                <c:ptCount val="61"/>
                <c:pt idx="0">
                  <c:v>1.9976101058381701</c:v>
                </c:pt>
                <c:pt idx="1">
                  <c:v>2.0696715442199163</c:v>
                </c:pt>
                <c:pt idx="2">
                  <c:v>2.7729688381937017</c:v>
                </c:pt>
                <c:pt idx="3">
                  <c:v>2.4271856571216026</c:v>
                </c:pt>
                <c:pt idx="4">
                  <c:v>3.0947315398052191</c:v>
                </c:pt>
                <c:pt idx="5">
                  <c:v>3.1561792779601965</c:v>
                </c:pt>
                <c:pt idx="6">
                  <c:v>3.7002710685324494</c:v>
                </c:pt>
                <c:pt idx="7">
                  <c:v>3.4097908517998299</c:v>
                </c:pt>
                <c:pt idx="8">
                  <c:v>3.7220570847873957</c:v>
                </c:pt>
                <c:pt idx="9">
                  <c:v>4.1298466198158819</c:v>
                </c:pt>
                <c:pt idx="10">
                  <c:v>3.5142520066632907</c:v>
                </c:pt>
                <c:pt idx="11">
                  <c:v>3.4103494676012382</c:v>
                </c:pt>
                <c:pt idx="12">
                  <c:v>3.6796022838803211</c:v>
                </c:pt>
                <c:pt idx="13">
                  <c:v>3.9482964843579946</c:v>
                </c:pt>
                <c:pt idx="14">
                  <c:v>4.5616566343049483</c:v>
                </c:pt>
                <c:pt idx="15">
                  <c:v>3.8810677303327989</c:v>
                </c:pt>
                <c:pt idx="16">
                  <c:v>4.1075105235174592</c:v>
                </c:pt>
                <c:pt idx="17">
                  <c:v>5.6610698296165021</c:v>
                </c:pt>
                <c:pt idx="18">
                  <c:v>4.0695004832328916</c:v>
                </c:pt>
                <c:pt idx="19">
                  <c:v>1.803455102863543</c:v>
                </c:pt>
                <c:pt idx="20">
                  <c:v>2.0080623409911107</c:v>
                </c:pt>
                <c:pt idx="21">
                  <c:v>1.4268189419604886</c:v>
                </c:pt>
                <c:pt idx="22">
                  <c:v>1.4415178922854499</c:v>
                </c:pt>
                <c:pt idx="23">
                  <c:v>1.2825803726597231</c:v>
                </c:pt>
                <c:pt idx="24">
                  <c:v>1.3536911796116231</c:v>
                </c:pt>
                <c:pt idx="25">
                  <c:v>1.2222978022209532</c:v>
                </c:pt>
                <c:pt idx="26">
                  <c:v>1.2924389163507817</c:v>
                </c:pt>
                <c:pt idx="27">
                  <c:v>1.4768421680146859</c:v>
                </c:pt>
                <c:pt idx="28">
                  <c:v>1.264559944838662</c:v>
                </c:pt>
                <c:pt idx="29">
                  <c:v>1.4143139521398238</c:v>
                </c:pt>
                <c:pt idx="30">
                  <c:v>1.1739013310571584</c:v>
                </c:pt>
                <c:pt idx="31">
                  <c:v>1.4648569261158961</c:v>
                </c:pt>
                <c:pt idx="32">
                  <c:v>1.5269610495645007</c:v>
                </c:pt>
                <c:pt idx="33">
                  <c:v>1.2592759733158607</c:v>
                </c:pt>
                <c:pt idx="34">
                  <c:v>1.3664389357343363</c:v>
                </c:pt>
                <c:pt idx="35">
                  <c:v>1.3719451697380578</c:v>
                </c:pt>
                <c:pt idx="36">
                  <c:v>1.4527796651451903</c:v>
                </c:pt>
                <c:pt idx="37">
                  <c:v>1.4427687387269317</c:v>
                </c:pt>
                <c:pt idx="38">
                  <c:v>1.5289822393737253</c:v>
                </c:pt>
                <c:pt idx="39">
                  <c:v>1.4705602657985151</c:v>
                </c:pt>
                <c:pt idx="40">
                  <c:v>1.5177759784577642</c:v>
                </c:pt>
                <c:pt idx="41">
                  <c:v>1.5744049502864208</c:v>
                </c:pt>
                <c:pt idx="42">
                  <c:v>1.819822834704697</c:v>
                </c:pt>
                <c:pt idx="43">
                  <c:v>3.1142303287343753</c:v>
                </c:pt>
                <c:pt idx="44">
                  <c:v>2.7827550900648821</c:v>
                </c:pt>
                <c:pt idx="45">
                  <c:v>3.4766900253394653</c:v>
                </c:pt>
                <c:pt idx="46">
                  <c:v>2.636017374181209</c:v>
                </c:pt>
                <c:pt idx="47">
                  <c:v>2.1654043810084711</c:v>
                </c:pt>
                <c:pt idx="48">
                  <c:v>2.2414039948127642</c:v>
                </c:pt>
                <c:pt idx="49">
                  <c:v>2.8254317962780617</c:v>
                </c:pt>
                <c:pt idx="50">
                  <c:v>2.8201702845531491</c:v>
                </c:pt>
                <c:pt idx="51">
                  <c:v>3.1405378873589376</c:v>
                </c:pt>
                <c:pt idx="52">
                  <c:v>2.9581388142286342</c:v>
                </c:pt>
                <c:pt idx="53">
                  <c:v>2.6915555534997297</c:v>
                </c:pt>
                <c:pt idx="54">
                  <c:v>3.0206923425137062</c:v>
                </c:pt>
                <c:pt idx="55">
                  <c:v>3.532228204657986</c:v>
                </c:pt>
                <c:pt idx="56">
                  <c:v>3.7964730157313737</c:v>
                </c:pt>
                <c:pt idx="57">
                  <c:v>3.3249218832312257</c:v>
                </c:pt>
                <c:pt idx="58">
                  <c:v>3.2845654476963895</c:v>
                </c:pt>
                <c:pt idx="59">
                  <c:v>2.0362063751521235</c:v>
                </c:pt>
                <c:pt idx="60">
                  <c:v>2.6967067034056096</c:v>
                </c:pt>
              </c:numCache>
            </c:numRef>
          </c:val>
          <c:smooth val="0"/>
        </c:ser>
        <c:ser>
          <c:idx val="1"/>
          <c:order val="1"/>
          <c:tx>
            <c:strRef>
              <c:f>Sheet10!$C$1</c:f>
              <c:strCache>
                <c:ptCount val="1"/>
                <c:pt idx="0">
                  <c:v>2季度</c:v>
                </c:pt>
              </c:strCache>
            </c:strRef>
          </c:tx>
          <c:marker>
            <c:symbol val="none"/>
          </c:marker>
          <c:cat>
            <c:numRef>
              <c:f>Sheet10!$A$2:$A$62</c:f>
              <c:numCache>
                <c:formatCode>m/d/yyyy</c:formatCode>
                <c:ptCount val="61"/>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numCache>
            </c:numRef>
          </c:cat>
          <c:val>
            <c:numRef>
              <c:f>Sheet10!$C$2:$C$62</c:f>
              <c:numCache>
                <c:formatCode>General</c:formatCode>
                <c:ptCount val="61"/>
                <c:pt idx="0">
                  <c:v>1.0996309963099629</c:v>
                </c:pt>
                <c:pt idx="1">
                  <c:v>1.0613442490700209</c:v>
                </c:pt>
                <c:pt idx="2">
                  <c:v>1.4220007698741117</c:v>
                </c:pt>
                <c:pt idx="3">
                  <c:v>1.2446803676678113</c:v>
                </c:pt>
                <c:pt idx="4">
                  <c:v>1.5870032766121229</c:v>
                </c:pt>
                <c:pt idx="5">
                  <c:v>1.6185141719961182</c:v>
                </c:pt>
                <c:pt idx="6">
                  <c:v>1.8975288274871303</c:v>
                </c:pt>
                <c:pt idx="7">
                  <c:v>1.7485682311264257</c:v>
                </c:pt>
                <c:pt idx="8">
                  <c:v>1.9087008722141829</c:v>
                </c:pt>
                <c:pt idx="9">
                  <c:v>2.1178186324897879</c:v>
                </c:pt>
                <c:pt idx="10">
                  <c:v>1.8021367532792172</c:v>
                </c:pt>
                <c:pt idx="11">
                  <c:v>1.7488546938117344</c:v>
                </c:pt>
                <c:pt idx="12">
                  <c:v>1.8869297081306955</c:v>
                </c:pt>
                <c:pt idx="13">
                  <c:v>2.0247182597643474</c:v>
                </c:pt>
                <c:pt idx="14">
                  <c:v>2.3392542882336809</c:v>
                </c:pt>
                <c:pt idx="15">
                  <c:v>2.7494688535962366</c:v>
                </c:pt>
                <c:pt idx="16">
                  <c:v>2.5978934885623826</c:v>
                </c:pt>
                <c:pt idx="17">
                  <c:v>3.5804793108755026</c:v>
                </c:pt>
                <c:pt idx="18">
                  <c:v>2.5738531274750756</c:v>
                </c:pt>
                <c:pt idx="19">
                  <c:v>1.1406384090360531</c:v>
                </c:pt>
                <c:pt idx="20">
                  <c:v>1.2700471612719819</c:v>
                </c:pt>
                <c:pt idx="21">
                  <c:v>1.7874264216934923</c:v>
                </c:pt>
                <c:pt idx="22">
                  <c:v>1.7692002919155669</c:v>
                </c:pt>
                <c:pt idx="23">
                  <c:v>1.9884398125820617</c:v>
                </c:pt>
                <c:pt idx="24">
                  <c:v>2.0986859715457848</c:v>
                </c:pt>
                <c:pt idx="25">
                  <c:v>1.8949811369150871</c:v>
                </c:pt>
                <c:pt idx="26">
                  <c:v>1.7921398447528827</c:v>
                </c:pt>
                <c:pt idx="27">
                  <c:v>2.047839677548061</c:v>
                </c:pt>
                <c:pt idx="28">
                  <c:v>1.753481912803053</c:v>
                </c:pt>
                <c:pt idx="29">
                  <c:v>1.5678152559938843</c:v>
                </c:pt>
                <c:pt idx="30">
                  <c:v>1.8889006531178842</c:v>
                </c:pt>
                <c:pt idx="31">
                  <c:v>2.3570713579247538</c:v>
                </c:pt>
                <c:pt idx="32">
                  <c:v>2.4570018343965203</c:v>
                </c:pt>
                <c:pt idx="33">
                  <c:v>2.0262752460719118</c:v>
                </c:pt>
                <c:pt idx="34">
                  <c:v>2.1987089799360824</c:v>
                </c:pt>
                <c:pt idx="35">
                  <c:v>2.1898845703192436</c:v>
                </c:pt>
                <c:pt idx="36">
                  <c:v>2.0680366270360273</c:v>
                </c:pt>
                <c:pt idx="37">
                  <c:v>2.0537860403846424</c:v>
                </c:pt>
                <c:pt idx="38">
                  <c:v>2.1765112418450752</c:v>
                </c:pt>
                <c:pt idx="39">
                  <c:v>2.0933473704914718</c:v>
                </c:pt>
                <c:pt idx="40">
                  <c:v>2.1605590926084504</c:v>
                </c:pt>
                <c:pt idx="41">
                  <c:v>2.2411706200841941</c:v>
                </c:pt>
                <c:pt idx="42">
                  <c:v>1.9389305658809444</c:v>
                </c:pt>
                <c:pt idx="43">
                  <c:v>1.1330279864466641</c:v>
                </c:pt>
                <c:pt idx="44">
                  <c:v>1.0124297382177814</c:v>
                </c:pt>
                <c:pt idx="45">
                  <c:v>1.2648990868027616</c:v>
                </c:pt>
                <c:pt idx="46">
                  <c:v>0.9590432121058774</c:v>
                </c:pt>
                <c:pt idx="47">
                  <c:v>0.78782347696610544</c:v>
                </c:pt>
                <c:pt idx="48">
                  <c:v>0.81547386897625507</c:v>
                </c:pt>
                <c:pt idx="49">
                  <c:v>1.0279564968080961</c:v>
                </c:pt>
                <c:pt idx="50">
                  <c:v>1.0260422388997013</c:v>
                </c:pt>
                <c:pt idx="51">
                  <c:v>1.142599275988639</c:v>
                </c:pt>
                <c:pt idx="52">
                  <c:v>1.0762383351642801</c:v>
                </c:pt>
                <c:pt idx="53">
                  <c:v>0.97924926780560184</c:v>
                </c:pt>
                <c:pt idx="54">
                  <c:v>1.0989967347418648</c:v>
                </c:pt>
                <c:pt idx="55">
                  <c:v>1.2851051425024864</c:v>
                </c:pt>
                <c:pt idx="56">
                  <c:v>1.3812434285685444</c:v>
                </c:pt>
                <c:pt idx="57">
                  <c:v>1.5771358211942961</c:v>
                </c:pt>
                <c:pt idx="58">
                  <c:v>1.5965135992021442</c:v>
                </c:pt>
                <c:pt idx="59">
                  <c:v>0.98972945446784111</c:v>
                </c:pt>
                <c:pt idx="60">
                  <c:v>1.3107758069080813</c:v>
                </c:pt>
              </c:numCache>
            </c:numRef>
          </c:val>
          <c:smooth val="0"/>
        </c:ser>
        <c:ser>
          <c:idx val="2"/>
          <c:order val="2"/>
          <c:tx>
            <c:strRef>
              <c:f>Sheet10!$D$1</c:f>
              <c:strCache>
                <c:ptCount val="1"/>
                <c:pt idx="0">
                  <c:v>3季度</c:v>
                </c:pt>
              </c:strCache>
            </c:strRef>
          </c:tx>
          <c:marker>
            <c:symbol val="none"/>
          </c:marker>
          <c:cat>
            <c:numRef>
              <c:f>Sheet10!$A$2:$A$62</c:f>
              <c:numCache>
                <c:formatCode>m/d/yyyy</c:formatCode>
                <c:ptCount val="61"/>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numCache>
            </c:numRef>
          </c:cat>
          <c:val>
            <c:numRef>
              <c:f>Sheet10!$D$2:$D$62</c:f>
              <c:numCache>
                <c:formatCode>General</c:formatCode>
                <c:ptCount val="61"/>
                <c:pt idx="0">
                  <c:v>1.0360738255033557</c:v>
                </c:pt>
                <c:pt idx="1">
                  <c:v>1.3881431767337808</c:v>
                </c:pt>
                <c:pt idx="2">
                  <c:v>1.5859016638219765</c:v>
                </c:pt>
                <c:pt idx="3">
                  <c:v>2.0220702457016682</c:v>
                </c:pt>
                <c:pt idx="4">
                  <c:v>2.0622196549123513</c:v>
                </c:pt>
                <c:pt idx="5">
                  <c:v>2.4177244237414892</c:v>
                </c:pt>
                <c:pt idx="6">
                  <c:v>2.2279272165637156</c:v>
                </c:pt>
                <c:pt idx="7">
                  <c:v>2.4319592142798223</c:v>
                </c:pt>
                <c:pt idx="8">
                  <c:v>2.6984052935870824</c:v>
                </c:pt>
                <c:pt idx="9">
                  <c:v>2.2961812122218763</c:v>
                </c:pt>
                <c:pt idx="10">
                  <c:v>2.2282922111929033</c:v>
                </c:pt>
                <c:pt idx="11">
                  <c:v>2.4042196224615324</c:v>
                </c:pt>
                <c:pt idx="12">
                  <c:v>2.5797820391009734</c:v>
                </c:pt>
                <c:pt idx="13">
                  <c:v>2.9805461419494259</c:v>
                </c:pt>
                <c:pt idx="14">
                  <c:v>3.5032184509466804</c:v>
                </c:pt>
                <c:pt idx="15">
                  <c:v>3.7076154432919752</c:v>
                </c:pt>
                <c:pt idx="16">
                  <c:v>5.1099248086323739</c:v>
                </c:pt>
                <c:pt idx="17">
                  <c:v>7.1084009659035408</c:v>
                </c:pt>
                <c:pt idx="18">
                  <c:v>3.1501856426798285</c:v>
                </c:pt>
                <c:pt idx="19">
                  <c:v>3.5075833859973153</c:v>
                </c:pt>
                <c:pt idx="20">
                  <c:v>4.9364680396164395</c:v>
                </c:pt>
                <c:pt idx="21">
                  <c:v>4.9873230544758442</c:v>
                </c:pt>
                <c:pt idx="22">
                  <c:v>5.6053527489477828</c:v>
                </c:pt>
                <c:pt idx="23">
                  <c:v>5.3108977334825216</c:v>
                </c:pt>
                <c:pt idx="24">
                  <c:v>4.7954058689503709</c:v>
                </c:pt>
                <c:pt idx="25">
                  <c:v>5.0705884879011123</c:v>
                </c:pt>
                <c:pt idx="26">
                  <c:v>5.7940524699812892</c:v>
                </c:pt>
                <c:pt idx="27">
                  <c:v>4.9612117195173369</c:v>
                </c:pt>
                <c:pt idx="28">
                  <c:v>4.43589601083531</c:v>
                </c:pt>
                <c:pt idx="29">
                  <c:v>5.3443585524482993</c:v>
                </c:pt>
                <c:pt idx="30">
                  <c:v>6.6689767138695126</c:v>
                </c:pt>
                <c:pt idx="31">
                  <c:v>6.3977379987548435</c:v>
                </c:pt>
                <c:pt idx="32">
                  <c:v>5.2761776390430155</c:v>
                </c:pt>
                <c:pt idx="33">
                  <c:v>5.7251743943429334</c:v>
                </c:pt>
                <c:pt idx="34">
                  <c:v>5.7021966904064225</c:v>
                </c:pt>
                <c:pt idx="35">
                  <c:v>6.0381679830997221</c:v>
                </c:pt>
                <c:pt idx="36">
                  <c:v>5.9965597084038791</c:v>
                </c:pt>
                <c:pt idx="37">
                  <c:v>5.6584364843494432</c:v>
                </c:pt>
                <c:pt idx="38">
                  <c:v>5.4422292464543363</c:v>
                </c:pt>
                <c:pt idx="39">
                  <c:v>5.6169645077710975</c:v>
                </c:pt>
                <c:pt idx="40">
                  <c:v>5.8265362294136702</c:v>
                </c:pt>
                <c:pt idx="41">
                  <c:v>5.0407805131759522</c:v>
                </c:pt>
                <c:pt idx="42">
                  <c:v>2.945616256437944</c:v>
                </c:pt>
                <c:pt idx="43">
                  <c:v>2.6320881135056529</c:v>
                </c:pt>
                <c:pt idx="44">
                  <c:v>3.2884512628189322</c:v>
                </c:pt>
                <c:pt idx="45">
                  <c:v>2.4932952318901238</c:v>
                </c:pt>
                <c:pt idx="46">
                  <c:v>2.0481626832825501</c:v>
                </c:pt>
                <c:pt idx="47">
                  <c:v>2.1200474426850158</c:v>
                </c:pt>
                <c:pt idx="48">
                  <c:v>2.6724541707085758</c:v>
                </c:pt>
                <c:pt idx="49">
                  <c:v>2.6674775335191745</c:v>
                </c:pt>
                <c:pt idx="50">
                  <c:v>2.9704994423849511</c:v>
                </c:pt>
                <c:pt idx="51">
                  <c:v>2.7979760198190342</c:v>
                </c:pt>
                <c:pt idx="52">
                  <c:v>2.5458264022226942</c:v>
                </c:pt>
                <c:pt idx="53">
                  <c:v>2.8571427064041401</c:v>
                </c:pt>
                <c:pt idx="54">
                  <c:v>3.340982433151503</c:v>
                </c:pt>
                <c:pt idx="55">
                  <c:v>3.5909202119969974</c:v>
                </c:pt>
                <c:pt idx="56">
                  <c:v>4.1001960843790792</c:v>
                </c:pt>
                <c:pt idx="57">
                  <c:v>4.050429712485065</c:v>
                </c:pt>
                <c:pt idx="58">
                  <c:v>2.5109899418968844</c:v>
                </c:pt>
                <c:pt idx="59">
                  <c:v>1.895976941495469</c:v>
                </c:pt>
                <c:pt idx="60">
                  <c:v>1.8433284298177597</c:v>
                </c:pt>
              </c:numCache>
            </c:numRef>
          </c:val>
          <c:smooth val="0"/>
        </c:ser>
        <c:ser>
          <c:idx val="3"/>
          <c:order val="3"/>
          <c:tx>
            <c:strRef>
              <c:f>Sheet10!$E$1</c:f>
              <c:strCache>
                <c:ptCount val="1"/>
                <c:pt idx="0">
                  <c:v>4季度</c:v>
                </c:pt>
              </c:strCache>
            </c:strRef>
          </c:tx>
          <c:marker>
            <c:symbol val="none"/>
          </c:marker>
          <c:cat>
            <c:numRef>
              <c:f>Sheet10!$A$2:$A$62</c:f>
              <c:numCache>
                <c:formatCode>m/d/yyyy</c:formatCode>
                <c:ptCount val="61"/>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numCache>
            </c:numRef>
          </c:cat>
          <c:val>
            <c:numRef>
              <c:f>Sheet10!$E$2:$E$62</c:f>
              <c:numCache>
                <c:formatCode>General</c:formatCode>
                <c:ptCount val="61"/>
                <c:pt idx="0">
                  <c:v>1.0360738255033557</c:v>
                </c:pt>
                <c:pt idx="1">
                  <c:v>1.3881431767337808</c:v>
                </c:pt>
                <c:pt idx="2">
                  <c:v>1.2150447427293067</c:v>
                </c:pt>
                <c:pt idx="3">
                  <c:v>0.95295476663516931</c:v>
                </c:pt>
                <c:pt idx="4">
                  <c:v>0.97187625117124676</c:v>
                </c:pt>
                <c:pt idx="5">
                  <c:v>1.1394173960634226</c:v>
                </c:pt>
                <c:pt idx="6">
                  <c:v>1.0499703782565115</c:v>
                </c:pt>
                <c:pt idx="7">
                  <c:v>1.1461259223989408</c:v>
                </c:pt>
                <c:pt idx="8">
                  <c:v>1.2716957743201818</c:v>
                </c:pt>
                <c:pt idx="9">
                  <c:v>1.0821369019678428</c:v>
                </c:pt>
                <c:pt idx="10">
                  <c:v>1.0501423917522938</c:v>
                </c:pt>
                <c:pt idx="11">
                  <c:v>1.1330528967194693</c:v>
                </c:pt>
                <c:pt idx="12">
                  <c:v>1.2157913881908622</c:v>
                </c:pt>
                <c:pt idx="13">
                  <c:v>1.4046622065600705</c:v>
                </c:pt>
                <c:pt idx="14">
                  <c:v>1.6509855325206413</c:v>
                </c:pt>
                <c:pt idx="15">
                  <c:v>1.7473130901588532</c:v>
                </c:pt>
                <c:pt idx="16">
                  <c:v>2.4081889409553008</c:v>
                </c:pt>
                <c:pt idx="17">
                  <c:v>1.7311438215552963</c:v>
                </c:pt>
                <c:pt idx="18">
                  <c:v>3.9063299148279151</c:v>
                </c:pt>
                <c:pt idx="19">
                  <c:v>4.3495144298285702</c:v>
                </c:pt>
                <c:pt idx="20">
                  <c:v>6.1213766311058961</c:v>
                </c:pt>
                <c:pt idx="21">
                  <c:v>6.1844384593273327</c:v>
                </c:pt>
                <c:pt idx="22">
                  <c:v>6.9508148439628537</c:v>
                </c:pt>
                <c:pt idx="23">
                  <c:v>7.3361926830938584</c:v>
                </c:pt>
                <c:pt idx="24">
                  <c:v>8.1248115712804676</c:v>
                </c:pt>
                <c:pt idx="25">
                  <c:v>8.5910509236453656</c:v>
                </c:pt>
                <c:pt idx="26">
                  <c:v>9.8168092209917912</c:v>
                </c:pt>
                <c:pt idx="27">
                  <c:v>11.464761217599518</c:v>
                </c:pt>
                <c:pt idx="28">
                  <c:v>12.822461927711387</c:v>
                </c:pt>
                <c:pt idx="29">
                  <c:v>10.642831530860846</c:v>
                </c:pt>
                <c:pt idx="30">
                  <c:v>8.5289108291427613</c:v>
                </c:pt>
                <c:pt idx="31">
                  <c:v>8.8905028191671267</c:v>
                </c:pt>
                <c:pt idx="32">
                  <c:v>10.780362528608727</c:v>
                </c:pt>
                <c:pt idx="33">
                  <c:v>11.697759198592733</c:v>
                </c:pt>
                <c:pt idx="34">
                  <c:v>11.650810821290646</c:v>
                </c:pt>
                <c:pt idx="35">
                  <c:v>12.337272229950878</c:v>
                </c:pt>
                <c:pt idx="36">
                  <c:v>12.252257600782237</c:v>
                </c:pt>
                <c:pt idx="37">
                  <c:v>12.984398511682334</c:v>
                </c:pt>
                <c:pt idx="38">
                  <c:v>13.500238769563637</c:v>
                </c:pt>
                <c:pt idx="39">
                  <c:v>13.933694921888582</c:v>
                </c:pt>
                <c:pt idx="40">
                  <c:v>14.453567965341604</c:v>
                </c:pt>
                <c:pt idx="41">
                  <c:v>12.504386976563922</c:v>
                </c:pt>
                <c:pt idx="42">
                  <c:v>7.3070282387182983</c:v>
                </c:pt>
                <c:pt idx="43">
                  <c:v>6.5292762185656272</c:v>
                </c:pt>
                <c:pt idx="44">
                  <c:v>8.1574801831533161</c:v>
                </c:pt>
                <c:pt idx="45">
                  <c:v>6.1849803507379031</c:v>
                </c:pt>
                <c:pt idx="46">
                  <c:v>5.0807645196569506</c:v>
                </c:pt>
                <c:pt idx="47">
                  <c:v>5.2590850886513909</c:v>
                </c:pt>
                <c:pt idx="48">
                  <c:v>6.629410076539429</c:v>
                </c:pt>
                <c:pt idx="49">
                  <c:v>6.6170648063782762</c:v>
                </c:pt>
                <c:pt idx="50">
                  <c:v>7.368754589524066</c:v>
                </c:pt>
                <c:pt idx="51">
                  <c:v>6.9407852239374117</c:v>
                </c:pt>
                <c:pt idx="52">
                  <c:v>6.3152915357723005</c:v>
                </c:pt>
                <c:pt idx="53">
                  <c:v>7.0875567691866808</c:v>
                </c:pt>
                <c:pt idx="54">
                  <c:v>8.2877913681877153</c:v>
                </c:pt>
                <c:pt idx="55">
                  <c:v>8.9077982696145348</c:v>
                </c:pt>
                <c:pt idx="56">
                  <c:v>10.171130916105911</c:v>
                </c:pt>
                <c:pt idx="57">
                  <c:v>10.047678214494375</c:v>
                </c:pt>
                <c:pt idx="58">
                  <c:v>6.2288746446442262</c:v>
                </c:pt>
                <c:pt idx="59">
                  <c:v>8.2493838610196839</c:v>
                </c:pt>
                <c:pt idx="60">
                  <c:v>8.4849999213566587</c:v>
                </c:pt>
              </c:numCache>
            </c:numRef>
          </c:val>
          <c:smooth val="0"/>
        </c:ser>
        <c:ser>
          <c:idx val="4"/>
          <c:order val="4"/>
          <c:tx>
            <c:strRef>
              <c:f>Sheet10!$F$1</c:f>
              <c:strCache>
                <c:ptCount val="1"/>
                <c:pt idx="0">
                  <c:v>5季度</c:v>
                </c:pt>
              </c:strCache>
            </c:strRef>
          </c:tx>
          <c:marker>
            <c:symbol val="none"/>
          </c:marker>
          <c:cat>
            <c:numRef>
              <c:f>Sheet10!$A$2:$A$62</c:f>
              <c:numCache>
                <c:formatCode>m/d/yyyy</c:formatCode>
                <c:ptCount val="61"/>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numCache>
            </c:numRef>
          </c:cat>
          <c:val>
            <c:numRef>
              <c:f>Sheet10!$F$2:$F$62</c:f>
              <c:numCache>
                <c:formatCode>General</c:formatCode>
                <c:ptCount val="61"/>
                <c:pt idx="0">
                  <c:v>1.0360738255033557</c:v>
                </c:pt>
                <c:pt idx="1">
                  <c:v>1.3881431767337808</c:v>
                </c:pt>
                <c:pt idx="2">
                  <c:v>1.2150447427293067</c:v>
                </c:pt>
                <c:pt idx="3">
                  <c:v>1.5492170022371365</c:v>
                </c:pt>
                <c:pt idx="4">
                  <c:v>1.5190552552909269</c:v>
                </c:pt>
                <c:pt idx="5">
                  <c:v>1.7809242497428492</c:v>
                </c:pt>
                <c:pt idx="6">
                  <c:v>1.6411173943886401</c:v>
                </c:pt>
                <c:pt idx="7">
                  <c:v>1.7914097638944146</c:v>
                </c:pt>
                <c:pt idx="8">
                  <c:v>1.9876770800647472</c:v>
                </c:pt>
                <c:pt idx="9">
                  <c:v>1.6913940904487113</c:v>
                </c:pt>
                <c:pt idx="10">
                  <c:v>1.6413862537258597</c:v>
                </c:pt>
                <c:pt idx="11">
                  <c:v>1.7709764542657229</c:v>
                </c:pt>
                <c:pt idx="12">
                  <c:v>1.9002977954683666</c:v>
                </c:pt>
                <c:pt idx="13">
                  <c:v>2.1955053477355233</c:v>
                </c:pt>
                <c:pt idx="14">
                  <c:v>2.5805119186340377</c:v>
                </c:pt>
                <c:pt idx="15">
                  <c:v>2.7310731474770322</c:v>
                </c:pt>
                <c:pt idx="16">
                  <c:v>3.7640307210748625</c:v>
                </c:pt>
                <c:pt idx="17">
                  <c:v>2.705800369778387</c:v>
                </c:pt>
                <c:pt idx="18">
                  <c:v>1.1991126439995634</c:v>
                </c:pt>
                <c:pt idx="19">
                  <c:v>1.0769316134188589</c:v>
                </c:pt>
                <c:pt idx="20">
                  <c:v>1.5156413705566665</c:v>
                </c:pt>
                <c:pt idx="21">
                  <c:v>1.5312553609243986</c:v>
                </c:pt>
                <c:pt idx="22">
                  <c:v>1.72100871608781</c:v>
                </c:pt>
                <c:pt idx="23">
                  <c:v>1.8164275461128399</c:v>
                </c:pt>
                <c:pt idx="24">
                  <c:v>1.6401195715438641</c:v>
                </c:pt>
                <c:pt idx="25">
                  <c:v>1.5511097060880636</c:v>
                </c:pt>
                <c:pt idx="26">
                  <c:v>1.7724197191737809</c:v>
                </c:pt>
                <c:pt idx="27">
                  <c:v>2.069956581639592</c:v>
                </c:pt>
                <c:pt idx="28">
                  <c:v>1.8507801444907224</c:v>
                </c:pt>
                <c:pt idx="29">
                  <c:v>2.2298161791326354</c:v>
                </c:pt>
                <c:pt idx="30">
                  <c:v>2.7824840023191713</c:v>
                </c:pt>
                <c:pt idx="31">
                  <c:v>2.6693156081266132</c:v>
                </c:pt>
                <c:pt idx="32">
                  <c:v>2.2013691910933511</c:v>
                </c:pt>
                <c:pt idx="33">
                  <c:v>2.0287268301908132</c:v>
                </c:pt>
                <c:pt idx="34">
                  <c:v>2.0205846355149197</c:v>
                </c:pt>
                <c:pt idx="35">
                  <c:v>2.1396367252354134</c:v>
                </c:pt>
                <c:pt idx="36">
                  <c:v>2.1248927510925797</c:v>
                </c:pt>
                <c:pt idx="37">
                  <c:v>2.2518669761734018</c:v>
                </c:pt>
                <c:pt idx="38">
                  <c:v>2.1658237837876109</c:v>
                </c:pt>
                <c:pt idx="39">
                  <c:v>2.0984482850991992</c:v>
                </c:pt>
                <c:pt idx="40">
                  <c:v>2.176742427652123</c:v>
                </c:pt>
                <c:pt idx="41">
                  <c:v>1.8831910382914256</c:v>
                </c:pt>
                <c:pt idx="42">
                  <c:v>1.1004561936132542</c:v>
                </c:pt>
                <c:pt idx="43">
                  <c:v>0.98332485106046363</c:v>
                </c:pt>
                <c:pt idx="44">
                  <c:v>1.2285363212723901</c:v>
                </c:pt>
                <c:pt idx="45">
                  <c:v>0.93147305744361997</c:v>
                </c:pt>
                <c:pt idx="46">
                  <c:v>0.76517547233780614</c:v>
                </c:pt>
                <c:pt idx="47">
                  <c:v>0.79203098297601215</c:v>
                </c:pt>
                <c:pt idx="48">
                  <c:v>0.99840525318807161</c:v>
                </c:pt>
                <c:pt idx="49">
                  <c:v>0.99654602552850358</c:v>
                </c:pt>
                <c:pt idx="50">
                  <c:v>1.1097523319110947</c:v>
                </c:pt>
                <c:pt idx="51">
                  <c:v>1.0452991063794004</c:v>
                </c:pt>
                <c:pt idx="52">
                  <c:v>0.95109823829461648</c:v>
                </c:pt>
                <c:pt idx="53">
                  <c:v>1.0674032574431545</c:v>
                </c:pt>
                <c:pt idx="54">
                  <c:v>1.2481615021233867</c:v>
                </c:pt>
                <c:pt idx="55">
                  <c:v>1.3415360468039179</c:v>
                </c:pt>
                <c:pt idx="56">
                  <c:v>1.5317970106330541</c:v>
                </c:pt>
                <c:pt idx="57">
                  <c:v>1.5132047340373729</c:v>
                </c:pt>
                <c:pt idx="58">
                  <c:v>0.93808364467763961</c:v>
                </c:pt>
                <c:pt idx="59">
                  <c:v>1.2423772382936193</c:v>
                </c:pt>
                <c:pt idx="60">
                  <c:v>1.2078782361660778</c:v>
                </c:pt>
              </c:numCache>
            </c:numRef>
          </c:val>
          <c:smooth val="0"/>
        </c:ser>
        <c:dLbls>
          <c:showLegendKey val="0"/>
          <c:showVal val="0"/>
          <c:showCatName val="0"/>
          <c:showSerName val="0"/>
          <c:showPercent val="0"/>
          <c:showBubbleSize val="0"/>
        </c:dLbls>
        <c:marker val="1"/>
        <c:smooth val="0"/>
        <c:axId val="127609088"/>
        <c:axId val="127631360"/>
      </c:lineChart>
      <c:dateAx>
        <c:axId val="127609088"/>
        <c:scaling>
          <c:orientation val="minMax"/>
        </c:scaling>
        <c:delete val="0"/>
        <c:axPos val="b"/>
        <c:numFmt formatCode="yy\-mm" sourceLinked="0"/>
        <c:majorTickMark val="none"/>
        <c:minorTickMark val="none"/>
        <c:tickLblPos val="nextTo"/>
        <c:crossAx val="127631360"/>
        <c:crosses val="autoZero"/>
        <c:auto val="1"/>
        <c:lblOffset val="100"/>
        <c:baseTimeUnit val="months"/>
      </c:dateAx>
      <c:valAx>
        <c:axId val="127631360"/>
        <c:scaling>
          <c:orientation val="minMax"/>
        </c:scaling>
        <c:delete val="0"/>
        <c:axPos val="l"/>
        <c:numFmt formatCode="General" sourceLinked="1"/>
        <c:majorTickMark val="none"/>
        <c:minorTickMark val="none"/>
        <c:tickLblPos val="nextTo"/>
        <c:crossAx val="12760908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2"/>
          <c:order val="0"/>
          <c:tx>
            <c:strRef>
              <c:f>预期石油消费!$F$1</c:f>
              <c:strCache>
                <c:ptCount val="1"/>
                <c:pt idx="0">
                  <c:v>石油预期日消费量:陆上商业石油及战略储备:经合组织,同比</c:v>
                </c:pt>
              </c:strCache>
            </c:strRef>
          </c:tx>
          <c:marker>
            <c:symbol val="none"/>
          </c:marker>
          <c:cat>
            <c:numRef>
              <c:f>预期石油消费!$A$2:$A$68</c:f>
              <c:numCache>
                <c:formatCode>yyyy\-mm\-dd;@</c:formatCode>
                <c:ptCount val="67"/>
                <c:pt idx="0">
                  <c:v>37621</c:v>
                </c:pt>
                <c:pt idx="1">
                  <c:v>37711</c:v>
                </c:pt>
                <c:pt idx="2">
                  <c:v>37802</c:v>
                </c:pt>
                <c:pt idx="3">
                  <c:v>37894</c:v>
                </c:pt>
                <c:pt idx="4">
                  <c:v>37986</c:v>
                </c:pt>
                <c:pt idx="5">
                  <c:v>38077</c:v>
                </c:pt>
                <c:pt idx="6">
                  <c:v>38168</c:v>
                </c:pt>
                <c:pt idx="7">
                  <c:v>38260</c:v>
                </c:pt>
                <c:pt idx="8">
                  <c:v>38352</c:v>
                </c:pt>
                <c:pt idx="9">
                  <c:v>38442</c:v>
                </c:pt>
                <c:pt idx="10">
                  <c:v>38533</c:v>
                </c:pt>
                <c:pt idx="11">
                  <c:v>38625</c:v>
                </c:pt>
                <c:pt idx="12">
                  <c:v>38717</c:v>
                </c:pt>
                <c:pt idx="13">
                  <c:v>38807</c:v>
                </c:pt>
                <c:pt idx="14">
                  <c:v>38898</c:v>
                </c:pt>
                <c:pt idx="15">
                  <c:v>38990</c:v>
                </c:pt>
                <c:pt idx="16">
                  <c:v>39082</c:v>
                </c:pt>
                <c:pt idx="17">
                  <c:v>39172</c:v>
                </c:pt>
                <c:pt idx="18">
                  <c:v>39263</c:v>
                </c:pt>
                <c:pt idx="19">
                  <c:v>39355</c:v>
                </c:pt>
                <c:pt idx="20">
                  <c:v>39447</c:v>
                </c:pt>
                <c:pt idx="21">
                  <c:v>39538</c:v>
                </c:pt>
                <c:pt idx="22">
                  <c:v>39629</c:v>
                </c:pt>
                <c:pt idx="23">
                  <c:v>39721</c:v>
                </c:pt>
                <c:pt idx="24">
                  <c:v>39813</c:v>
                </c:pt>
                <c:pt idx="25">
                  <c:v>39903</c:v>
                </c:pt>
                <c:pt idx="26">
                  <c:v>39994</c:v>
                </c:pt>
                <c:pt idx="27">
                  <c:v>40086</c:v>
                </c:pt>
                <c:pt idx="28">
                  <c:v>40178</c:v>
                </c:pt>
                <c:pt idx="29">
                  <c:v>40268</c:v>
                </c:pt>
                <c:pt idx="30">
                  <c:v>40359</c:v>
                </c:pt>
                <c:pt idx="31">
                  <c:v>40451</c:v>
                </c:pt>
                <c:pt idx="32">
                  <c:v>40543</c:v>
                </c:pt>
                <c:pt idx="33">
                  <c:v>40633</c:v>
                </c:pt>
                <c:pt idx="34">
                  <c:v>40724</c:v>
                </c:pt>
                <c:pt idx="35">
                  <c:v>40816</c:v>
                </c:pt>
                <c:pt idx="36">
                  <c:v>40908</c:v>
                </c:pt>
                <c:pt idx="37">
                  <c:v>40999</c:v>
                </c:pt>
                <c:pt idx="38">
                  <c:v>41090</c:v>
                </c:pt>
                <c:pt idx="39">
                  <c:v>41182</c:v>
                </c:pt>
                <c:pt idx="40">
                  <c:v>41274</c:v>
                </c:pt>
                <c:pt idx="41">
                  <c:v>41364</c:v>
                </c:pt>
                <c:pt idx="42">
                  <c:v>41455</c:v>
                </c:pt>
                <c:pt idx="43">
                  <c:v>41547</c:v>
                </c:pt>
                <c:pt idx="44">
                  <c:v>41639</c:v>
                </c:pt>
                <c:pt idx="45">
                  <c:v>41729</c:v>
                </c:pt>
                <c:pt idx="46">
                  <c:v>41820</c:v>
                </c:pt>
                <c:pt idx="47">
                  <c:v>41912</c:v>
                </c:pt>
                <c:pt idx="48">
                  <c:v>42004</c:v>
                </c:pt>
                <c:pt idx="49">
                  <c:v>42094</c:v>
                </c:pt>
                <c:pt idx="50">
                  <c:v>42185</c:v>
                </c:pt>
                <c:pt idx="51">
                  <c:v>42277</c:v>
                </c:pt>
                <c:pt idx="52">
                  <c:v>42369</c:v>
                </c:pt>
                <c:pt idx="53">
                  <c:v>42460</c:v>
                </c:pt>
                <c:pt idx="54">
                  <c:v>42551</c:v>
                </c:pt>
                <c:pt idx="55">
                  <c:v>42643</c:v>
                </c:pt>
                <c:pt idx="56">
                  <c:v>42735</c:v>
                </c:pt>
                <c:pt idx="57">
                  <c:v>42825</c:v>
                </c:pt>
                <c:pt idx="58">
                  <c:v>42916</c:v>
                </c:pt>
                <c:pt idx="59">
                  <c:v>43008</c:v>
                </c:pt>
                <c:pt idx="60">
                  <c:v>43100</c:v>
                </c:pt>
                <c:pt idx="61">
                  <c:v>43190</c:v>
                </c:pt>
                <c:pt idx="62">
                  <c:v>43281</c:v>
                </c:pt>
                <c:pt idx="63">
                  <c:v>43373</c:v>
                </c:pt>
                <c:pt idx="64">
                  <c:v>43465</c:v>
                </c:pt>
                <c:pt idx="65">
                  <c:v>43555</c:v>
                </c:pt>
                <c:pt idx="66">
                  <c:v>43646</c:v>
                </c:pt>
              </c:numCache>
            </c:numRef>
          </c:cat>
          <c:val>
            <c:numRef>
              <c:f>预期石油消费!$F$2:$F$68</c:f>
              <c:numCache>
                <c:formatCode>General</c:formatCode>
                <c:ptCount val="67"/>
                <c:pt idx="4" formatCode="0.00_);[Red]\(0.00\)">
                  <c:v>2.5974025974025983E-2</c:v>
                </c:pt>
                <c:pt idx="5" formatCode="0.00_);[Red]\(0.00\)">
                  <c:v>1.2499999999999956E-2</c:v>
                </c:pt>
                <c:pt idx="6" formatCode="0.00_);[Red]\(0.00\)">
                  <c:v>0</c:v>
                </c:pt>
                <c:pt idx="7" formatCode="0.00_);[Red]\(0.00\)">
                  <c:v>-1.2499999999999956E-2</c:v>
                </c:pt>
                <c:pt idx="8" formatCode="0.00_);[Red]\(0.00\)">
                  <c:v>-1.2658227848101222E-2</c:v>
                </c:pt>
                <c:pt idx="9" formatCode="0.00_);[Red]\(0.00\)">
                  <c:v>1.2345679012345734E-2</c:v>
                </c:pt>
                <c:pt idx="10" formatCode="0.00_);[Red]\(0.00\)">
                  <c:v>2.4691358024691468E-2</c:v>
                </c:pt>
                <c:pt idx="11" formatCode="0.00_);[Red]\(0.00\)">
                  <c:v>3.7974683544303778E-2</c:v>
                </c:pt>
                <c:pt idx="12" formatCode="0.00_);[Red]\(0.00\)">
                  <c:v>2.564102564102555E-2</c:v>
                </c:pt>
                <c:pt idx="13" formatCode="0.00_);[Red]\(0.00\)">
                  <c:v>2.4390243902439046E-2</c:v>
                </c:pt>
                <c:pt idx="14" formatCode="0.00_);[Red]\(0.00\)">
                  <c:v>1.2048192771084265E-2</c:v>
                </c:pt>
                <c:pt idx="15" formatCode="0.00_);[Red]\(0.00\)">
                  <c:v>3.6585365853658569E-2</c:v>
                </c:pt>
                <c:pt idx="16" formatCode="0.00_);[Red]\(0.00\)">
                  <c:v>5.0000000000000044E-2</c:v>
                </c:pt>
                <c:pt idx="17" formatCode="0.00_);[Red]\(0.00\)">
                  <c:v>0</c:v>
                </c:pt>
                <c:pt idx="18" formatCode="0.00_);[Red]\(0.00\)">
                  <c:v>1.1904761904761862E-2</c:v>
                </c:pt>
                <c:pt idx="19" formatCode="0.00_);[Red]\(0.00\)">
                  <c:v>-2.352941176470591E-2</c:v>
                </c:pt>
                <c:pt idx="20" formatCode="0.00_);[Red]\(0.00\)">
                  <c:v>-1.1904761904761862E-2</c:v>
                </c:pt>
                <c:pt idx="21" formatCode="0.00_);[Red]\(0.00\)">
                  <c:v>2.3809523809523725E-2</c:v>
                </c:pt>
                <c:pt idx="22" formatCode="0.00_);[Red]\(0.00\)">
                  <c:v>2.3529411764705799E-2</c:v>
                </c:pt>
                <c:pt idx="23" formatCode="0.00_);[Red]\(0.00\)">
                  <c:v>4.8192771084337283E-2</c:v>
                </c:pt>
                <c:pt idx="24" formatCode="0.00_);[Red]\(0.00\)">
                  <c:v>7.2289156626506035E-2</c:v>
                </c:pt>
                <c:pt idx="25" formatCode="0.00_);[Red]\(0.00\)">
                  <c:v>0.10465116279069764</c:v>
                </c:pt>
                <c:pt idx="26" formatCode="0.00_);[Red]\(0.00\)">
                  <c:v>8.0459770114942541E-2</c:v>
                </c:pt>
                <c:pt idx="27" formatCode="0.00_);[Red]\(0.00\)">
                  <c:v>6.8965517241379226E-2</c:v>
                </c:pt>
                <c:pt idx="28" formatCode="0.00_);[Red]\(0.00\)">
                  <c:v>1.1235955056179803E-2</c:v>
                </c:pt>
                <c:pt idx="29" formatCode="0.00_);[Red]\(0.00\)">
                  <c:v>-3.157894736842104E-2</c:v>
                </c:pt>
                <c:pt idx="30" formatCode="0.00_);[Red]\(0.00\)">
                  <c:v>-3.1914893617021267E-2</c:v>
                </c:pt>
                <c:pt idx="31" formatCode="0.00_);[Red]\(0.00\)">
                  <c:v>-2.1505376344086002E-2</c:v>
                </c:pt>
                <c:pt idx="32" formatCode="0.00_);[Red]\(0.00\)">
                  <c:v>0</c:v>
                </c:pt>
                <c:pt idx="33" formatCode="0.00_);[Red]\(0.00\)">
                  <c:v>1.0869565217391353E-2</c:v>
                </c:pt>
                <c:pt idx="34" formatCode="0.00_);[Red]\(0.00\)">
                  <c:v>0</c:v>
                </c:pt>
                <c:pt idx="35" formatCode="0.00_);[Red]\(0.00\)">
                  <c:v>-1.098901098901095E-2</c:v>
                </c:pt>
                <c:pt idx="36" formatCode="0.00_);[Red]\(0.00\)">
                  <c:v>0</c:v>
                </c:pt>
                <c:pt idx="37" formatCode="0.00_);[Red]\(0.00\)">
                  <c:v>-1.0752688172043001E-2</c:v>
                </c:pt>
                <c:pt idx="38" formatCode="0.00_);[Red]\(0.00\)">
                  <c:v>1.098901098901095E-2</c:v>
                </c:pt>
                <c:pt idx="39" formatCode="0.00_);[Red]\(0.00\)">
                  <c:v>2.2222222222222143E-2</c:v>
                </c:pt>
                <c:pt idx="40" formatCode="0.00_);[Red]\(0.00\)">
                  <c:v>2.2222222222222143E-2</c:v>
                </c:pt>
                <c:pt idx="41" formatCode="0.00_);[Red]\(0.00\)">
                  <c:v>1.0869565217391353E-2</c:v>
                </c:pt>
                <c:pt idx="42" formatCode="0.00_);[Red]\(0.00\)">
                  <c:v>-1.0869565217391353E-2</c:v>
                </c:pt>
                <c:pt idx="43" formatCode="0.00_);[Red]\(0.00\)">
                  <c:v>0</c:v>
                </c:pt>
                <c:pt idx="44" formatCode="0.00_);[Red]\(0.00\)">
                  <c:v>-1.0869565217391353E-2</c:v>
                </c:pt>
                <c:pt idx="45" formatCode="0.00_);[Red]\(0.00\)">
                  <c:v>1.0752688172043001E-2</c:v>
                </c:pt>
                <c:pt idx="46" formatCode="0.00_);[Red]\(0.00\)">
                  <c:v>2.19780219780219E-2</c:v>
                </c:pt>
                <c:pt idx="47" formatCode="0.00_);[Red]\(0.00\)">
                  <c:v>1.0869565217391353E-2</c:v>
                </c:pt>
                <c:pt idx="48" formatCode="0.00_);[Red]\(0.00\)">
                  <c:v>1.098901098901095E-2</c:v>
                </c:pt>
                <c:pt idx="49" formatCode="0.00_);[Red]\(0.00\)">
                  <c:v>2.1276595744680771E-2</c:v>
                </c:pt>
                <c:pt idx="50" formatCode="0.00_);[Red]\(0.00\)">
                  <c:v>2.1505376344086002E-2</c:v>
                </c:pt>
                <c:pt idx="51" formatCode="0.00_);[Red]\(0.00\)">
                  <c:v>3.2258064516129004E-2</c:v>
                </c:pt>
                <c:pt idx="52" formatCode="0.00_);[Red]\(0.00\)">
                  <c:v>6.5217391304347894E-2</c:v>
                </c:pt>
                <c:pt idx="53" formatCode="0.00_);[Red]\(0.00\)">
                  <c:v>5.2083333333333259E-2</c:v>
                </c:pt>
                <c:pt idx="54" formatCode="0.00_);[Red]\(0.00\)">
                  <c:v>4.2105263157894646E-2</c:v>
                </c:pt>
                <c:pt idx="55" formatCode="0.00_);[Red]\(0.00\)">
                  <c:v>3.125E-2</c:v>
                </c:pt>
                <c:pt idx="56" formatCode="0.00_);[Red]\(0.00\)">
                  <c:v>0</c:v>
                </c:pt>
                <c:pt idx="57" formatCode="0.00_);[Red]\(0.00\)">
                  <c:v>-2.9702970297029729E-2</c:v>
                </c:pt>
                <c:pt idx="58" formatCode="0.00_);[Red]\(0.00\)">
                  <c:v>-2.0202020202020221E-2</c:v>
                </c:pt>
                <c:pt idx="59" formatCode="0.00_);[Red]\(0.00\)">
                  <c:v>-4.0404040404040442E-2</c:v>
                </c:pt>
                <c:pt idx="60" formatCode="0.00_);[Red]\(0.00\)">
                  <c:v>-5.1020408163265252E-2</c:v>
                </c:pt>
                <c:pt idx="61" formatCode="0.00_);[Red]\(0.00\)">
                  <c:v>-5.1020408163265252E-2</c:v>
                </c:pt>
                <c:pt idx="62" formatCode="0.00_);[Red]\(0.00\)">
                  <c:v>-6.1855670103092786E-2</c:v>
                </c:pt>
                <c:pt idx="63" formatCode="0.00_);[Red]\(0.00\)">
                  <c:v>-3.157894736842104E-2</c:v>
                </c:pt>
                <c:pt idx="64" formatCode="0.00_);[Red]\(0.00\)">
                  <c:v>0</c:v>
                </c:pt>
                <c:pt idx="65" formatCode="0.00_);[Red]\(0.00\)">
                  <c:v>0</c:v>
                </c:pt>
                <c:pt idx="66" formatCode="0.00_);[Red]\(0.00\)">
                  <c:v>2.19780219780219E-2</c:v>
                </c:pt>
              </c:numCache>
            </c:numRef>
          </c:val>
          <c:smooth val="0"/>
        </c:ser>
        <c:ser>
          <c:idx val="3"/>
          <c:order val="1"/>
          <c:tx>
            <c:strRef>
              <c:f>预期石油消费!$G$1</c:f>
              <c:strCache>
                <c:ptCount val="1"/>
                <c:pt idx="0">
                  <c:v>石油预期日消费量:战略储备:经合组织，同比</c:v>
                </c:pt>
              </c:strCache>
            </c:strRef>
          </c:tx>
          <c:marker>
            <c:symbol val="none"/>
          </c:marker>
          <c:cat>
            <c:numRef>
              <c:f>预期石油消费!$A$2:$A$68</c:f>
              <c:numCache>
                <c:formatCode>yyyy\-mm\-dd;@</c:formatCode>
                <c:ptCount val="67"/>
                <c:pt idx="0">
                  <c:v>37621</c:v>
                </c:pt>
                <c:pt idx="1">
                  <c:v>37711</c:v>
                </c:pt>
                <c:pt idx="2">
                  <c:v>37802</c:v>
                </c:pt>
                <c:pt idx="3">
                  <c:v>37894</c:v>
                </c:pt>
                <c:pt idx="4">
                  <c:v>37986</c:v>
                </c:pt>
                <c:pt idx="5">
                  <c:v>38077</c:v>
                </c:pt>
                <c:pt idx="6">
                  <c:v>38168</c:v>
                </c:pt>
                <c:pt idx="7">
                  <c:v>38260</c:v>
                </c:pt>
                <c:pt idx="8">
                  <c:v>38352</c:v>
                </c:pt>
                <c:pt idx="9">
                  <c:v>38442</c:v>
                </c:pt>
                <c:pt idx="10">
                  <c:v>38533</c:v>
                </c:pt>
                <c:pt idx="11">
                  <c:v>38625</c:v>
                </c:pt>
                <c:pt idx="12">
                  <c:v>38717</c:v>
                </c:pt>
                <c:pt idx="13">
                  <c:v>38807</c:v>
                </c:pt>
                <c:pt idx="14">
                  <c:v>38898</c:v>
                </c:pt>
                <c:pt idx="15">
                  <c:v>38990</c:v>
                </c:pt>
                <c:pt idx="16">
                  <c:v>39082</c:v>
                </c:pt>
                <c:pt idx="17">
                  <c:v>39172</c:v>
                </c:pt>
                <c:pt idx="18">
                  <c:v>39263</c:v>
                </c:pt>
                <c:pt idx="19">
                  <c:v>39355</c:v>
                </c:pt>
                <c:pt idx="20">
                  <c:v>39447</c:v>
                </c:pt>
                <c:pt idx="21">
                  <c:v>39538</c:v>
                </c:pt>
                <c:pt idx="22">
                  <c:v>39629</c:v>
                </c:pt>
                <c:pt idx="23">
                  <c:v>39721</c:v>
                </c:pt>
                <c:pt idx="24">
                  <c:v>39813</c:v>
                </c:pt>
                <c:pt idx="25">
                  <c:v>39903</c:v>
                </c:pt>
                <c:pt idx="26">
                  <c:v>39994</c:v>
                </c:pt>
                <c:pt idx="27">
                  <c:v>40086</c:v>
                </c:pt>
                <c:pt idx="28">
                  <c:v>40178</c:v>
                </c:pt>
                <c:pt idx="29">
                  <c:v>40268</c:v>
                </c:pt>
                <c:pt idx="30">
                  <c:v>40359</c:v>
                </c:pt>
                <c:pt idx="31">
                  <c:v>40451</c:v>
                </c:pt>
                <c:pt idx="32">
                  <c:v>40543</c:v>
                </c:pt>
                <c:pt idx="33">
                  <c:v>40633</c:v>
                </c:pt>
                <c:pt idx="34">
                  <c:v>40724</c:v>
                </c:pt>
                <c:pt idx="35">
                  <c:v>40816</c:v>
                </c:pt>
                <c:pt idx="36">
                  <c:v>40908</c:v>
                </c:pt>
                <c:pt idx="37">
                  <c:v>40999</c:v>
                </c:pt>
                <c:pt idx="38">
                  <c:v>41090</c:v>
                </c:pt>
                <c:pt idx="39">
                  <c:v>41182</c:v>
                </c:pt>
                <c:pt idx="40">
                  <c:v>41274</c:v>
                </c:pt>
                <c:pt idx="41">
                  <c:v>41364</c:v>
                </c:pt>
                <c:pt idx="42">
                  <c:v>41455</c:v>
                </c:pt>
                <c:pt idx="43">
                  <c:v>41547</c:v>
                </c:pt>
                <c:pt idx="44">
                  <c:v>41639</c:v>
                </c:pt>
                <c:pt idx="45">
                  <c:v>41729</c:v>
                </c:pt>
                <c:pt idx="46">
                  <c:v>41820</c:v>
                </c:pt>
                <c:pt idx="47">
                  <c:v>41912</c:v>
                </c:pt>
                <c:pt idx="48">
                  <c:v>42004</c:v>
                </c:pt>
                <c:pt idx="49">
                  <c:v>42094</c:v>
                </c:pt>
                <c:pt idx="50">
                  <c:v>42185</c:v>
                </c:pt>
                <c:pt idx="51">
                  <c:v>42277</c:v>
                </c:pt>
                <c:pt idx="52">
                  <c:v>42369</c:v>
                </c:pt>
                <c:pt idx="53">
                  <c:v>42460</c:v>
                </c:pt>
                <c:pt idx="54">
                  <c:v>42551</c:v>
                </c:pt>
                <c:pt idx="55">
                  <c:v>42643</c:v>
                </c:pt>
                <c:pt idx="56">
                  <c:v>42735</c:v>
                </c:pt>
                <c:pt idx="57">
                  <c:v>42825</c:v>
                </c:pt>
                <c:pt idx="58">
                  <c:v>42916</c:v>
                </c:pt>
                <c:pt idx="59">
                  <c:v>43008</c:v>
                </c:pt>
                <c:pt idx="60">
                  <c:v>43100</c:v>
                </c:pt>
                <c:pt idx="61">
                  <c:v>43190</c:v>
                </c:pt>
                <c:pt idx="62">
                  <c:v>43281</c:v>
                </c:pt>
                <c:pt idx="63">
                  <c:v>43373</c:v>
                </c:pt>
                <c:pt idx="64">
                  <c:v>43465</c:v>
                </c:pt>
                <c:pt idx="65">
                  <c:v>43555</c:v>
                </c:pt>
                <c:pt idx="66">
                  <c:v>43646</c:v>
                </c:pt>
              </c:numCache>
            </c:numRef>
          </c:cat>
          <c:val>
            <c:numRef>
              <c:f>预期石油消费!$G$2:$G$68</c:f>
              <c:numCache>
                <c:formatCode>General</c:formatCode>
                <c:ptCount val="67"/>
                <c:pt idx="4" formatCode="0.00_);[Red]\(0.00\)">
                  <c:v>-0.125</c:v>
                </c:pt>
                <c:pt idx="5" formatCode="0.00_);[Red]\(0.00\)">
                  <c:v>0</c:v>
                </c:pt>
                <c:pt idx="6" formatCode="0.00_);[Red]\(0.00\)">
                  <c:v>3.5714285714285809E-2</c:v>
                </c:pt>
                <c:pt idx="7" formatCode="0.00_);[Red]\(0.00\)">
                  <c:v>0</c:v>
                </c:pt>
                <c:pt idx="8" formatCode="0.00_);[Red]\(0.00\)">
                  <c:v>0</c:v>
                </c:pt>
                <c:pt idx="9" formatCode="0.00_);[Red]\(0.00\)">
                  <c:v>0</c:v>
                </c:pt>
                <c:pt idx="10" formatCode="0.00_);[Red]\(0.00\)">
                  <c:v>3.4482758620689724E-2</c:v>
                </c:pt>
                <c:pt idx="11" formatCode="0.00_);[Red]\(0.00\)">
                  <c:v>7.1428571428571397E-2</c:v>
                </c:pt>
                <c:pt idx="12" formatCode="0.00_);[Red]\(0.00\)">
                  <c:v>3.5714285714285809E-2</c:v>
                </c:pt>
                <c:pt idx="13" formatCode="0.00_);[Red]\(0.00\)">
                  <c:v>3.3333333333333437E-2</c:v>
                </c:pt>
                <c:pt idx="14" formatCode="0.00_);[Red]\(0.00\)">
                  <c:v>0</c:v>
                </c:pt>
                <c:pt idx="15" formatCode="0.00_);[Red]\(0.00\)">
                  <c:v>0</c:v>
                </c:pt>
                <c:pt idx="16" formatCode="0.00_);[Red]\(0.00\)">
                  <c:v>3.4482758620689724E-2</c:v>
                </c:pt>
                <c:pt idx="17" formatCode="0.00_);[Red]\(0.00\)">
                  <c:v>0</c:v>
                </c:pt>
                <c:pt idx="18" formatCode="0.00_);[Red]\(0.00\)">
                  <c:v>3.3333333333333437E-2</c:v>
                </c:pt>
                <c:pt idx="19" formatCode="0.00_);[Red]\(0.00\)">
                  <c:v>0</c:v>
                </c:pt>
                <c:pt idx="20" formatCode="0.00_);[Red]\(0.00\)">
                  <c:v>3.3333333333333437E-2</c:v>
                </c:pt>
                <c:pt idx="21" formatCode="0.00_);[Red]\(0.00\)">
                  <c:v>-3.2258064516129004E-2</c:v>
                </c:pt>
                <c:pt idx="22" formatCode="0.00_);[Red]\(0.00\)">
                  <c:v>3.2258064516129004E-2</c:v>
                </c:pt>
                <c:pt idx="23" formatCode="0.00_);[Red]\(0.00\)">
                  <c:v>6.6666666666666652E-2</c:v>
                </c:pt>
                <c:pt idx="24" formatCode="0.00_);[Red]\(0.00\)">
                  <c:v>3.2258064516129004E-2</c:v>
                </c:pt>
                <c:pt idx="25" formatCode="0.00_);[Red]\(0.00\)">
                  <c:v>0.1333333333333333</c:v>
                </c:pt>
                <c:pt idx="26" formatCode="0.00_);[Red]\(0.00\)">
                  <c:v>6.25E-2</c:v>
                </c:pt>
                <c:pt idx="27" formatCode="0.00_);[Red]\(0.00\)">
                  <c:v>3.125E-2</c:v>
                </c:pt>
                <c:pt idx="28" formatCode="0.00_);[Red]\(0.00\)">
                  <c:v>3.125E-2</c:v>
                </c:pt>
                <c:pt idx="29" formatCode="0.00_);[Red]\(0.00\)">
                  <c:v>0</c:v>
                </c:pt>
                <c:pt idx="30" formatCode="0.00_);[Red]\(0.00\)">
                  <c:v>-2.9411764705882359E-2</c:v>
                </c:pt>
                <c:pt idx="31" formatCode="0.00_);[Red]\(0.00\)">
                  <c:v>0</c:v>
                </c:pt>
                <c:pt idx="32" formatCode="0.00_);[Red]\(0.00\)">
                  <c:v>0</c:v>
                </c:pt>
                <c:pt idx="33" formatCode="0.00_);[Red]\(0.00\)">
                  <c:v>0</c:v>
                </c:pt>
                <c:pt idx="34" formatCode="0.00_);[Red]\(0.00\)">
                  <c:v>0</c:v>
                </c:pt>
                <c:pt idx="35" formatCode="0.00_);[Red]\(0.00\)">
                  <c:v>0</c:v>
                </c:pt>
                <c:pt idx="36" formatCode="0.00_);[Red]\(0.00\)">
                  <c:v>0</c:v>
                </c:pt>
                <c:pt idx="37" formatCode="0.00_);[Red]\(0.00\)">
                  <c:v>0</c:v>
                </c:pt>
                <c:pt idx="38" formatCode="0.00_);[Red]\(0.00\)">
                  <c:v>3.0303030303030276E-2</c:v>
                </c:pt>
                <c:pt idx="39" formatCode="0.00_);[Red]\(0.00\)">
                  <c:v>0</c:v>
                </c:pt>
                <c:pt idx="40" formatCode="0.00_);[Red]\(0.00\)">
                  <c:v>3.0303030303030276E-2</c:v>
                </c:pt>
                <c:pt idx="41" formatCode="0.00_);[Red]\(0.00\)">
                  <c:v>2.9411764705882248E-2</c:v>
                </c:pt>
                <c:pt idx="42" formatCode="0.00_);[Red]\(0.00\)">
                  <c:v>0</c:v>
                </c:pt>
                <c:pt idx="43" formatCode="0.00_);[Red]\(0.00\)">
                  <c:v>3.0303030303030276E-2</c:v>
                </c:pt>
                <c:pt idx="44" formatCode="0.00_);[Red]\(0.00\)">
                  <c:v>2.9411764705882248E-2</c:v>
                </c:pt>
                <c:pt idx="45" formatCode="0.00_);[Red]\(0.00\)">
                  <c:v>0</c:v>
                </c:pt>
                <c:pt idx="46" formatCode="0.00_);[Red]\(0.00\)">
                  <c:v>0</c:v>
                </c:pt>
                <c:pt idx="47" formatCode="0.00_);[Red]\(0.00\)">
                  <c:v>0</c:v>
                </c:pt>
                <c:pt idx="48" formatCode="0.00_);[Red]\(0.00\)">
                  <c:v>-2.8571428571428581E-2</c:v>
                </c:pt>
                <c:pt idx="49" formatCode="0.00_);[Red]\(0.00\)">
                  <c:v>0</c:v>
                </c:pt>
                <c:pt idx="50" formatCode="0.00_);[Red]\(0.00\)">
                  <c:v>0</c:v>
                </c:pt>
                <c:pt idx="51" formatCode="0.00_);[Red]\(0.00\)">
                  <c:v>-2.9411764705882359E-2</c:v>
                </c:pt>
                <c:pt idx="52" formatCode="0.00_);[Red]\(0.00\)">
                  <c:v>0</c:v>
                </c:pt>
                <c:pt idx="53" formatCode="0.00_);[Red]\(0.00\)">
                  <c:v>0</c:v>
                </c:pt>
                <c:pt idx="54" formatCode="0.00_);[Red]\(0.00\)">
                  <c:v>0</c:v>
                </c:pt>
                <c:pt idx="55" formatCode="0.00_);[Red]\(0.00\)">
                  <c:v>3.0303030303030276E-2</c:v>
                </c:pt>
                <c:pt idx="56" formatCode="0.00_);[Red]\(0.00\)">
                  <c:v>0</c:v>
                </c:pt>
                <c:pt idx="57" formatCode="0.00_);[Red]\(0.00\)">
                  <c:v>-2.8571428571428581E-2</c:v>
                </c:pt>
                <c:pt idx="58" formatCode="0.00_);[Red]\(0.00\)">
                  <c:v>-2.9411764705882359E-2</c:v>
                </c:pt>
                <c:pt idx="59" formatCode="0.00_);[Red]\(0.00\)">
                  <c:v>-2.9411764705882359E-2</c:v>
                </c:pt>
                <c:pt idx="60" formatCode="0.00_);[Red]\(0.00\)">
                  <c:v>-2.9411764705882359E-2</c:v>
                </c:pt>
                <c:pt idx="61" formatCode="0.00_);[Red]\(0.00\)">
                  <c:v>-2.9411764705882359E-2</c:v>
                </c:pt>
                <c:pt idx="62" formatCode="0.00_);[Red]\(0.00\)">
                  <c:v>0</c:v>
                </c:pt>
                <c:pt idx="63" formatCode="0.00_);[Red]\(0.00\)">
                  <c:v>0</c:v>
                </c:pt>
                <c:pt idx="64" formatCode="0.00_);[Red]\(0.00\)">
                  <c:v>-3.0303030303030276E-2</c:v>
                </c:pt>
                <c:pt idx="65" formatCode="0.00_);[Red]\(0.00\)">
                  <c:v>0</c:v>
                </c:pt>
                <c:pt idx="66" formatCode="0.00_);[Red]\(0.00\)">
                  <c:v>0</c:v>
                </c:pt>
              </c:numCache>
            </c:numRef>
          </c:val>
          <c:smooth val="0"/>
        </c:ser>
        <c:dLbls>
          <c:showLegendKey val="0"/>
          <c:showVal val="0"/>
          <c:showCatName val="0"/>
          <c:showSerName val="0"/>
          <c:showPercent val="0"/>
          <c:showBubbleSize val="0"/>
        </c:dLbls>
        <c:marker val="1"/>
        <c:smooth val="0"/>
        <c:axId val="233921152"/>
        <c:axId val="233935232"/>
      </c:lineChart>
      <c:lineChart>
        <c:grouping val="stacked"/>
        <c:varyColors val="0"/>
        <c:ser>
          <c:idx val="4"/>
          <c:order val="2"/>
          <c:tx>
            <c:strRef>
              <c:f>预期石油消费!$H$1</c:f>
              <c:strCache>
                <c:ptCount val="1"/>
                <c:pt idx="0">
                  <c:v>期货结算价(连续):WTI原油:季</c:v>
                </c:pt>
              </c:strCache>
            </c:strRef>
          </c:tx>
          <c:marker>
            <c:symbol val="none"/>
          </c:marker>
          <c:cat>
            <c:numRef>
              <c:f>预期石油消费!$A$2:$A$68</c:f>
              <c:numCache>
                <c:formatCode>yyyy\-mm\-dd;@</c:formatCode>
                <c:ptCount val="67"/>
                <c:pt idx="0">
                  <c:v>37621</c:v>
                </c:pt>
                <c:pt idx="1">
                  <c:v>37711</c:v>
                </c:pt>
                <c:pt idx="2">
                  <c:v>37802</c:v>
                </c:pt>
                <c:pt idx="3">
                  <c:v>37894</c:v>
                </c:pt>
                <c:pt idx="4">
                  <c:v>37986</c:v>
                </c:pt>
                <c:pt idx="5">
                  <c:v>38077</c:v>
                </c:pt>
                <c:pt idx="6">
                  <c:v>38168</c:v>
                </c:pt>
                <c:pt idx="7">
                  <c:v>38260</c:v>
                </c:pt>
                <c:pt idx="8">
                  <c:v>38352</c:v>
                </c:pt>
                <c:pt idx="9">
                  <c:v>38442</c:v>
                </c:pt>
                <c:pt idx="10">
                  <c:v>38533</c:v>
                </c:pt>
                <c:pt idx="11">
                  <c:v>38625</c:v>
                </c:pt>
                <c:pt idx="12">
                  <c:v>38717</c:v>
                </c:pt>
                <c:pt idx="13">
                  <c:v>38807</c:v>
                </c:pt>
                <c:pt idx="14">
                  <c:v>38898</c:v>
                </c:pt>
                <c:pt idx="15">
                  <c:v>38990</c:v>
                </c:pt>
                <c:pt idx="16">
                  <c:v>39082</c:v>
                </c:pt>
                <c:pt idx="17">
                  <c:v>39172</c:v>
                </c:pt>
                <c:pt idx="18">
                  <c:v>39263</c:v>
                </c:pt>
                <c:pt idx="19">
                  <c:v>39355</c:v>
                </c:pt>
                <c:pt idx="20">
                  <c:v>39447</c:v>
                </c:pt>
                <c:pt idx="21">
                  <c:v>39538</c:v>
                </c:pt>
                <c:pt idx="22">
                  <c:v>39629</c:v>
                </c:pt>
                <c:pt idx="23">
                  <c:v>39721</c:v>
                </c:pt>
                <c:pt idx="24">
                  <c:v>39813</c:v>
                </c:pt>
                <c:pt idx="25">
                  <c:v>39903</c:v>
                </c:pt>
                <c:pt idx="26">
                  <c:v>39994</c:v>
                </c:pt>
                <c:pt idx="27">
                  <c:v>40086</c:v>
                </c:pt>
                <c:pt idx="28">
                  <c:v>40178</c:v>
                </c:pt>
                <c:pt idx="29">
                  <c:v>40268</c:v>
                </c:pt>
                <c:pt idx="30">
                  <c:v>40359</c:v>
                </c:pt>
                <c:pt idx="31">
                  <c:v>40451</c:v>
                </c:pt>
                <c:pt idx="32">
                  <c:v>40543</c:v>
                </c:pt>
                <c:pt idx="33">
                  <c:v>40633</c:v>
                </c:pt>
                <c:pt idx="34">
                  <c:v>40724</c:v>
                </c:pt>
                <c:pt idx="35">
                  <c:v>40816</c:v>
                </c:pt>
                <c:pt idx="36">
                  <c:v>40908</c:v>
                </c:pt>
                <c:pt idx="37">
                  <c:v>40999</c:v>
                </c:pt>
                <c:pt idx="38">
                  <c:v>41090</c:v>
                </c:pt>
                <c:pt idx="39">
                  <c:v>41182</c:v>
                </c:pt>
                <c:pt idx="40">
                  <c:v>41274</c:v>
                </c:pt>
                <c:pt idx="41">
                  <c:v>41364</c:v>
                </c:pt>
                <c:pt idx="42">
                  <c:v>41455</c:v>
                </c:pt>
                <c:pt idx="43">
                  <c:v>41547</c:v>
                </c:pt>
                <c:pt idx="44">
                  <c:v>41639</c:v>
                </c:pt>
                <c:pt idx="45">
                  <c:v>41729</c:v>
                </c:pt>
                <c:pt idx="46">
                  <c:v>41820</c:v>
                </c:pt>
                <c:pt idx="47">
                  <c:v>41912</c:v>
                </c:pt>
                <c:pt idx="48">
                  <c:v>42004</c:v>
                </c:pt>
                <c:pt idx="49">
                  <c:v>42094</c:v>
                </c:pt>
                <c:pt idx="50">
                  <c:v>42185</c:v>
                </c:pt>
                <c:pt idx="51">
                  <c:v>42277</c:v>
                </c:pt>
                <c:pt idx="52">
                  <c:v>42369</c:v>
                </c:pt>
                <c:pt idx="53">
                  <c:v>42460</c:v>
                </c:pt>
                <c:pt idx="54">
                  <c:v>42551</c:v>
                </c:pt>
                <c:pt idx="55">
                  <c:v>42643</c:v>
                </c:pt>
                <c:pt idx="56">
                  <c:v>42735</c:v>
                </c:pt>
                <c:pt idx="57">
                  <c:v>42825</c:v>
                </c:pt>
                <c:pt idx="58">
                  <c:v>42916</c:v>
                </c:pt>
                <c:pt idx="59">
                  <c:v>43008</c:v>
                </c:pt>
                <c:pt idx="60">
                  <c:v>43100</c:v>
                </c:pt>
                <c:pt idx="61">
                  <c:v>43190</c:v>
                </c:pt>
                <c:pt idx="62">
                  <c:v>43281</c:v>
                </c:pt>
                <c:pt idx="63">
                  <c:v>43373</c:v>
                </c:pt>
                <c:pt idx="64">
                  <c:v>43465</c:v>
                </c:pt>
                <c:pt idx="65">
                  <c:v>43555</c:v>
                </c:pt>
                <c:pt idx="66">
                  <c:v>43646</c:v>
                </c:pt>
              </c:numCache>
            </c:numRef>
          </c:cat>
          <c:val>
            <c:numRef>
              <c:f>预期石油消费!$H$2:$H$68</c:f>
              <c:numCache>
                <c:formatCode>General</c:formatCode>
                <c:ptCount val="67"/>
                <c:pt idx="0">
                  <c:v>31.2</c:v>
                </c:pt>
                <c:pt idx="1">
                  <c:v>31.04</c:v>
                </c:pt>
                <c:pt idx="2">
                  <c:v>30.19</c:v>
                </c:pt>
                <c:pt idx="3">
                  <c:v>29.2</c:v>
                </c:pt>
                <c:pt idx="4">
                  <c:v>32.520000000000003</c:v>
                </c:pt>
                <c:pt idx="5">
                  <c:v>35.76</c:v>
                </c:pt>
                <c:pt idx="6">
                  <c:v>37.049999999999997</c:v>
                </c:pt>
                <c:pt idx="7">
                  <c:v>49.64</c:v>
                </c:pt>
                <c:pt idx="8">
                  <c:v>43.45</c:v>
                </c:pt>
                <c:pt idx="9">
                  <c:v>55.4</c:v>
                </c:pt>
                <c:pt idx="10">
                  <c:v>56.5</c:v>
                </c:pt>
                <c:pt idx="11">
                  <c:v>66.239999999999995</c:v>
                </c:pt>
                <c:pt idx="12">
                  <c:v>61.04</c:v>
                </c:pt>
                <c:pt idx="13">
                  <c:v>66.63</c:v>
                </c:pt>
                <c:pt idx="14">
                  <c:v>73.930000000000007</c:v>
                </c:pt>
                <c:pt idx="15">
                  <c:v>62.91</c:v>
                </c:pt>
                <c:pt idx="16">
                  <c:v>61.05</c:v>
                </c:pt>
                <c:pt idx="17">
                  <c:v>65.87</c:v>
                </c:pt>
                <c:pt idx="18">
                  <c:v>70.680000000000007</c:v>
                </c:pt>
                <c:pt idx="19">
                  <c:v>81.66</c:v>
                </c:pt>
                <c:pt idx="20">
                  <c:v>95.98</c:v>
                </c:pt>
                <c:pt idx="21">
                  <c:v>101.58</c:v>
                </c:pt>
                <c:pt idx="22">
                  <c:v>140</c:v>
                </c:pt>
                <c:pt idx="23">
                  <c:v>100.64</c:v>
                </c:pt>
                <c:pt idx="24">
                  <c:v>44.6</c:v>
                </c:pt>
                <c:pt idx="25">
                  <c:v>49.66</c:v>
                </c:pt>
                <c:pt idx="26">
                  <c:v>69.89</c:v>
                </c:pt>
                <c:pt idx="27">
                  <c:v>70.61</c:v>
                </c:pt>
                <c:pt idx="28">
                  <c:v>79.36</c:v>
                </c:pt>
                <c:pt idx="29">
                  <c:v>83.76</c:v>
                </c:pt>
                <c:pt idx="30">
                  <c:v>75.63</c:v>
                </c:pt>
                <c:pt idx="31">
                  <c:v>79.97</c:v>
                </c:pt>
                <c:pt idx="32">
                  <c:v>91.38</c:v>
                </c:pt>
                <c:pt idx="33">
                  <c:v>106.72</c:v>
                </c:pt>
                <c:pt idx="34">
                  <c:v>95.42</c:v>
                </c:pt>
                <c:pt idx="35">
                  <c:v>79.2</c:v>
                </c:pt>
                <c:pt idx="36">
                  <c:v>98.83</c:v>
                </c:pt>
                <c:pt idx="37">
                  <c:v>103.02</c:v>
                </c:pt>
                <c:pt idx="38">
                  <c:v>84.96</c:v>
                </c:pt>
                <c:pt idx="39">
                  <c:v>92.19</c:v>
                </c:pt>
                <c:pt idx="40">
                  <c:v>91.82</c:v>
                </c:pt>
                <c:pt idx="41">
                  <c:v>97.23</c:v>
                </c:pt>
                <c:pt idx="42">
                  <c:v>96.56</c:v>
                </c:pt>
                <c:pt idx="43">
                  <c:v>102.33</c:v>
                </c:pt>
                <c:pt idx="44">
                  <c:v>98.42</c:v>
                </c:pt>
                <c:pt idx="45">
                  <c:v>101.58</c:v>
                </c:pt>
                <c:pt idx="46">
                  <c:v>105.37</c:v>
                </c:pt>
                <c:pt idx="47">
                  <c:v>91.16</c:v>
                </c:pt>
                <c:pt idx="48">
                  <c:v>53.27</c:v>
                </c:pt>
                <c:pt idx="49">
                  <c:v>47.6</c:v>
                </c:pt>
                <c:pt idx="50">
                  <c:v>59.47</c:v>
                </c:pt>
                <c:pt idx="51">
                  <c:v>45.09</c:v>
                </c:pt>
                <c:pt idx="52">
                  <c:v>37.04</c:v>
                </c:pt>
                <c:pt idx="53">
                  <c:v>38.340000000000003</c:v>
                </c:pt>
                <c:pt idx="54">
                  <c:v>48.33</c:v>
                </c:pt>
                <c:pt idx="55">
                  <c:v>48.24</c:v>
                </c:pt>
                <c:pt idx="56">
                  <c:v>53.72</c:v>
                </c:pt>
                <c:pt idx="57">
                  <c:v>50.6</c:v>
                </c:pt>
                <c:pt idx="58">
                  <c:v>46.04</c:v>
                </c:pt>
                <c:pt idx="59">
                  <c:v>51.67</c:v>
                </c:pt>
                <c:pt idx="60">
                  <c:v>60.42</c:v>
                </c:pt>
                <c:pt idx="61">
                  <c:v>64.94</c:v>
                </c:pt>
                <c:pt idx="62">
                  <c:v>74.150000000000006</c:v>
                </c:pt>
                <c:pt idx="63">
                  <c:v>73.25</c:v>
                </c:pt>
                <c:pt idx="64">
                  <c:v>45.41</c:v>
                </c:pt>
                <c:pt idx="65">
                  <c:v>60.14</c:v>
                </c:pt>
                <c:pt idx="66">
                  <c:v>58.47</c:v>
                </c:pt>
              </c:numCache>
            </c:numRef>
          </c:val>
          <c:smooth val="0"/>
        </c:ser>
        <c:dLbls>
          <c:showLegendKey val="0"/>
          <c:showVal val="0"/>
          <c:showCatName val="0"/>
          <c:showSerName val="0"/>
          <c:showPercent val="0"/>
          <c:showBubbleSize val="0"/>
        </c:dLbls>
        <c:marker val="1"/>
        <c:smooth val="0"/>
        <c:axId val="233936768"/>
        <c:axId val="233938304"/>
      </c:lineChart>
      <c:dateAx>
        <c:axId val="233921152"/>
        <c:scaling>
          <c:orientation val="minMax"/>
        </c:scaling>
        <c:delete val="0"/>
        <c:axPos val="b"/>
        <c:numFmt formatCode="yy\-mm" sourceLinked="0"/>
        <c:majorTickMark val="none"/>
        <c:minorTickMark val="none"/>
        <c:tickLblPos val="low"/>
        <c:crossAx val="233935232"/>
        <c:crosses val="autoZero"/>
        <c:auto val="1"/>
        <c:lblOffset val="100"/>
        <c:baseTimeUnit val="months"/>
      </c:dateAx>
      <c:valAx>
        <c:axId val="233935232"/>
        <c:scaling>
          <c:orientation val="minMax"/>
        </c:scaling>
        <c:delete val="0"/>
        <c:axPos val="l"/>
        <c:numFmt formatCode="#,##0.0_ " sourceLinked="0"/>
        <c:majorTickMark val="none"/>
        <c:minorTickMark val="none"/>
        <c:tickLblPos val="nextTo"/>
        <c:crossAx val="233921152"/>
        <c:crosses val="autoZero"/>
        <c:crossBetween val="between"/>
      </c:valAx>
      <c:dateAx>
        <c:axId val="233936768"/>
        <c:scaling>
          <c:orientation val="minMax"/>
        </c:scaling>
        <c:delete val="1"/>
        <c:axPos val="b"/>
        <c:numFmt formatCode="yyyy\-mm\-dd;@" sourceLinked="1"/>
        <c:majorTickMark val="out"/>
        <c:minorTickMark val="none"/>
        <c:tickLblPos val="nextTo"/>
        <c:crossAx val="233938304"/>
        <c:crosses val="autoZero"/>
        <c:auto val="1"/>
        <c:lblOffset val="100"/>
        <c:baseTimeUnit val="months"/>
      </c:dateAx>
      <c:valAx>
        <c:axId val="233938304"/>
        <c:scaling>
          <c:orientation val="minMax"/>
        </c:scaling>
        <c:delete val="0"/>
        <c:axPos val="r"/>
        <c:numFmt formatCode="General" sourceLinked="1"/>
        <c:majorTickMark val="out"/>
        <c:minorTickMark val="none"/>
        <c:tickLblPos val="nextTo"/>
        <c:crossAx val="233936768"/>
        <c:crosses val="max"/>
        <c:crossBetween val="between"/>
      </c:valAx>
    </c:plotArea>
    <c:legend>
      <c:legendPos val="b"/>
      <c:layout/>
      <c:overlay val="0"/>
    </c:legend>
    <c:plotVisOnly val="1"/>
    <c:dispBlanksAs val="zero"/>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预期类!$F$1</c:f>
              <c:strCache>
                <c:ptCount val="1"/>
                <c:pt idx="0">
                  <c:v>策略六：石油预期消费上升时投资；累计收益率</c:v>
                </c:pt>
              </c:strCache>
            </c:strRef>
          </c:tx>
          <c:marker>
            <c:symbol val="none"/>
          </c:marker>
          <c:cat>
            <c:numRef>
              <c:f>预期类!$A$2:$A$73</c:f>
              <c:numCache>
                <c:formatCode>yyyy\-mm;@</c:formatCode>
                <c:ptCount val="72"/>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numCache>
            </c:numRef>
          </c:cat>
          <c:val>
            <c:numRef>
              <c:f>预期类!$F$2:$F$73</c:f>
              <c:numCache>
                <c:formatCode>General</c:formatCode>
                <c:ptCount val="72"/>
                <c:pt idx="3" formatCode="0.00_);[Red]\(0.00\)">
                  <c:v>0.9093959731543626</c:v>
                </c:pt>
                <c:pt idx="4" formatCode="0.00_);[Red]\(0.00\)">
                  <c:v>0.87773279352226741</c:v>
                </c:pt>
                <c:pt idx="5" formatCode="0.00_);[Red]\(0.00\)">
                  <c:v>1.1759961098635723</c:v>
                </c:pt>
                <c:pt idx="6" formatCode="0.00_);[Red]\(0.00\)">
                  <c:v>1.0293519535369102</c:v>
                </c:pt>
                <c:pt idx="7" formatCode="0.00_);[Red]\(0.00\)">
                  <c:v>1.3124533538767507</c:v>
                </c:pt>
                <c:pt idx="8" formatCode="0.00_);[Red]\(0.00\)">
                  <c:v>1.2869011646862298</c:v>
                </c:pt>
                <c:pt idx="9" formatCode="0.00_);[Red]\(0.00\)">
                  <c:v>1.097673849709722</c:v>
                </c:pt>
                <c:pt idx="10" formatCode="0.00_);[Red]\(0.00\)">
                  <c:v>1.1911847281253602</c:v>
                </c:pt>
                <c:pt idx="11" formatCode="0.00_);[Red]\(0.00\)">
                  <c:v>1.0912489239797687</c:v>
                </c:pt>
                <c:pt idx="12" formatCode="0.00_);[Red]\(0.00\)">
                  <c:v>0.98349676457151336</c:v>
                </c:pt>
                <c:pt idx="13" formatCode="0.00_);[Red]\(0.00\)">
                  <c:v>1.1557767573481481</c:v>
                </c:pt>
                <c:pt idx="14" formatCode="0.00_);[Red]\(0.00\)">
                  <c:v>1.1909896118717773</c:v>
                </c:pt>
                <c:pt idx="15" formatCode="0.00_);[Red]\(0.00\)">
                  <c:v>1.1038396205369971</c:v>
                </c:pt>
                <c:pt idx="16" formatCode="0.00_);[Red]\(0.00\)">
                  <c:v>1.1844448820336264</c:v>
                </c:pt>
                <c:pt idx="17" formatCode="0.00_);[Red]\(0.00\)">
                  <c:v>1.0251844754119119</c:v>
                </c:pt>
                <c:pt idx="18" formatCode="0.00_);[Red]\(0.00\)">
                  <c:v>1.2049621105808879</c:v>
                </c:pt>
                <c:pt idx="19" formatCode="0.00_);[Red]\(0.00\)">
                  <c:v>1.2752662137195936</c:v>
                </c:pt>
                <c:pt idx="20" formatCode="0.00_);[Red]\(0.00\)">
                  <c:v>0.92529672849740219</c:v>
                </c:pt>
                <c:pt idx="21" formatCode="0.00_);[Red]\(0.00\)">
                  <c:v>1.2871774839987709</c:v>
                </c:pt>
                <c:pt idx="22" formatCode="0.00_);[Red]\(0.00\)">
                  <c:v>2.9045188786913969</c:v>
                </c:pt>
                <c:pt idx="23" formatCode="0.00_);[Red]\(0.00\)">
                  <c:v>2.6085691097389514</c:v>
                </c:pt>
                <c:pt idx="24" formatCode="0.00_);[Red]\(0.00\)">
                  <c:v>1.8535061094525156</c:v>
                </c:pt>
                <c:pt idx="25" formatCode="0.00_);[Red]\(0.00\)">
                  <c:v>1.8346061746160078</c:v>
                </c:pt>
                <c:pt idx="26" formatCode="0.00_);[Red]\(0.00\)">
                  <c:v>1.6323278980548932</c:v>
                </c:pt>
                <c:pt idx="27" formatCode="0.00_);[Red]\(0.00\)">
                  <c:v>1.5465800142029169</c:v>
                </c:pt>
                <c:pt idx="28" formatCode="0.00_);[Red]\(0.00\)">
                  <c:v>1.3964642606753412</c:v>
                </c:pt>
                <c:pt idx="29" formatCode="0.00_);[Red]\(0.00\)">
                  <c:v>1.4765998535793605</c:v>
                </c:pt>
                <c:pt idx="30" formatCode="0.00_);[Red]\(0.00\)">
                  <c:v>1.6872789123431533</c:v>
                </c:pt>
                <c:pt idx="31" formatCode="0.00_);[Red]\(0.00\)">
                  <c:v>1.9705231508564383</c:v>
                </c:pt>
                <c:pt idx="32" formatCode="0.00_);[Red]\(0.00\)">
                  <c:v>2.2038800111024845</c:v>
                </c:pt>
                <c:pt idx="33" formatCode="0.00_);[Red]\(0.00\)">
                  <c:v>1.8292527444908488</c:v>
                </c:pt>
                <c:pt idx="34" formatCode="0.00_);[Red]\(0.00\)">
                  <c:v>2.2826395042680629</c:v>
                </c:pt>
                <c:pt idx="35" formatCode="0.00_);[Red]\(0.00\)">
                  <c:v>2.3794143653718085</c:v>
                </c:pt>
                <c:pt idx="36" formatCode="0.00_);[Red]\(0.00\)">
                  <c:v>1.9622893077265466</c:v>
                </c:pt>
                <c:pt idx="37" formatCode="0.00_);[Red]\(0.00\)">
                  <c:v>1.8083967847320468</c:v>
                </c:pt>
                <c:pt idx="38" formatCode="0.00_);[Red]\(0.00\)">
                  <c:v>1.815683942326807</c:v>
                </c:pt>
                <c:pt idx="39" formatCode="0.00_);[Red]\(0.00\)">
                  <c:v>1.7146569945947485</c:v>
                </c:pt>
                <c:pt idx="40" formatCode="0.00_);[Red]\(0.00\)">
                  <c:v>1.7265544695986681</c:v>
                </c:pt>
                <c:pt idx="41" formatCode="0.00_);[Red]\(0.00\)">
                  <c:v>1.8297257547020682</c:v>
                </c:pt>
                <c:pt idx="42" formatCode="0.00_);[Red]\(0.00\)">
                  <c:v>1.7598124575176151</c:v>
                </c:pt>
                <c:pt idx="43" formatCode="0.00_);[Red]\(0.00\)">
                  <c:v>1.8163152757024927</c:v>
                </c:pt>
                <c:pt idx="44" formatCode="0.00_);[Red]\(0.00\)">
                  <c:v>1.7509851542740742</c:v>
                </c:pt>
                <c:pt idx="45" formatCode="0.00_);[Red]\(0.00\)">
                  <c:v>2.0239283205995964</c:v>
                </c:pt>
                <c:pt idx="46" formatCode="0.00_);[Red]\(0.00\)">
                  <c:v>3.4635124029633788</c:v>
                </c:pt>
                <c:pt idx="47" formatCode="0.00_);[Red]\(0.00\)">
                  <c:v>3.8760778509634286</c:v>
                </c:pt>
                <c:pt idx="48" formatCode="0.00_);[Red]\(0.00\)">
                  <c:v>3.1024265294410496</c:v>
                </c:pt>
                <c:pt idx="49" formatCode="0.00_);[Red]\(0.00\)">
                  <c:v>4.0918453250356883</c:v>
                </c:pt>
                <c:pt idx="50" formatCode="0.00_);[Red]\(0.00\)">
                  <c:v>4.9811367631171493</c:v>
                </c:pt>
                <c:pt idx="51" formatCode="0.00_);[Red]\(0.00\)">
                  <c:v>4.8122406287391541</c:v>
                </c:pt>
                <c:pt idx="52" formatCode="0.00_);[Red]\(0.00\)">
                  <c:v>3.81753167196067</c:v>
                </c:pt>
                <c:pt idx="53" formatCode="0.00_);[Red]\(0.00\)">
                  <c:v>3.8246539325426863</c:v>
                </c:pt>
                <c:pt idx="54" formatCode="0.00_);[Red]\(0.00\)">
                  <c:v>3.4344993616131645</c:v>
                </c:pt>
                <c:pt idx="55" formatCode="0.00_);[Red]\(0.00\)">
                  <c:v>3.2350273212514171</c:v>
                </c:pt>
                <c:pt idx="56" formatCode="0.00_);[Red]\(0.00\)">
                  <c:v>2.9434912622611709</c:v>
                </c:pt>
                <c:pt idx="57" formatCode="0.00_);[Red]\(0.00\)">
                  <c:v>3.3034360017600934</c:v>
                </c:pt>
                <c:pt idx="58" formatCode="0.00_);[Red]\(0.00\)">
                  <c:v>3.8628527816207638</c:v>
                </c:pt>
                <c:pt idx="59" formatCode="0.00_);[Red]\(0.00\)">
                  <c:v>4.1518315067602183</c:v>
                </c:pt>
                <c:pt idx="60" formatCode="0.00_);[Red]\(0.00\)">
                  <c:v>4.7406576259049933</c:v>
                </c:pt>
                <c:pt idx="61" formatCode="0.00_);[Red]\(0.00\)">
                  <c:v>4.6831176142621818</c:v>
                </c:pt>
                <c:pt idx="62" formatCode="0.00_);[Red]\(0.00\)">
                  <c:v>2.9032132541112037</c:v>
                </c:pt>
                <c:pt idx="63" formatCode="0.00_);[Red]\(0.00\)">
                  <c:v>3.8449514446652238</c:v>
                </c:pt>
                <c:pt idx="64" formatCode="0.00_);[Red]\(0.00\)">
                  <c:v>3.7381827563946728</c:v>
                </c:pt>
                <c:pt idx="68">
                  <c:v>0</c:v>
                </c:pt>
                <c:pt idx="69" formatCode="0.00%">
                  <c:v>0.25144033606499772</c:v>
                </c:pt>
                <c:pt idx="70" formatCode="0.00%">
                  <c:v>0.23830371067283784</c:v>
                </c:pt>
                <c:pt idx="71" formatCode="0.00_);[Red]\(0.00\)">
                  <c:v>0.92923578671843887</c:v>
                </c:pt>
              </c:numCache>
            </c:numRef>
          </c:val>
          <c:smooth val="0"/>
        </c:ser>
        <c:ser>
          <c:idx val="1"/>
          <c:order val="1"/>
          <c:tx>
            <c:strRef>
              <c:f>预期类!$J$1</c:f>
              <c:strCache>
                <c:ptCount val="1"/>
                <c:pt idx="0">
                  <c:v>策略七：石油消费预期差大于0时投资；累计收益率</c:v>
                </c:pt>
              </c:strCache>
            </c:strRef>
          </c:tx>
          <c:marker>
            <c:symbol val="none"/>
          </c:marker>
          <c:cat>
            <c:numRef>
              <c:f>预期类!$A$2:$A$73</c:f>
              <c:numCache>
                <c:formatCode>yyyy\-mm;@</c:formatCode>
                <c:ptCount val="72"/>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numCache>
            </c:numRef>
          </c:cat>
          <c:val>
            <c:numRef>
              <c:f>预期类!$J$2:$J$73</c:f>
              <c:numCache>
                <c:formatCode>0.00_);[Red]\(0.00\)</c:formatCode>
                <c:ptCount val="72"/>
                <c:pt idx="0">
                  <c:v>1.02</c:v>
                </c:pt>
                <c:pt idx="1">
                  <c:v>1.054582191780822</c:v>
                </c:pt>
                <c:pt idx="2">
                  <c:v>0.94691881918819187</c:v>
                </c:pt>
                <c:pt idx="3">
                  <c:v>1.0412612845685649</c:v>
                </c:pt>
                <c:pt idx="4">
                  <c:v>1.0788235624514912</c:v>
                </c:pt>
                <c:pt idx="5">
                  <c:v>1.445419747370905</c:v>
                </c:pt>
                <c:pt idx="6">
                  <c:v>1.2651790496225992</c:v>
                </c:pt>
                <c:pt idx="7">
                  <c:v>1.6131396858249019</c:v>
                </c:pt>
                <c:pt idx="8">
                  <c:v>1.645169535182436</c:v>
                </c:pt>
                <c:pt idx="9">
                  <c:v>1.4032620582398496</c:v>
                </c:pt>
                <c:pt idx="10">
                  <c:v>1.2931025971461418</c:v>
                </c:pt>
                <c:pt idx="11">
                  <c:v>1.4115240178218778</c:v>
                </c:pt>
                <c:pt idx="12">
                  <c:v>1.566170953588045</c:v>
                </c:pt>
                <c:pt idx="13">
                  <c:v>1.8405184962448609</c:v>
                </c:pt>
                <c:pt idx="14">
                  <c:v>1.8965932612410188</c:v>
                </c:pt>
                <c:pt idx="15">
                  <c:v>2.0463324835044379</c:v>
                </c:pt>
                <c:pt idx="16">
                  <c:v>2.1957610434810033</c:v>
                </c:pt>
                <c:pt idx="17">
                  <c:v>1.9005191103751817</c:v>
                </c:pt>
                <c:pt idx="18">
                  <c:v>2.2337965247833695</c:v>
                </c:pt>
                <c:pt idx="19">
                  <c:v>2.3641284745519346</c:v>
                </c:pt>
                <c:pt idx="20">
                  <c:v>3.2582987442141254</c:v>
                </c:pt>
                <c:pt idx="21">
                  <c:v>4.5326095408384095</c:v>
                </c:pt>
                <c:pt idx="22">
                  <c:v>10.227843591703532</c:v>
                </c:pt>
                <c:pt idx="23">
                  <c:v>9.185699238622183</c:v>
                </c:pt>
                <c:pt idx="24">
                  <c:v>6.5268539732433473</c:v>
                </c:pt>
                <c:pt idx="25">
                  <c:v>6.460300583344817</c:v>
                </c:pt>
                <c:pt idx="26">
                  <c:v>5.7480068572325802</c:v>
                </c:pt>
                <c:pt idx="27">
                  <c:v>5.4460580729462453</c:v>
                </c:pt>
                <c:pt idx="28">
                  <c:v>6.0314931137111936</c:v>
                </c:pt>
                <c:pt idx="29">
                  <c:v>5.7041618630733719</c:v>
                </c:pt>
                <c:pt idx="30">
                  <c:v>4.9919219105928816</c:v>
                </c:pt>
                <c:pt idx="31">
                  <c:v>4.2743799118251262</c:v>
                </c:pt>
                <c:pt idx="32">
                  <c:v>4.7805682686017335</c:v>
                </c:pt>
                <c:pt idx="33">
                  <c:v>5.7596189922976944</c:v>
                </c:pt>
                <c:pt idx="34">
                  <c:v>4.6156210076897448</c:v>
                </c:pt>
                <c:pt idx="35">
                  <c:v>4.4278957890698649</c:v>
                </c:pt>
                <c:pt idx="36">
                  <c:v>5.3691363487520896</c:v>
                </c:pt>
                <c:pt idx="37">
                  <c:v>4.9480618742811311</c:v>
                </c:pt>
                <c:pt idx="38">
                  <c:v>4.9680006990849215</c:v>
                </c:pt>
                <c:pt idx="39">
                  <c:v>4.691574865679085</c:v>
                </c:pt>
                <c:pt idx="40">
                  <c:v>4.7241282538315801</c:v>
                </c:pt>
                <c:pt idx="41">
                  <c:v>4.4577526061758759</c:v>
                </c:pt>
                <c:pt idx="42">
                  <c:v>4.6348488537896495</c:v>
                </c:pt>
                <c:pt idx="43">
                  <c:v>4.7836613144478006</c:v>
                </c:pt>
                <c:pt idx="44">
                  <c:v>4.6116002308209882</c:v>
                </c:pt>
                <c:pt idx="45">
                  <c:v>5.3304554225713865</c:v>
                </c:pt>
                <c:pt idx="46">
                  <c:v>9.1219132029586554</c:v>
                </c:pt>
                <c:pt idx="47">
                  <c:v>8.1509868305018198</c:v>
                </c:pt>
                <c:pt idx="48">
                  <c:v>6.5240789159557195</c:v>
                </c:pt>
                <c:pt idx="49">
                  <c:v>8.6047232896847774</c:v>
                </c:pt>
                <c:pt idx="50">
                  <c:v>10.474810289737761</c:v>
                </c:pt>
                <c:pt idx="51">
                  <c:v>10.119639361812379</c:v>
                </c:pt>
                <c:pt idx="52">
                  <c:v>8.0278703317170823</c:v>
                </c:pt>
                <c:pt idx="53">
                  <c:v>8.0428477017389426</c:v>
                </c:pt>
                <c:pt idx="54">
                  <c:v>7.2223933941155369</c:v>
                </c:pt>
                <c:pt idx="55">
                  <c:v>7.6677267417368888</c:v>
                </c:pt>
                <c:pt idx="56">
                  <c:v>8.4271714407447131</c:v>
                </c:pt>
                <c:pt idx="57">
                  <c:v>7.5089408386275709</c:v>
                </c:pt>
                <c:pt idx="58">
                  <c:v>8.7805342649482849</c:v>
                </c:pt>
                <c:pt idx="59">
                  <c:v>9.4374030977448129</c:v>
                </c:pt>
                <c:pt idx="60">
                  <c:v>10.775846007049246</c:v>
                </c:pt>
                <c:pt idx="61">
                  <c:v>10.645053540341973</c:v>
                </c:pt>
                <c:pt idx="62">
                  <c:v>6.5992065701969826</c:v>
                </c:pt>
                <c:pt idx="63">
                  <c:v>8.7398432753060256</c:v>
                </c:pt>
                <c:pt idx="64">
                  <c:v>8.4971505870825297</c:v>
                </c:pt>
              </c:numCache>
            </c:numRef>
          </c:val>
          <c:smooth val="0"/>
        </c:ser>
        <c:dLbls>
          <c:showLegendKey val="0"/>
          <c:showVal val="0"/>
          <c:showCatName val="0"/>
          <c:showSerName val="0"/>
          <c:showPercent val="0"/>
          <c:showBubbleSize val="0"/>
        </c:dLbls>
        <c:marker val="1"/>
        <c:smooth val="0"/>
        <c:axId val="233857408"/>
        <c:axId val="233858944"/>
      </c:lineChart>
      <c:dateAx>
        <c:axId val="233857408"/>
        <c:scaling>
          <c:orientation val="minMax"/>
        </c:scaling>
        <c:delete val="0"/>
        <c:axPos val="b"/>
        <c:numFmt formatCode="yy\-mm" sourceLinked="0"/>
        <c:majorTickMark val="none"/>
        <c:minorTickMark val="none"/>
        <c:tickLblPos val="nextTo"/>
        <c:crossAx val="233858944"/>
        <c:crosses val="autoZero"/>
        <c:auto val="1"/>
        <c:lblOffset val="100"/>
        <c:baseTimeUnit val="months"/>
      </c:dateAx>
      <c:valAx>
        <c:axId val="233858944"/>
        <c:scaling>
          <c:orientation val="minMax"/>
        </c:scaling>
        <c:delete val="0"/>
        <c:axPos val="l"/>
        <c:numFmt formatCode="General" sourceLinked="1"/>
        <c:majorTickMark val="none"/>
        <c:minorTickMark val="none"/>
        <c:tickLblPos val="nextTo"/>
        <c:crossAx val="23385740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5"/>
          <c:order val="0"/>
          <c:tx>
            <c:strRef>
              <c:f>原油供给及原油产量!$E$1</c:f>
              <c:strCache>
                <c:ptCount val="1"/>
                <c:pt idx="0">
                  <c:v>石油供给量:世界:合计;同比</c:v>
                </c:pt>
              </c:strCache>
            </c:strRef>
          </c:tx>
          <c:marker>
            <c:symbol val="none"/>
          </c:marker>
          <c:cat>
            <c:numRef>
              <c:f>原油供给及原油产量!$A$2:$A$68</c:f>
              <c:numCache>
                <c:formatCode>yyyy\-mm\-dd;@</c:formatCode>
                <c:ptCount val="63"/>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pt idx="61">
                  <c:v>43555</c:v>
                </c:pt>
                <c:pt idx="62">
                  <c:v>43646</c:v>
                </c:pt>
              </c:numCache>
            </c:numRef>
          </c:cat>
          <c:val>
            <c:numRef>
              <c:f>原油供给及原油产量!$E$2:$E$68</c:f>
              <c:numCache>
                <c:formatCode>0.00_);[Red]\(0.00\)</c:formatCode>
                <c:ptCount val="63"/>
                <c:pt idx="0">
                  <c:v>3.7179487179487269E-2</c:v>
                </c:pt>
                <c:pt idx="1">
                  <c:v>3.5487959442332073E-2</c:v>
                </c:pt>
                <c:pt idx="2">
                  <c:v>5.1216389244558291E-2</c:v>
                </c:pt>
                <c:pt idx="3">
                  <c:v>5.3097345132743445E-2</c:v>
                </c:pt>
                <c:pt idx="4">
                  <c:v>3.9555006180469476E-2</c:v>
                </c:pt>
                <c:pt idx="5">
                  <c:v>2.6927784577723379E-2</c:v>
                </c:pt>
                <c:pt idx="6">
                  <c:v>3.0450669914738215E-2</c:v>
                </c:pt>
                <c:pt idx="7">
                  <c:v>8.4033613445377853E-3</c:v>
                </c:pt>
                <c:pt idx="8">
                  <c:v>1.1890606420927874E-3</c:v>
                </c:pt>
                <c:pt idx="9">
                  <c:v>5.9594755661502852E-3</c:v>
                </c:pt>
                <c:pt idx="10">
                  <c:v>-4.7281323877067516E-3</c:v>
                </c:pt>
                <c:pt idx="11">
                  <c:v>8.3333333333333037E-3</c:v>
                </c:pt>
                <c:pt idx="12">
                  <c:v>3.5629453681709222E-3</c:v>
                </c:pt>
                <c:pt idx="13">
                  <c:v>1.1848341232227888E-3</c:v>
                </c:pt>
                <c:pt idx="14">
                  <c:v>2.3752969121140222E-3</c:v>
                </c:pt>
                <c:pt idx="15">
                  <c:v>-3.5419126328216644E-3</c:v>
                </c:pt>
                <c:pt idx="16">
                  <c:v>1.6568047337278236E-2</c:v>
                </c:pt>
                <c:pt idx="17">
                  <c:v>2.0118343195266286E-2</c:v>
                </c:pt>
                <c:pt idx="18">
                  <c:v>2.0142180094786521E-2</c:v>
                </c:pt>
                <c:pt idx="19">
                  <c:v>1.42180094786728E-2</c:v>
                </c:pt>
                <c:pt idx="20">
                  <c:v>-1.0477299185098987E-2</c:v>
                </c:pt>
                <c:pt idx="21">
                  <c:v>-3.0162412993039567E-2</c:v>
                </c:pt>
                <c:pt idx="22">
                  <c:v>-2.9036004645760727E-2</c:v>
                </c:pt>
                <c:pt idx="23">
                  <c:v>-1.4018691588784882E-2</c:v>
                </c:pt>
                <c:pt idx="24">
                  <c:v>2.3529411764706687E-3</c:v>
                </c:pt>
                <c:pt idx="25">
                  <c:v>2.7511961722488154E-2</c:v>
                </c:pt>
                <c:pt idx="26">
                  <c:v>2.8708133971292016E-2</c:v>
                </c:pt>
                <c:pt idx="27">
                  <c:v>2.3696682464454888E-2</c:v>
                </c:pt>
                <c:pt idx="28">
                  <c:v>2.3474178403755763E-2</c:v>
                </c:pt>
                <c:pt idx="29">
                  <c:v>1.7462165308498312E-2</c:v>
                </c:pt>
                <c:pt idx="30">
                  <c:v>4.6511627906977715E-3</c:v>
                </c:pt>
                <c:pt idx="31">
                  <c:v>1.1574074074074181E-2</c:v>
                </c:pt>
                <c:pt idx="32">
                  <c:v>1.6055045871559592E-2</c:v>
                </c:pt>
                <c:pt idx="33">
                  <c:v>2.8604118993134975E-2</c:v>
                </c:pt>
                <c:pt idx="34">
                  <c:v>3.935185185185186E-2</c:v>
                </c:pt>
                <c:pt idx="35">
                  <c:v>2.2883295194507935E-2</c:v>
                </c:pt>
                <c:pt idx="36">
                  <c:v>1.5801354401805856E-2</c:v>
                </c:pt>
                <c:pt idx="37">
                  <c:v>-3.3370411568410807E-3</c:v>
                </c:pt>
                <c:pt idx="38">
                  <c:v>0</c:v>
                </c:pt>
                <c:pt idx="39">
                  <c:v>1.0067114093959662E-2</c:v>
                </c:pt>
                <c:pt idx="40">
                  <c:v>6.6666666666665986E-3</c:v>
                </c:pt>
                <c:pt idx="41">
                  <c:v>2.0089285714285809E-2</c:v>
                </c:pt>
                <c:pt idx="42">
                  <c:v>2.2271714922049046E-2</c:v>
                </c:pt>
                <c:pt idx="43">
                  <c:v>2.4363233665559259E-2</c:v>
                </c:pt>
                <c:pt idx="44">
                  <c:v>3.6423841059602724E-2</c:v>
                </c:pt>
                <c:pt idx="45">
                  <c:v>3.0634573304157531E-2</c:v>
                </c:pt>
                <c:pt idx="46">
                  <c:v>3.3769063180828063E-2</c:v>
                </c:pt>
                <c:pt idx="47">
                  <c:v>3.2432432432432323E-2</c:v>
                </c:pt>
                <c:pt idx="48">
                  <c:v>2.1299254526091493E-2</c:v>
                </c:pt>
                <c:pt idx="49">
                  <c:v>1.8046709129511784E-2</c:v>
                </c:pt>
                <c:pt idx="50">
                  <c:v>-2.1074815595364393E-3</c:v>
                </c:pt>
                <c:pt idx="51">
                  <c:v>1.0471204188480243E-3</c:v>
                </c:pt>
                <c:pt idx="52">
                  <c:v>1.1470281543274119E-2</c:v>
                </c:pt>
                <c:pt idx="53">
                  <c:v>0</c:v>
                </c:pt>
                <c:pt idx="54">
                  <c:v>1.4783526927138135E-2</c:v>
                </c:pt>
                <c:pt idx="55">
                  <c:v>1.0460251046025215E-2</c:v>
                </c:pt>
                <c:pt idx="56">
                  <c:v>4.1237113402061709E-3</c:v>
                </c:pt>
                <c:pt idx="57">
                  <c:v>1.7935349322210525E-2</c:v>
                </c:pt>
                <c:pt idx="58">
                  <c:v>1.9771071800208206E-2</c:v>
                </c:pt>
                <c:pt idx="59">
                  <c:v>3.002070393374745E-2</c:v>
                </c:pt>
                <c:pt idx="60">
                  <c:v>3.5010266940451729E-2</c:v>
                </c:pt>
                <c:pt idx="61">
                  <c:v>1.4955951649252119E-2</c:v>
                </c:pt>
                <c:pt idx="62">
                  <c:v>4.0816326530612734E-3</c:v>
                </c:pt>
              </c:numCache>
            </c:numRef>
          </c:val>
          <c:smooth val="0"/>
        </c:ser>
        <c:ser>
          <c:idx val="6"/>
          <c:order val="1"/>
          <c:tx>
            <c:strRef>
              <c:f>原油供给及原油产量!$F$1</c:f>
              <c:strCache>
                <c:ptCount val="1"/>
                <c:pt idx="0">
                  <c:v>非欧佩克原油供给量:总计；同比</c:v>
                </c:pt>
              </c:strCache>
            </c:strRef>
          </c:tx>
          <c:marker>
            <c:symbol val="none"/>
          </c:marker>
          <c:cat>
            <c:numRef>
              <c:f>原油供给及原油产量!$A$2:$A$68</c:f>
              <c:numCache>
                <c:formatCode>yyyy\-mm\-dd;@</c:formatCode>
                <c:ptCount val="63"/>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pt idx="61">
                  <c:v>43555</c:v>
                </c:pt>
                <c:pt idx="62">
                  <c:v>43646</c:v>
                </c:pt>
              </c:numCache>
            </c:numRef>
          </c:cat>
          <c:val>
            <c:numRef>
              <c:f>原油供给及原油产量!$F$2:$F$68</c:f>
              <c:numCache>
                <c:formatCode>0.00_);[Red]\(0.00\)</c:formatCode>
                <c:ptCount val="63"/>
                <c:pt idx="0">
                  <c:v>2.7027027027027195E-2</c:v>
                </c:pt>
                <c:pt idx="1">
                  <c:v>2.6819923371647514E-2</c:v>
                </c:pt>
                <c:pt idx="2">
                  <c:v>4.0697674418604723E-2</c:v>
                </c:pt>
                <c:pt idx="3">
                  <c:v>2.2944550669216079E-2</c:v>
                </c:pt>
                <c:pt idx="4">
                  <c:v>1.8796992481203034E-2</c:v>
                </c:pt>
                <c:pt idx="5">
                  <c:v>1.6791044776119479E-2</c:v>
                </c:pt>
                <c:pt idx="6">
                  <c:v>1.862197392923659E-2</c:v>
                </c:pt>
                <c:pt idx="7">
                  <c:v>5.6074766355138639E-3</c:v>
                </c:pt>
                <c:pt idx="8">
                  <c:v>1.8450184501843658E-3</c:v>
                </c:pt>
                <c:pt idx="9">
                  <c:v>-2.2018348623853212E-2</c:v>
                </c:pt>
                <c:pt idx="10">
                  <c:v>-2.5594149908592434E-2</c:v>
                </c:pt>
                <c:pt idx="11">
                  <c:v>-3.7174721189590088E-3</c:v>
                </c:pt>
                <c:pt idx="12">
                  <c:v>-5.5248618784530246E-3</c:v>
                </c:pt>
                <c:pt idx="13">
                  <c:v>1.3133208255159623E-2</c:v>
                </c:pt>
                <c:pt idx="14">
                  <c:v>9.3808630393996673E-3</c:v>
                </c:pt>
                <c:pt idx="15">
                  <c:v>-3.7313432835821558E-3</c:v>
                </c:pt>
                <c:pt idx="16">
                  <c:v>3.7037037037037646E-3</c:v>
                </c:pt>
                <c:pt idx="17">
                  <c:v>1.8518518518518601E-2</c:v>
                </c:pt>
                <c:pt idx="18">
                  <c:v>2.0446096654275214E-2</c:v>
                </c:pt>
                <c:pt idx="19">
                  <c:v>1.3108614232209881E-2</c:v>
                </c:pt>
                <c:pt idx="20">
                  <c:v>7.3800738007379074E-3</c:v>
                </c:pt>
                <c:pt idx="21">
                  <c:v>1.8181818181819409E-3</c:v>
                </c:pt>
                <c:pt idx="22">
                  <c:v>3.6429872495447047E-3</c:v>
                </c:pt>
                <c:pt idx="23">
                  <c:v>2.5878003696857554E-2</c:v>
                </c:pt>
                <c:pt idx="24">
                  <c:v>2.9304029304029422E-2</c:v>
                </c:pt>
                <c:pt idx="25">
                  <c:v>3.085299455535373E-2</c:v>
                </c:pt>
                <c:pt idx="26">
                  <c:v>3.2667876588021727E-2</c:v>
                </c:pt>
                <c:pt idx="27">
                  <c:v>2.8828828828828756E-2</c:v>
                </c:pt>
                <c:pt idx="28">
                  <c:v>3.0249110320284656E-2</c:v>
                </c:pt>
                <c:pt idx="29">
                  <c:v>1.7605633802816989E-2</c:v>
                </c:pt>
                <c:pt idx="30">
                  <c:v>7.0298769771528491E-3</c:v>
                </c:pt>
                <c:pt idx="31">
                  <c:v>7.0052539404552583E-3</c:v>
                </c:pt>
                <c:pt idx="32">
                  <c:v>5.1813471502590858E-3</c:v>
                </c:pt>
                <c:pt idx="33">
                  <c:v>1.5570934256055491E-2</c:v>
                </c:pt>
                <c:pt idx="34">
                  <c:v>1.7452006980802848E-2</c:v>
                </c:pt>
                <c:pt idx="35">
                  <c:v>1.2173913043478368E-2</c:v>
                </c:pt>
                <c:pt idx="36">
                  <c:v>2.0618556701030855E-2</c:v>
                </c:pt>
                <c:pt idx="37">
                  <c:v>1.1925042589437718E-2</c:v>
                </c:pt>
                <c:pt idx="38">
                  <c:v>1.543739279588352E-2</c:v>
                </c:pt>
                <c:pt idx="39">
                  <c:v>2.9209621993127044E-2</c:v>
                </c:pt>
                <c:pt idx="40">
                  <c:v>2.5252525252525304E-2</c:v>
                </c:pt>
                <c:pt idx="41">
                  <c:v>3.535353535353547E-2</c:v>
                </c:pt>
                <c:pt idx="42">
                  <c:v>4.5608108108108114E-2</c:v>
                </c:pt>
                <c:pt idx="43">
                  <c:v>3.8397328881469184E-2</c:v>
                </c:pt>
                <c:pt idx="44">
                  <c:v>4.4334975369458185E-2</c:v>
                </c:pt>
                <c:pt idx="45">
                  <c:v>2.7642276422764178E-2</c:v>
                </c:pt>
                <c:pt idx="46">
                  <c:v>1.6155088852988664E-2</c:v>
                </c:pt>
                <c:pt idx="47">
                  <c:v>1.7684887459807008E-2</c:v>
                </c:pt>
                <c:pt idx="48">
                  <c:v>1.5723270440251014E-3</c:v>
                </c:pt>
                <c:pt idx="49">
                  <c:v>1.1075949367088445E-2</c:v>
                </c:pt>
                <c:pt idx="50">
                  <c:v>-4.7694753577106619E-3</c:v>
                </c:pt>
                <c:pt idx="51">
                  <c:v>-4.7393364928909332E-3</c:v>
                </c:pt>
                <c:pt idx="52">
                  <c:v>3.1397174254317317E-3</c:v>
                </c:pt>
                <c:pt idx="53">
                  <c:v>-1.5649452269170805E-3</c:v>
                </c:pt>
                <c:pt idx="54">
                  <c:v>1.9169329073482455E-2</c:v>
                </c:pt>
                <c:pt idx="55">
                  <c:v>1.4285714285714235E-2</c:v>
                </c:pt>
                <c:pt idx="56">
                  <c:v>1.7214397496087663E-2</c:v>
                </c:pt>
                <c:pt idx="57">
                  <c:v>3.1661442006269525E-2</c:v>
                </c:pt>
                <c:pt idx="58">
                  <c:v>4.0595611285266564E-2</c:v>
                </c:pt>
                <c:pt idx="59">
                  <c:v>5.696400625978093E-2</c:v>
                </c:pt>
                <c:pt idx="60">
                  <c:v>5.7230769230769196E-2</c:v>
                </c:pt>
                <c:pt idx="61">
                  <c:v>4.2388331814038338E-2</c:v>
                </c:pt>
                <c:pt idx="62">
                  <c:v>3.1028769392980937E-2</c:v>
                </c:pt>
              </c:numCache>
            </c:numRef>
          </c:val>
          <c:smooth val="0"/>
        </c:ser>
        <c:ser>
          <c:idx val="7"/>
          <c:order val="2"/>
          <c:tx>
            <c:strRef>
              <c:f>原油供给及原油产量!$G$1</c:f>
              <c:strCache>
                <c:ptCount val="1"/>
                <c:pt idx="0">
                  <c:v>原油产量:欧佩克；同比</c:v>
                </c:pt>
              </c:strCache>
            </c:strRef>
          </c:tx>
          <c:marker>
            <c:symbol val="none"/>
          </c:marker>
          <c:cat>
            <c:numRef>
              <c:f>原油供给及原油产量!$A$2:$A$68</c:f>
              <c:numCache>
                <c:formatCode>yyyy\-mm\-dd;@</c:formatCode>
                <c:ptCount val="63"/>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pt idx="61">
                  <c:v>43555</c:v>
                </c:pt>
                <c:pt idx="62">
                  <c:v>43646</c:v>
                </c:pt>
              </c:numCache>
            </c:numRef>
          </c:cat>
          <c:val>
            <c:numRef>
              <c:f>原油供给及原油产量!$G$2:$G$68</c:f>
              <c:numCache>
                <c:formatCode>0.00_);[Red]\(0.00\)</c:formatCode>
                <c:ptCount val="63"/>
                <c:pt idx="0">
                  <c:v>5.7251908396946494E-2</c:v>
                </c:pt>
                <c:pt idx="1">
                  <c:v>5.2238805970149294E-2</c:v>
                </c:pt>
                <c:pt idx="2">
                  <c:v>7.1698113207547154E-2</c:v>
                </c:pt>
                <c:pt idx="3">
                  <c:v>0.11194029850746268</c:v>
                </c:pt>
                <c:pt idx="4">
                  <c:v>7.9422382671480163E-2</c:v>
                </c:pt>
                <c:pt idx="5">
                  <c:v>4.6099290780141855E-2</c:v>
                </c:pt>
                <c:pt idx="6">
                  <c:v>5.2816901408450745E-2</c:v>
                </c:pt>
                <c:pt idx="7">
                  <c:v>1.3422818791946289E-2</c:v>
                </c:pt>
                <c:pt idx="8">
                  <c:v>0</c:v>
                </c:pt>
                <c:pt idx="9">
                  <c:v>5.4237288135593253E-2</c:v>
                </c:pt>
                <c:pt idx="10">
                  <c:v>3.3444816053511683E-2</c:v>
                </c:pt>
                <c:pt idx="11">
                  <c:v>2.9801324503311299E-2</c:v>
                </c:pt>
                <c:pt idx="12">
                  <c:v>1.6722408026755842E-2</c:v>
                </c:pt>
                <c:pt idx="13">
                  <c:v>-1.9292604501607746E-2</c:v>
                </c:pt>
                <c:pt idx="14">
                  <c:v>-9.7087378640775546E-3</c:v>
                </c:pt>
                <c:pt idx="15">
                  <c:v>-3.2154340836013651E-3</c:v>
                </c:pt>
                <c:pt idx="16">
                  <c:v>4.2763157894736947E-2</c:v>
                </c:pt>
                <c:pt idx="17">
                  <c:v>2.2950819672131084E-2</c:v>
                </c:pt>
                <c:pt idx="18">
                  <c:v>1.9607843137254832E-2</c:v>
                </c:pt>
                <c:pt idx="19">
                  <c:v>1.6129032258064502E-2</c:v>
                </c:pt>
                <c:pt idx="20">
                  <c:v>-4.4164037854889537E-2</c:v>
                </c:pt>
                <c:pt idx="21">
                  <c:v>-8.6538461538461564E-2</c:v>
                </c:pt>
                <c:pt idx="22">
                  <c:v>-8.6538461538461564E-2</c:v>
                </c:pt>
                <c:pt idx="23">
                  <c:v>-8.253968253968258E-2</c:v>
                </c:pt>
                <c:pt idx="24">
                  <c:v>-4.2904290429042979E-2</c:v>
                </c:pt>
                <c:pt idx="25">
                  <c:v>2.1052631578947434E-2</c:v>
                </c:pt>
                <c:pt idx="26">
                  <c:v>2.1052631578947434E-2</c:v>
                </c:pt>
                <c:pt idx="27">
                  <c:v>1.384083044982698E-2</c:v>
                </c:pt>
                <c:pt idx="28">
                  <c:v>1.0344827586207028E-2</c:v>
                </c:pt>
                <c:pt idx="29">
                  <c:v>1.7182130584192379E-2</c:v>
                </c:pt>
                <c:pt idx="30">
                  <c:v>3.4364261168384758E-3</c:v>
                </c:pt>
                <c:pt idx="31">
                  <c:v>2.0477815699658564E-2</c:v>
                </c:pt>
                <c:pt idx="32">
                  <c:v>3.7542662116040848E-2</c:v>
                </c:pt>
                <c:pt idx="33">
                  <c:v>5.4054054054053946E-2</c:v>
                </c:pt>
                <c:pt idx="34">
                  <c:v>7.8767123287671215E-2</c:v>
                </c:pt>
                <c:pt idx="35">
                  <c:v>4.3478260869565188E-2</c:v>
                </c:pt>
                <c:pt idx="36">
                  <c:v>6.5789473684212396E-3</c:v>
                </c:pt>
                <c:pt idx="37">
                  <c:v>-3.2051282051282048E-2</c:v>
                </c:pt>
                <c:pt idx="38">
                  <c:v>-2.8571428571428581E-2</c:v>
                </c:pt>
                <c:pt idx="39">
                  <c:v>-2.8846153846153855E-2</c:v>
                </c:pt>
                <c:pt idx="40">
                  <c:v>-2.941176470588247E-2</c:v>
                </c:pt>
                <c:pt idx="41">
                  <c:v>-9.9337748344371368E-3</c:v>
                </c:pt>
                <c:pt idx="42">
                  <c:v>-2.6143790849673221E-2</c:v>
                </c:pt>
                <c:pt idx="43">
                  <c:v>0</c:v>
                </c:pt>
                <c:pt idx="44">
                  <c:v>2.0202020202020332E-2</c:v>
                </c:pt>
                <c:pt idx="45">
                  <c:v>4.0133779264214242E-2</c:v>
                </c:pt>
                <c:pt idx="46">
                  <c:v>7.0469798657718075E-2</c:v>
                </c:pt>
                <c:pt idx="47">
                  <c:v>6.2706270627062688E-2</c:v>
                </c:pt>
                <c:pt idx="48">
                  <c:v>6.6006600660065917E-2</c:v>
                </c:pt>
                <c:pt idx="49">
                  <c:v>2.8938906752411508E-2</c:v>
                </c:pt>
                <c:pt idx="50">
                  <c:v>9.4043887147337024E-3</c:v>
                </c:pt>
                <c:pt idx="51">
                  <c:v>1.2422360248447228E-2</c:v>
                </c:pt>
                <c:pt idx="52">
                  <c:v>2.4767801857585203E-2</c:v>
                </c:pt>
                <c:pt idx="53">
                  <c:v>3.1250000000000444E-3</c:v>
                </c:pt>
                <c:pt idx="54">
                  <c:v>3.1055900621115295E-3</c:v>
                </c:pt>
                <c:pt idx="55">
                  <c:v>3.0674846625766694E-3</c:v>
                </c:pt>
                <c:pt idx="56">
                  <c:v>-2.1148036253776481E-2</c:v>
                </c:pt>
                <c:pt idx="57">
                  <c:v>-9.6573208722742221E-3</c:v>
                </c:pt>
                <c:pt idx="58">
                  <c:v>-2.1362229102167118E-2</c:v>
                </c:pt>
                <c:pt idx="59">
                  <c:v>-2.2629969418960338E-2</c:v>
                </c:pt>
                <c:pt idx="60">
                  <c:v>-9.8765432098765205E-3</c:v>
                </c:pt>
                <c:pt idx="61">
                  <c:v>-4.1522491349480939E-2</c:v>
                </c:pt>
                <c:pt idx="62">
                  <c:v>-5.2515026890224581E-2</c:v>
                </c:pt>
              </c:numCache>
            </c:numRef>
          </c:val>
          <c:smooth val="0"/>
        </c:ser>
        <c:dLbls>
          <c:showLegendKey val="0"/>
          <c:showVal val="0"/>
          <c:showCatName val="0"/>
          <c:showSerName val="0"/>
          <c:showPercent val="0"/>
          <c:showBubbleSize val="0"/>
        </c:dLbls>
        <c:marker val="1"/>
        <c:smooth val="0"/>
        <c:axId val="235645568"/>
        <c:axId val="235655552"/>
      </c:lineChart>
      <c:lineChart>
        <c:grouping val="standard"/>
        <c:varyColors val="0"/>
        <c:ser>
          <c:idx val="10"/>
          <c:order val="3"/>
          <c:tx>
            <c:strRef>
              <c:f>原油供给及原油产量!$H$1</c:f>
              <c:strCache>
                <c:ptCount val="1"/>
                <c:pt idx="0">
                  <c:v>期货结算价(连续):WTI原油:季</c:v>
                </c:pt>
              </c:strCache>
            </c:strRef>
          </c:tx>
          <c:marker>
            <c:symbol val="none"/>
          </c:marker>
          <c:cat>
            <c:numRef>
              <c:f>原油供给及原油产量!$A$2:$A$68</c:f>
              <c:numCache>
                <c:formatCode>yyyy\-mm\-dd;@</c:formatCode>
                <c:ptCount val="63"/>
                <c:pt idx="0">
                  <c:v>37986</c:v>
                </c:pt>
                <c:pt idx="1">
                  <c:v>38077</c:v>
                </c:pt>
                <c:pt idx="2">
                  <c:v>38168</c:v>
                </c:pt>
                <c:pt idx="3">
                  <c:v>38260</c:v>
                </c:pt>
                <c:pt idx="4">
                  <c:v>38352</c:v>
                </c:pt>
                <c:pt idx="5">
                  <c:v>38442</c:v>
                </c:pt>
                <c:pt idx="6">
                  <c:v>38533</c:v>
                </c:pt>
                <c:pt idx="7">
                  <c:v>38625</c:v>
                </c:pt>
                <c:pt idx="8">
                  <c:v>38717</c:v>
                </c:pt>
                <c:pt idx="9">
                  <c:v>38807</c:v>
                </c:pt>
                <c:pt idx="10">
                  <c:v>38898</c:v>
                </c:pt>
                <c:pt idx="11">
                  <c:v>38990</c:v>
                </c:pt>
                <c:pt idx="12">
                  <c:v>39082</c:v>
                </c:pt>
                <c:pt idx="13">
                  <c:v>39172</c:v>
                </c:pt>
                <c:pt idx="14">
                  <c:v>39263</c:v>
                </c:pt>
                <c:pt idx="15">
                  <c:v>39355</c:v>
                </c:pt>
                <c:pt idx="16">
                  <c:v>39447</c:v>
                </c:pt>
                <c:pt idx="17">
                  <c:v>39538</c:v>
                </c:pt>
                <c:pt idx="18">
                  <c:v>39629</c:v>
                </c:pt>
                <c:pt idx="19">
                  <c:v>39721</c:v>
                </c:pt>
                <c:pt idx="20">
                  <c:v>39813</c:v>
                </c:pt>
                <c:pt idx="21">
                  <c:v>39903</c:v>
                </c:pt>
                <c:pt idx="22">
                  <c:v>39994</c:v>
                </c:pt>
                <c:pt idx="23">
                  <c:v>40086</c:v>
                </c:pt>
                <c:pt idx="24">
                  <c:v>40178</c:v>
                </c:pt>
                <c:pt idx="25">
                  <c:v>40268</c:v>
                </c:pt>
                <c:pt idx="26">
                  <c:v>40359</c:v>
                </c:pt>
                <c:pt idx="27">
                  <c:v>40451</c:v>
                </c:pt>
                <c:pt idx="28">
                  <c:v>40543</c:v>
                </c:pt>
                <c:pt idx="29">
                  <c:v>40633</c:v>
                </c:pt>
                <c:pt idx="30">
                  <c:v>40724</c:v>
                </c:pt>
                <c:pt idx="31">
                  <c:v>40816</c:v>
                </c:pt>
                <c:pt idx="32">
                  <c:v>40908</c:v>
                </c:pt>
                <c:pt idx="33">
                  <c:v>40999</c:v>
                </c:pt>
                <c:pt idx="34">
                  <c:v>41090</c:v>
                </c:pt>
                <c:pt idx="35">
                  <c:v>41182</c:v>
                </c:pt>
                <c:pt idx="36">
                  <c:v>41274</c:v>
                </c:pt>
                <c:pt idx="37">
                  <c:v>41364</c:v>
                </c:pt>
                <c:pt idx="38">
                  <c:v>41455</c:v>
                </c:pt>
                <c:pt idx="39">
                  <c:v>41547</c:v>
                </c:pt>
                <c:pt idx="40">
                  <c:v>41639</c:v>
                </c:pt>
                <c:pt idx="41">
                  <c:v>41729</c:v>
                </c:pt>
                <c:pt idx="42">
                  <c:v>41820</c:v>
                </c:pt>
                <c:pt idx="43">
                  <c:v>41912</c:v>
                </c:pt>
                <c:pt idx="44">
                  <c:v>42004</c:v>
                </c:pt>
                <c:pt idx="45">
                  <c:v>42094</c:v>
                </c:pt>
                <c:pt idx="46">
                  <c:v>42185</c:v>
                </c:pt>
                <c:pt idx="47">
                  <c:v>42277</c:v>
                </c:pt>
                <c:pt idx="48">
                  <c:v>42369</c:v>
                </c:pt>
                <c:pt idx="49">
                  <c:v>42460</c:v>
                </c:pt>
                <c:pt idx="50">
                  <c:v>42551</c:v>
                </c:pt>
                <c:pt idx="51">
                  <c:v>42643</c:v>
                </c:pt>
                <c:pt idx="52">
                  <c:v>42735</c:v>
                </c:pt>
                <c:pt idx="53">
                  <c:v>42825</c:v>
                </c:pt>
                <c:pt idx="54">
                  <c:v>42916</c:v>
                </c:pt>
                <c:pt idx="55">
                  <c:v>43008</c:v>
                </c:pt>
                <c:pt idx="56">
                  <c:v>43100</c:v>
                </c:pt>
                <c:pt idx="57">
                  <c:v>43190</c:v>
                </c:pt>
                <c:pt idx="58">
                  <c:v>43281</c:v>
                </c:pt>
                <c:pt idx="59">
                  <c:v>43373</c:v>
                </c:pt>
                <c:pt idx="60">
                  <c:v>43465</c:v>
                </c:pt>
                <c:pt idx="61">
                  <c:v>43555</c:v>
                </c:pt>
                <c:pt idx="62">
                  <c:v>43646</c:v>
                </c:pt>
              </c:numCache>
            </c:numRef>
          </c:cat>
          <c:val>
            <c:numRef>
              <c:f>原油供给及原油产量!$H$2:$H$68</c:f>
              <c:numCache>
                <c:formatCode>General</c:formatCode>
                <c:ptCount val="63"/>
                <c:pt idx="0">
                  <c:v>32.520000000000003</c:v>
                </c:pt>
                <c:pt idx="1">
                  <c:v>35.76</c:v>
                </c:pt>
                <c:pt idx="2">
                  <c:v>37.049999999999997</c:v>
                </c:pt>
                <c:pt idx="3">
                  <c:v>49.64</c:v>
                </c:pt>
                <c:pt idx="4">
                  <c:v>43.45</c:v>
                </c:pt>
                <c:pt idx="5">
                  <c:v>55.4</c:v>
                </c:pt>
                <c:pt idx="6">
                  <c:v>56.5</c:v>
                </c:pt>
                <c:pt idx="7">
                  <c:v>66.239999999999995</c:v>
                </c:pt>
                <c:pt idx="8">
                  <c:v>61.04</c:v>
                </c:pt>
                <c:pt idx="9">
                  <c:v>66.63</c:v>
                </c:pt>
                <c:pt idx="10">
                  <c:v>73.930000000000007</c:v>
                </c:pt>
                <c:pt idx="11">
                  <c:v>62.91</c:v>
                </c:pt>
                <c:pt idx="12">
                  <c:v>61.05</c:v>
                </c:pt>
                <c:pt idx="13">
                  <c:v>65.87</c:v>
                </c:pt>
                <c:pt idx="14">
                  <c:v>70.680000000000007</c:v>
                </c:pt>
                <c:pt idx="15">
                  <c:v>81.66</c:v>
                </c:pt>
                <c:pt idx="16">
                  <c:v>95.98</c:v>
                </c:pt>
                <c:pt idx="17">
                  <c:v>101.58</c:v>
                </c:pt>
                <c:pt idx="18">
                  <c:v>140</c:v>
                </c:pt>
                <c:pt idx="19">
                  <c:v>100.64</c:v>
                </c:pt>
                <c:pt idx="20">
                  <c:v>44.6</c:v>
                </c:pt>
                <c:pt idx="21">
                  <c:v>49.66</c:v>
                </c:pt>
                <c:pt idx="22">
                  <c:v>69.89</c:v>
                </c:pt>
                <c:pt idx="23">
                  <c:v>70.61</c:v>
                </c:pt>
                <c:pt idx="24">
                  <c:v>79.36</c:v>
                </c:pt>
                <c:pt idx="25">
                  <c:v>83.76</c:v>
                </c:pt>
                <c:pt idx="26">
                  <c:v>75.63</c:v>
                </c:pt>
                <c:pt idx="27">
                  <c:v>79.97</c:v>
                </c:pt>
                <c:pt idx="28">
                  <c:v>91.38</c:v>
                </c:pt>
                <c:pt idx="29">
                  <c:v>106.72</c:v>
                </c:pt>
                <c:pt idx="30">
                  <c:v>95.42</c:v>
                </c:pt>
                <c:pt idx="31">
                  <c:v>79.2</c:v>
                </c:pt>
                <c:pt idx="32">
                  <c:v>98.83</c:v>
                </c:pt>
                <c:pt idx="33">
                  <c:v>103.02</c:v>
                </c:pt>
                <c:pt idx="34">
                  <c:v>84.96</c:v>
                </c:pt>
                <c:pt idx="35">
                  <c:v>92.19</c:v>
                </c:pt>
                <c:pt idx="36">
                  <c:v>91.82</c:v>
                </c:pt>
                <c:pt idx="37">
                  <c:v>97.23</c:v>
                </c:pt>
                <c:pt idx="38">
                  <c:v>96.56</c:v>
                </c:pt>
                <c:pt idx="39">
                  <c:v>102.33</c:v>
                </c:pt>
                <c:pt idx="40">
                  <c:v>98.42</c:v>
                </c:pt>
                <c:pt idx="41">
                  <c:v>101.58</c:v>
                </c:pt>
                <c:pt idx="42">
                  <c:v>105.37</c:v>
                </c:pt>
                <c:pt idx="43">
                  <c:v>91.16</c:v>
                </c:pt>
                <c:pt idx="44">
                  <c:v>53.27</c:v>
                </c:pt>
                <c:pt idx="45">
                  <c:v>47.6</c:v>
                </c:pt>
                <c:pt idx="46">
                  <c:v>59.47</c:v>
                </c:pt>
                <c:pt idx="47">
                  <c:v>45.09</c:v>
                </c:pt>
                <c:pt idx="48">
                  <c:v>37.04</c:v>
                </c:pt>
                <c:pt idx="49">
                  <c:v>38.340000000000003</c:v>
                </c:pt>
                <c:pt idx="50">
                  <c:v>48.33</c:v>
                </c:pt>
                <c:pt idx="51">
                  <c:v>48.24</c:v>
                </c:pt>
                <c:pt idx="52">
                  <c:v>53.72</c:v>
                </c:pt>
                <c:pt idx="53">
                  <c:v>50.6</c:v>
                </c:pt>
                <c:pt idx="54">
                  <c:v>46.04</c:v>
                </c:pt>
                <c:pt idx="55">
                  <c:v>51.67</c:v>
                </c:pt>
                <c:pt idx="56">
                  <c:v>60.42</c:v>
                </c:pt>
                <c:pt idx="57">
                  <c:v>64.94</c:v>
                </c:pt>
                <c:pt idx="58">
                  <c:v>74.150000000000006</c:v>
                </c:pt>
                <c:pt idx="59">
                  <c:v>73.25</c:v>
                </c:pt>
                <c:pt idx="60">
                  <c:v>45.41</c:v>
                </c:pt>
                <c:pt idx="61">
                  <c:v>60.14</c:v>
                </c:pt>
                <c:pt idx="62">
                  <c:v>58.47</c:v>
                </c:pt>
              </c:numCache>
            </c:numRef>
          </c:val>
          <c:smooth val="0"/>
        </c:ser>
        <c:dLbls>
          <c:showLegendKey val="0"/>
          <c:showVal val="0"/>
          <c:showCatName val="0"/>
          <c:showSerName val="0"/>
          <c:showPercent val="0"/>
          <c:showBubbleSize val="0"/>
        </c:dLbls>
        <c:marker val="1"/>
        <c:smooth val="0"/>
        <c:axId val="235657088"/>
        <c:axId val="235658624"/>
      </c:lineChart>
      <c:dateAx>
        <c:axId val="235645568"/>
        <c:scaling>
          <c:orientation val="minMax"/>
        </c:scaling>
        <c:delete val="0"/>
        <c:axPos val="b"/>
        <c:numFmt formatCode="yy\-mm" sourceLinked="0"/>
        <c:majorTickMark val="none"/>
        <c:minorTickMark val="none"/>
        <c:tickLblPos val="low"/>
        <c:crossAx val="235655552"/>
        <c:crosses val="autoZero"/>
        <c:auto val="1"/>
        <c:lblOffset val="100"/>
        <c:baseTimeUnit val="months"/>
      </c:dateAx>
      <c:valAx>
        <c:axId val="235655552"/>
        <c:scaling>
          <c:orientation val="minMax"/>
        </c:scaling>
        <c:delete val="0"/>
        <c:axPos val="l"/>
        <c:numFmt formatCode="#,##0.0_ " sourceLinked="0"/>
        <c:majorTickMark val="none"/>
        <c:minorTickMark val="none"/>
        <c:tickLblPos val="nextTo"/>
        <c:crossAx val="235645568"/>
        <c:crosses val="autoZero"/>
        <c:crossBetween val="between"/>
      </c:valAx>
      <c:dateAx>
        <c:axId val="235657088"/>
        <c:scaling>
          <c:orientation val="minMax"/>
        </c:scaling>
        <c:delete val="1"/>
        <c:axPos val="b"/>
        <c:numFmt formatCode="yyyy\-mm\-dd;@" sourceLinked="1"/>
        <c:majorTickMark val="out"/>
        <c:minorTickMark val="none"/>
        <c:tickLblPos val="nextTo"/>
        <c:crossAx val="235658624"/>
        <c:crosses val="autoZero"/>
        <c:auto val="1"/>
        <c:lblOffset val="100"/>
        <c:baseTimeUnit val="months"/>
      </c:dateAx>
      <c:valAx>
        <c:axId val="235658624"/>
        <c:scaling>
          <c:orientation val="minMax"/>
        </c:scaling>
        <c:delete val="0"/>
        <c:axPos val="r"/>
        <c:numFmt formatCode="General" sourceLinked="1"/>
        <c:majorTickMark val="out"/>
        <c:minorTickMark val="none"/>
        <c:tickLblPos val="nextTo"/>
        <c:crossAx val="235657088"/>
        <c:crosses val="max"/>
        <c:crossBetween val="between"/>
      </c:valAx>
    </c:plotArea>
    <c:legend>
      <c:legendPos val="b"/>
      <c:layout/>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供给类!$K$1</c:f>
              <c:strCache>
                <c:ptCount val="1"/>
                <c:pt idx="0">
                  <c:v>石油供给量:世界:合计;同比</c:v>
                </c:pt>
              </c:strCache>
            </c:strRef>
          </c:tx>
          <c:marker>
            <c:symbol val="none"/>
          </c:marker>
          <c:cat>
            <c:numRef>
              <c:f>供给类!$A$2:$A$75</c:f>
              <c:numCache>
                <c:formatCode>yyyy\-mm;@</c:formatCode>
                <c:ptCount val="74"/>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供给类!$K$2:$K$75</c:f>
              <c:numCache>
                <c:formatCode>General</c:formatCode>
                <c:ptCount val="74"/>
                <c:pt idx="3" formatCode="0.00_);[Red]\(0.00\)">
                  <c:v>1.0996309963099629</c:v>
                </c:pt>
                <c:pt idx="4" formatCode="0.00_);[Red]\(0.00\)">
                  <c:v>1.1392988929889296</c:v>
                </c:pt>
                <c:pt idx="5" formatCode="0.00_);[Red]\(0.00\)">
                  <c:v>1.5264452644526443</c:v>
                </c:pt>
                <c:pt idx="6" formatCode="0.00_);[Red]\(0.00\)">
                  <c:v>1.33610086100861</c:v>
                </c:pt>
                <c:pt idx="7" formatCode="0.00_);[Red]\(0.00\)">
                  <c:v>1.7035670356703565</c:v>
                </c:pt>
                <c:pt idx="8" formatCode="0.00_);[Red]\(0.00\)">
                  <c:v>1.7373923739237391</c:v>
                </c:pt>
                <c:pt idx="9" formatCode="0.00_);[Red]\(0.00\)">
                  <c:v>2.0369003690036895</c:v>
                </c:pt>
                <c:pt idx="10" formatCode="0.00_);[Red]\(0.00\)">
                  <c:v>1.8769987699876995</c:v>
                </c:pt>
                <c:pt idx="11" formatCode="0.00_);[Red]\(0.00\)">
                  <c:v>2.0488929889298886</c:v>
                </c:pt>
                <c:pt idx="12" formatCode="0.00_);[Red]\(0.00\)">
                  <c:v>2.2733702337023369</c:v>
                </c:pt>
                <c:pt idx="13" formatCode="0.00_);[Red]\(0.00\)">
                  <c:v>2.6715984959086603</c:v>
                </c:pt>
                <c:pt idx="14" formatCode="0.00_);[Red]\(0.00\)">
                  <c:v>2.5926098899256673</c:v>
                </c:pt>
                <c:pt idx="15" formatCode="0.00_);[Red]\(0.00\)">
                  <c:v>2.7973007936020267</c:v>
                </c:pt>
                <c:pt idx="16" formatCode="0.00_);[Red]\(0.00\)">
                  <c:v>3.001567027353746</c:v>
                </c:pt>
                <c:pt idx="17" formatCode="0.00_);[Red]\(0.00\)">
                  <c:v>3.4678546046081897</c:v>
                </c:pt>
                <c:pt idx="18" formatCode="0.00_);[Red]\(0.00\)">
                  <c:v>2.9504585018994036</c:v>
                </c:pt>
                <c:pt idx="19" formatCode="0.00_);[Red]\(0.00\)">
                  <c:v>3.1226044449149968</c:v>
                </c:pt>
                <c:pt idx="20" formatCode="0.00_);[Red]\(0.00\)">
                  <c:v>4.3036485753898361</c:v>
                </c:pt>
                <c:pt idx="21" formatCode="0.00_);[Red]\(0.00\)">
                  <c:v>3.093708518765951</c:v>
                </c:pt>
                <c:pt idx="22" formatCode="0.00_);[Red]\(0.00\)">
                  <c:v>1.3710194747313336</c:v>
                </c:pt>
                <c:pt idx="23" formatCode="0.00_);[Red]\(0.00\)">
                  <c:v>1.2313223635323698</c:v>
                </c:pt>
                <c:pt idx="24" formatCode="0.00_);[Red]\(0.00\)">
                  <c:v>0.87491012409525648</c:v>
                </c:pt>
                <c:pt idx="25" formatCode="0.00_);[Red]\(0.00\)">
                  <c:v>0.86598879157367903</c:v>
                </c:pt>
                <c:pt idx="26" formatCode="0.00_);[Red]\(0.00\)">
                  <c:v>0.77050741649467591</c:v>
                </c:pt>
                <c:pt idx="27" formatCode="0.00_);[Red]\(0.00\)">
                  <c:v>0.81322708172371538</c:v>
                </c:pt>
                <c:pt idx="28" formatCode="0.00_);[Red]\(0.00\)">
                  <c:v>0.73429279119824009</c:v>
                </c:pt>
                <c:pt idx="29" formatCode="0.00_);[Red]\(0.00\)">
                  <c:v>0.77642991553779261</c:v>
                </c:pt>
                <c:pt idx="30" formatCode="0.00_);[Red]\(0.00\)">
                  <c:v>0.88720977468855189</c:v>
                </c:pt>
                <c:pt idx="31" formatCode="0.00_);[Red]\(0.00\)">
                  <c:v>1.0361460621007033</c:v>
                </c:pt>
                <c:pt idx="32" formatCode="0.00_);[Red]\(0.00\)">
                  <c:v>0.92643419458067011</c:v>
                </c:pt>
                <c:pt idx="33" formatCode="0.00_);[Red]\(0.00\)">
                  <c:v>0.76895397412271094</c:v>
                </c:pt>
                <c:pt idx="34" formatCode="0.00_);[Red]\(0.00\)">
                  <c:v>0.95954193513317576</c:v>
                </c:pt>
                <c:pt idx="35" formatCode="0.00_);[Red]\(0.00\)">
                  <c:v>1.0002227072490111</c:v>
                </c:pt>
                <c:pt idx="36" formatCode="0.00_);[Red]\(0.00\)">
                  <c:v>0.82487789951345347</c:v>
                </c:pt>
                <c:pt idx="37" formatCode="0.00_);[Red]\(0.00\)">
                  <c:v>0.8950740766966252</c:v>
                </c:pt>
                <c:pt idx="38" formatCode="0.00_);[Red]\(0.00\)">
                  <c:v>0.89148174121145585</c:v>
                </c:pt>
                <c:pt idx="39" formatCode="0.00_);[Red]\(0.00\)">
                  <c:v>0.9440075114135249</c:v>
                </c:pt>
                <c:pt idx="40" formatCode="0.00_);[Red]\(0.00\)">
                  <c:v>0.95055768780796412</c:v>
                </c:pt>
                <c:pt idx="41" formatCode="0.00_);[Red]\(0.00\)">
                  <c:v>0.89695935048115916</c:v>
                </c:pt>
                <c:pt idx="42" formatCode="0.00_);[Red]\(0.00\)">
                  <c:v>0.86268679052433972</c:v>
                </c:pt>
                <c:pt idx="43" formatCode="0.00_);[Red]\(0.00\)">
                  <c:v>0.89038533002908382</c:v>
                </c:pt>
                <c:pt idx="44" formatCode="0.00_);[Red]\(0.00\)">
                  <c:v>0.92360604671357127</c:v>
                </c:pt>
                <c:pt idx="45" formatCode="0.00_);[Red]\(0.00\)">
                  <c:v>0.79905027254825045</c:v>
                </c:pt>
                <c:pt idx="46" formatCode="0.00_);[Red]\(0.00\)">
                  <c:v>0.46693075930940436</c:v>
                </c:pt>
                <c:pt idx="47" formatCode="0.00_);[Red]\(0.00\)">
                  <c:v>0.41723116469171478</c:v>
                </c:pt>
                <c:pt idx="48" formatCode="0.00_);[Red]\(0.00\)">
                  <c:v>0.52127599504656041</c:v>
                </c:pt>
                <c:pt idx="49" formatCode="0.00_);[Red]\(0.00\)">
                  <c:v>0.39523010957876931</c:v>
                </c:pt>
                <c:pt idx="50" formatCode="0.00_);[Red]\(0.00\)">
                  <c:v>0.32466895672649398</c:v>
                </c:pt>
                <c:pt idx="51" formatCode="0.00_);[Red]\(0.00\)">
                  <c:v>0.33606392551009129</c:v>
                </c:pt>
                <c:pt idx="52" formatCode="0.00_);[Red]\(0.00\)">
                  <c:v>0.42362987793173473</c:v>
                </c:pt>
                <c:pt idx="53" formatCode="0.00_);[Red]\(0.00\)">
                  <c:v>0.4244202321816074</c:v>
                </c:pt>
                <c:pt idx="54" formatCode="0.00_);[Red]\(0.00\)">
                  <c:v>0.47263380747918632</c:v>
                </c:pt>
                <c:pt idx="55" formatCode="0.00_);[Red]\(0.00\)">
                  <c:v>0.44518374271122169</c:v>
                </c:pt>
                <c:pt idx="56" formatCode="0.00_);[Red]\(0.00\)">
                  <c:v>0.4892766590179804</c:v>
                </c:pt>
                <c:pt idx="57" formatCode="0.00_);[Red]\(0.00\)">
                  <c:v>0.54910784038790283</c:v>
                </c:pt>
                <c:pt idx="58" formatCode="0.00_);[Red]\(0.00\)">
                  <c:v>0.64209591090065976</c:v>
                </c:pt>
                <c:pt idx="59" formatCode="0.00_);[Red]\(0.00\)">
                  <c:v>0.69013089132553529</c:v>
                </c:pt>
                <c:pt idx="60" formatCode="0.00_);[Red]\(0.00\)">
                  <c:v>0.78800747754524869</c:v>
                </c:pt>
                <c:pt idx="61" formatCode="0.00_);[Red]\(0.00\)">
                  <c:v>0.77844299029250796</c:v>
                </c:pt>
                <c:pt idx="62" formatCode="0.00_);[Red]\(0.00\)">
                  <c:v>0.48258151794106191</c:v>
                </c:pt>
                <c:pt idx="63" formatCode="0.00_);[Red]\(0.00\)">
                  <c:v>0.63912029264425163</c:v>
                </c:pt>
                <c:pt idx="64" formatCode="0.00_);[Red]\(0.00\)">
                  <c:v>0.6213728551863883</c:v>
                </c:pt>
              </c:numCache>
            </c:numRef>
          </c:val>
          <c:smooth val="0"/>
        </c:ser>
        <c:ser>
          <c:idx val="1"/>
          <c:order val="1"/>
          <c:tx>
            <c:strRef>
              <c:f>供给类!$L$1</c:f>
              <c:strCache>
                <c:ptCount val="1"/>
                <c:pt idx="0">
                  <c:v>非欧佩克原油供给量:总计；同比</c:v>
                </c:pt>
              </c:strCache>
            </c:strRef>
          </c:tx>
          <c:marker>
            <c:symbol val="none"/>
          </c:marker>
          <c:cat>
            <c:numRef>
              <c:f>供给类!$A$2:$A$75</c:f>
              <c:numCache>
                <c:formatCode>yyyy\-mm;@</c:formatCode>
                <c:ptCount val="74"/>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供给类!$L$2:$L$75</c:f>
              <c:numCache>
                <c:formatCode>General</c:formatCode>
                <c:ptCount val="74"/>
                <c:pt idx="3" formatCode="0.00_);[Red]\(0.00\)">
                  <c:v>1.0996309963099629</c:v>
                </c:pt>
                <c:pt idx="4" formatCode="0.00_);[Red]\(0.00\)">
                  <c:v>1.1392988929889296</c:v>
                </c:pt>
                <c:pt idx="5" formatCode="0.00_);[Red]\(0.00\)">
                  <c:v>1.5264452644526443</c:v>
                </c:pt>
                <c:pt idx="6" formatCode="0.00_);[Red]\(0.00\)">
                  <c:v>1.33610086100861</c:v>
                </c:pt>
                <c:pt idx="7" formatCode="0.00_);[Red]\(0.00\)">
                  <c:v>1.7035670356703565</c:v>
                </c:pt>
                <c:pt idx="8" formatCode="0.00_);[Red]\(0.00\)">
                  <c:v>1.7373923739237391</c:v>
                </c:pt>
                <c:pt idx="9" formatCode="0.00_);[Red]\(0.00\)">
                  <c:v>2.0369003690036895</c:v>
                </c:pt>
                <c:pt idx="10" formatCode="0.00_);[Red]\(0.00\)">
                  <c:v>1.8769987699876995</c:v>
                </c:pt>
                <c:pt idx="11" formatCode="0.00_);[Red]\(0.00\)">
                  <c:v>2.0488929889298886</c:v>
                </c:pt>
                <c:pt idx="12" formatCode="0.00_);[Red]\(0.00\)">
                  <c:v>1.8465810882239748</c:v>
                </c:pt>
                <c:pt idx="13" formatCode="0.00_);[Red]\(0.00\)">
                  <c:v>2.17004832065488</c:v>
                </c:pt>
                <c:pt idx="14" formatCode="0.00_);[Red]\(0.00\)">
                  <c:v>2.2361628149451023</c:v>
                </c:pt>
                <c:pt idx="15" formatCode="0.00_);[Red]\(0.00\)">
                  <c:v>2.0725328655290496</c:v>
                </c:pt>
                <c:pt idx="16" formatCode="0.00_);[Red]\(0.00\)">
                  <c:v>2.2238746460542469</c:v>
                </c:pt>
                <c:pt idx="17" formatCode="0.00_);[Red]\(0.00\)">
                  <c:v>2.5693492302884797</c:v>
                </c:pt>
                <c:pt idx="18" formatCode="0.00_);[Red]\(0.00\)">
                  <c:v>2.1860081073698399</c:v>
                </c:pt>
                <c:pt idx="19" formatCode="0.00_);[Red]\(0.00\)">
                  <c:v>2.3135518185729143</c:v>
                </c:pt>
                <c:pt idx="20" formatCode="0.00_);[Red]\(0.00\)">
                  <c:v>3.1885927800768656</c:v>
                </c:pt>
                <c:pt idx="21" formatCode="0.00_);[Red]\(0.00\)">
                  <c:v>2.2921426956209698</c:v>
                </c:pt>
                <c:pt idx="22" formatCode="0.00_);[Red]\(0.00\)">
                  <c:v>1.0157945570816302</c:v>
                </c:pt>
                <c:pt idx="23" formatCode="0.00_);[Red]\(0.00\)">
                  <c:v>1.131039410418694</c:v>
                </c:pt>
                <c:pt idx="24" formatCode="0.00_);[Red]\(0.00\)">
                  <c:v>1.5917910671398015</c:v>
                </c:pt>
                <c:pt idx="25" formatCode="0.00_);[Red]\(0.00\)">
                  <c:v>1.6081895442944825</c:v>
                </c:pt>
                <c:pt idx="26" formatCode="0.00_);[Red]\(0.00\)">
                  <c:v>1.8074765930492864</c:v>
                </c:pt>
                <c:pt idx="27" formatCode="0.00_);[Red]\(0.00\)">
                  <c:v>1.9076895089945594</c:v>
                </c:pt>
                <c:pt idx="28" formatCode="0.00_);[Red]\(0.00\)">
                  <c:v>1.7225233711229526</c:v>
                </c:pt>
                <c:pt idx="29" formatCode="0.00_);[Red]\(0.00\)">
                  <c:v>1.8213697473053354</c:v>
                </c:pt>
                <c:pt idx="30" formatCode="0.00_);[Red]\(0.00\)">
                  <c:v>2.0812400588816002</c:v>
                </c:pt>
                <c:pt idx="31" formatCode="0.00_);[Red]\(0.00\)">
                  <c:v>2.4306187249271658</c:v>
                </c:pt>
                <c:pt idx="32" formatCode="0.00_);[Red]\(0.00\)">
                  <c:v>2.1732537362495332</c:v>
                </c:pt>
                <c:pt idx="33" formatCode="0.00_);[Red]\(0.00\)">
                  <c:v>1.8038324870149134</c:v>
                </c:pt>
                <c:pt idx="34" formatCode="0.00_);[Red]\(0.00\)">
                  <c:v>2.2509187461071201</c:v>
                </c:pt>
                <c:pt idx="35" formatCode="0.00_);[Red]\(0.00\)">
                  <c:v>2.3463487728822776</c:v>
                </c:pt>
                <c:pt idx="36" formatCode="0.00_);[Red]\(0.00\)">
                  <c:v>1.9350203042523615</c:v>
                </c:pt>
                <c:pt idx="37" formatCode="0.00_);[Red]\(0.00\)">
                  <c:v>2.099688345680617</c:v>
                </c:pt>
                <c:pt idx="38" formatCode="0.00_);[Red]\(0.00\)">
                  <c:v>2.0912613504761279</c:v>
                </c:pt>
                <c:pt idx="39" formatCode="0.00_);[Red]\(0.00\)">
                  <c:v>2.2144776857633843</c:v>
                </c:pt>
                <c:pt idx="40" formatCode="0.00_);[Red]\(0.00\)">
                  <c:v>2.1992179917444452</c:v>
                </c:pt>
                <c:pt idx="41" formatCode="0.00_);[Red]\(0.00\)">
                  <c:v>2.3306335656090416</c:v>
                </c:pt>
                <c:pt idx="42" formatCode="0.00_);[Red]\(0.00\)">
                  <c:v>2.2415807243940375</c:v>
                </c:pt>
                <c:pt idx="43" formatCode="0.00_);[Red]\(0.00\)">
                  <c:v>2.3135518185729151</c:v>
                </c:pt>
                <c:pt idx="44" formatCode="0.00_);[Red]\(0.00\)">
                  <c:v>2.3998715802621393</c:v>
                </c:pt>
                <c:pt idx="45" formatCode="0.00_);[Red]\(0.00\)">
                  <c:v>2.0762294130843371</c:v>
                </c:pt>
                <c:pt idx="46" formatCode="0.00_);[Red]\(0.00\)">
                  <c:v>1.2132595528192478</c:v>
                </c:pt>
                <c:pt idx="47" formatCode="0.00_);[Red]\(0.00\)">
                  <c:v>1.0841215452261346</c:v>
                </c:pt>
                <c:pt idx="48" formatCode="0.00_);[Red]\(0.00\)">
                  <c:v>1.3544686616512231</c:v>
                </c:pt>
                <c:pt idx="49" formatCode="0.00_);[Red]\(0.00\)">
                  <c:v>1.0269546318118994</c:v>
                </c:pt>
                <c:pt idx="50" formatCode="0.00_);[Red]\(0.00\)">
                  <c:v>0.8436105469574795</c:v>
                </c:pt>
                <c:pt idx="51" formatCode="0.00_);[Red]\(0.00\)">
                  <c:v>0.87321890848676476</c:v>
                </c:pt>
                <c:pt idx="52" formatCode="0.00_);[Red]\(0.00\)">
                  <c:v>1.1007477790079638</c:v>
                </c:pt>
                <c:pt idx="53" formatCode="0.00_);[Red]\(0.00\)">
                  <c:v>1.1028014129240236</c:v>
                </c:pt>
                <c:pt idx="54" formatCode="0.00_);[Red]\(0.00\)">
                  <c:v>0.9903041727374331</c:v>
                </c:pt>
                <c:pt idx="55" formatCode="0.00_);[Red]\(0.00\)">
                  <c:v>0.93278836821508038</c:v>
                </c:pt>
                <c:pt idx="56" formatCode="0.00_);[Red]\(0.00\)">
                  <c:v>1.0251757478645322</c:v>
                </c:pt>
                <c:pt idx="57" formatCode="0.00_);[Red]\(0.00\)">
                  <c:v>1.1505393330182534</c:v>
                </c:pt>
                <c:pt idx="58" formatCode="0.00_);[Red]\(0.00\)">
                  <c:v>1.3453761660724382</c:v>
                </c:pt>
                <c:pt idx="59" formatCode="0.00_);[Red]\(0.00\)">
                  <c:v>1.4460233072615711</c:v>
                </c:pt>
                <c:pt idx="60" formatCode="0.00_);[Red]\(0.00\)">
                  <c:v>1.6511029909677475</c:v>
                </c:pt>
                <c:pt idx="61" formatCode="0.00_);[Red]\(0.00\)">
                  <c:v>1.63106263099646</c:v>
                </c:pt>
                <c:pt idx="62" formatCode="0.00_);[Red]\(0.00\)">
                  <c:v>1.0111474958846314</c:v>
                </c:pt>
                <c:pt idx="63" formatCode="0.00_);[Red]\(0.00\)">
                  <c:v>1.3391413874147047</c:v>
                </c:pt>
                <c:pt idx="64" formatCode="0.00_);[Red]\(0.00\)">
                  <c:v>1.3019553861346489</c:v>
                </c:pt>
              </c:numCache>
            </c:numRef>
          </c:val>
          <c:smooth val="0"/>
        </c:ser>
        <c:ser>
          <c:idx val="2"/>
          <c:order val="2"/>
          <c:tx>
            <c:strRef>
              <c:f>供给类!$M$1</c:f>
              <c:strCache>
                <c:ptCount val="1"/>
                <c:pt idx="0">
                  <c:v>原油产量:欧佩克；同比</c:v>
                </c:pt>
              </c:strCache>
            </c:strRef>
          </c:tx>
          <c:marker>
            <c:symbol val="none"/>
          </c:marker>
          <c:cat>
            <c:numRef>
              <c:f>供给类!$A$2:$A$75</c:f>
              <c:numCache>
                <c:formatCode>yyyy\-mm;@</c:formatCode>
                <c:ptCount val="74"/>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供给类!$M$2:$M$75</c:f>
              <c:numCache>
                <c:formatCode>General</c:formatCode>
                <c:ptCount val="74"/>
                <c:pt idx="3" formatCode="0.00_);[Red]\(0.00\)">
                  <c:v>1.0996309963099629</c:v>
                </c:pt>
                <c:pt idx="4" formatCode="0.00_);[Red]\(0.00\)">
                  <c:v>1.1392988929889296</c:v>
                </c:pt>
                <c:pt idx="5" formatCode="0.00_);[Red]\(0.00\)">
                  <c:v>1.5264452644526443</c:v>
                </c:pt>
                <c:pt idx="6" formatCode="0.00_);[Red]\(0.00\)">
                  <c:v>1.33610086100861</c:v>
                </c:pt>
                <c:pt idx="7" formatCode="0.00_);[Red]\(0.00\)">
                  <c:v>1.7035670356703565</c:v>
                </c:pt>
                <c:pt idx="8" formatCode="0.00_);[Red]\(0.00\)">
                  <c:v>1.7373923739237391</c:v>
                </c:pt>
                <c:pt idx="9" formatCode="0.00_);[Red]\(0.00\)">
                  <c:v>2.0369003690036895</c:v>
                </c:pt>
                <c:pt idx="10" formatCode="0.00_);[Red]\(0.00\)">
                  <c:v>1.8769987699876995</c:v>
                </c:pt>
                <c:pt idx="11" formatCode="0.00_);[Red]\(0.00\)">
                  <c:v>1.7195258129978868</c:v>
                </c:pt>
                <c:pt idx="12" formatCode="0.00_);[Red]\(0.00\)">
                  <c:v>1.9079175049517305</c:v>
                </c:pt>
                <c:pt idx="13" formatCode="0.00_);[Red]\(0.00\)">
                  <c:v>1.6235234713446955</c:v>
                </c:pt>
                <c:pt idx="14" formatCode="0.00_);[Red]\(0.00\)">
                  <c:v>1.5755223005181</c:v>
                </c:pt>
                <c:pt idx="15" formatCode="0.00_);[Red]\(0.00\)">
                  <c:v>1.699912431369816</c:v>
                </c:pt>
                <c:pt idx="16" formatCode="0.00_);[Red]\(0.00\)">
                  <c:v>1.5842279549282652</c:v>
                </c:pt>
                <c:pt idx="17" formatCode="0.00_);[Red]\(0.00\)">
                  <c:v>1.3712127339496669</c:v>
                </c:pt>
                <c:pt idx="18" formatCode="0.00_);[Red]\(0.00\)">
                  <c:v>1.1666308799159177</c:v>
                </c:pt>
                <c:pt idx="19" formatCode="0.00_);[Red]\(0.00\)">
                  <c:v>1.2346985286711702</c:v>
                </c:pt>
                <c:pt idx="20" formatCode="0.00_);[Red]\(0.00\)">
                  <c:v>1.7016912188813136</c:v>
                </c:pt>
                <c:pt idx="21" formatCode="0.00_);[Red]\(0.00\)">
                  <c:v>1.22327288763011</c:v>
                </c:pt>
                <c:pt idx="22" formatCode="0.00_);[Red]\(0.00\)">
                  <c:v>0.54211020258647569</c:v>
                </c:pt>
                <c:pt idx="23" formatCode="0.00_);[Red]\(0.00\)">
                  <c:v>0.48687303736119247</c:v>
                </c:pt>
                <c:pt idx="24" formatCode="0.00_);[Red]\(0.00\)">
                  <c:v>0.34594527164625577</c:v>
                </c:pt>
                <c:pt idx="25" formatCode="0.00_);[Red]\(0.00\)">
                  <c:v>0.34241771753798067</c:v>
                </c:pt>
                <c:pt idx="26" formatCode="0.00_);[Red]\(0.00\)">
                  <c:v>0.3046637479253631</c:v>
                </c:pt>
                <c:pt idx="27" formatCode="0.00_);[Red]\(0.00\)">
                  <c:v>0.28865944407064009</c:v>
                </c:pt>
                <c:pt idx="28" formatCode="0.00_);[Red]\(0.00\)">
                  <c:v>0.26064128169845402</c:v>
                </c:pt>
                <c:pt idx="29" formatCode="0.00_);[Red]\(0.00\)">
                  <c:v>0.27559808670402441</c:v>
                </c:pt>
                <c:pt idx="30" formatCode="0.00_);[Red]\(0.00\)">
                  <c:v>0.31492000954124988</c:v>
                </c:pt>
                <c:pt idx="31" formatCode="0.00_);[Red]\(0.00\)">
                  <c:v>0.36778576732591584</c:v>
                </c:pt>
                <c:pt idx="32" formatCode="0.00_);[Red]\(0.00\)">
                  <c:v>0.32884293401648135</c:v>
                </c:pt>
                <c:pt idx="33" formatCode="0.00_);[Red]\(0.00\)">
                  <c:v>0.2729444600094878</c:v>
                </c:pt>
                <c:pt idx="34" formatCode="0.00_);[Red]\(0.00\)">
                  <c:v>0.34059470937800101</c:v>
                </c:pt>
                <c:pt idx="35" formatCode="0.00_);[Red]\(0.00\)">
                  <c:v>0.35503457411840189</c:v>
                </c:pt>
                <c:pt idx="36" formatCode="0.00_);[Red]\(0.00\)">
                  <c:v>0.29279496619199596</c:v>
                </c:pt>
                <c:pt idx="37" formatCode="0.00_);[Red]\(0.00\)">
                  <c:v>0.31771148697316509</c:v>
                </c:pt>
                <c:pt idx="38" formatCode="0.00_);[Red]\(0.00\)">
                  <c:v>0.31643636765241367</c:v>
                </c:pt>
                <c:pt idx="39" formatCode="0.00_);[Red]\(0.00\)">
                  <c:v>0.33508067988285978</c:v>
                </c:pt>
                <c:pt idx="40" formatCode="0.00_);[Red]\(0.00\)">
                  <c:v>0.33740570117036511</c:v>
                </c:pt>
                <c:pt idx="41" formatCode="0.00_);[Red]\(0.00\)">
                  <c:v>0.31838067531525904</c:v>
                </c:pt>
                <c:pt idx="42" formatCode="0.00_);[Red]\(0.00\)">
                  <c:v>0.3310292065130101</c:v>
                </c:pt>
                <c:pt idx="43" formatCode="0.00_);[Red]\(0.00\)">
                  <c:v>0.32073138910228838</c:v>
                </c:pt>
                <c:pt idx="44" formatCode="0.00_);[Red]\(0.00\)">
                  <c:v>0.3091951647054233</c:v>
                </c:pt>
                <c:pt idx="45" formatCode="0.00_);[Red]\(0.00\)">
                  <c:v>0.35739243643056667</c:v>
                </c:pt>
                <c:pt idx="46" formatCode="0.00_);[Red]\(0.00\)">
                  <c:v>0.61159929613310415</c:v>
                </c:pt>
                <c:pt idx="47" formatCode="0.00_);[Red]\(0.00\)">
                  <c:v>0.54650134214258972</c:v>
                </c:pt>
                <c:pt idx="48" formatCode="0.00_);[Red]\(0.00\)">
                  <c:v>0.68278224405923971</c:v>
                </c:pt>
                <c:pt idx="49" formatCode="0.00_);[Red]\(0.00\)">
                  <c:v>0.51768372935313811</c:v>
                </c:pt>
                <c:pt idx="50" formatCode="0.00_);[Red]\(0.00\)">
                  <c:v>0.42526070825549422</c:v>
                </c:pt>
                <c:pt idx="51" formatCode="0.00_);[Red]\(0.00\)">
                  <c:v>0.44018616507871627</c:v>
                </c:pt>
                <c:pt idx="52" formatCode="0.00_);[Red]\(0.00\)">
                  <c:v>0.5548825602048606</c:v>
                </c:pt>
                <c:pt idx="53" formatCode="0.00_);[Red]\(0.00\)">
                  <c:v>0.55384925934786833</c:v>
                </c:pt>
                <c:pt idx="54" formatCode="0.00_);[Red]\(0.00\)">
                  <c:v>0.61676580041806561</c:v>
                </c:pt>
                <c:pt idx="55" formatCode="0.00_);[Red]\(0.00\)">
                  <c:v>0.58094470404233289</c:v>
                </c:pt>
                <c:pt idx="56" formatCode="0.00_);[Red]\(0.00\)">
                  <c:v>0.52859079395472341</c:v>
                </c:pt>
                <c:pt idx="57" formatCode="0.00_);[Red]\(0.00\)">
                  <c:v>0.59322950311990785</c:v>
                </c:pt>
                <c:pt idx="58" formatCode="0.00_);[Red]\(0.00\)">
                  <c:v>0.69368930866082512</c:v>
                </c:pt>
                <c:pt idx="59" formatCode="0.00_);[Red]\(0.00\)">
                  <c:v>0.64540665274541198</c:v>
                </c:pt>
                <c:pt idx="60" formatCode="0.00_);[Red]\(0.00\)">
                  <c:v>0.56524218515559066</c:v>
                </c:pt>
                <c:pt idx="61" formatCode="0.00_);[Red]\(0.00\)">
                  <c:v>0.57218714033156381</c:v>
                </c:pt>
                <c:pt idx="62" formatCode="0.00_);[Red]\(0.00\)">
                  <c:v>0.92298410106335727</c:v>
                </c:pt>
                <c:pt idx="63" formatCode="0.00_);[Red]\(0.00\)">
                  <c:v>0.69691898951258813</c:v>
                </c:pt>
                <c:pt idx="64" formatCode="0.00_);[Red]\(0.00\)">
                  <c:v>0.71682414963719943</c:v>
                </c:pt>
              </c:numCache>
            </c:numRef>
          </c:val>
          <c:smooth val="0"/>
        </c:ser>
        <c:ser>
          <c:idx val="3"/>
          <c:order val="3"/>
          <c:tx>
            <c:strRef>
              <c:f>供给类!$N$1</c:f>
              <c:strCache>
                <c:ptCount val="1"/>
                <c:pt idx="0">
                  <c:v>策略八：三个供给指标大于0时买入</c:v>
                </c:pt>
              </c:strCache>
            </c:strRef>
          </c:tx>
          <c:marker>
            <c:symbol val="none"/>
          </c:marker>
          <c:cat>
            <c:numRef>
              <c:f>供给类!$A$2:$A$75</c:f>
              <c:numCache>
                <c:formatCode>yyyy\-mm;@</c:formatCode>
                <c:ptCount val="74"/>
                <c:pt idx="0">
                  <c:v>37711</c:v>
                </c:pt>
                <c:pt idx="1">
                  <c:v>37802</c:v>
                </c:pt>
                <c:pt idx="2">
                  <c:v>37894</c:v>
                </c:pt>
                <c:pt idx="3">
                  <c:v>37986</c:v>
                </c:pt>
                <c:pt idx="4">
                  <c:v>38077</c:v>
                </c:pt>
                <c:pt idx="5">
                  <c:v>38168</c:v>
                </c:pt>
                <c:pt idx="6">
                  <c:v>38260</c:v>
                </c:pt>
                <c:pt idx="7">
                  <c:v>38352</c:v>
                </c:pt>
                <c:pt idx="8">
                  <c:v>38442</c:v>
                </c:pt>
                <c:pt idx="9">
                  <c:v>38533</c:v>
                </c:pt>
                <c:pt idx="10">
                  <c:v>38625</c:v>
                </c:pt>
                <c:pt idx="11">
                  <c:v>38717</c:v>
                </c:pt>
                <c:pt idx="12">
                  <c:v>38807</c:v>
                </c:pt>
                <c:pt idx="13">
                  <c:v>38898</c:v>
                </c:pt>
                <c:pt idx="14">
                  <c:v>38990</c:v>
                </c:pt>
                <c:pt idx="15">
                  <c:v>39082</c:v>
                </c:pt>
                <c:pt idx="16">
                  <c:v>39172</c:v>
                </c:pt>
                <c:pt idx="17">
                  <c:v>39263</c:v>
                </c:pt>
                <c:pt idx="18">
                  <c:v>39355</c:v>
                </c:pt>
                <c:pt idx="19">
                  <c:v>39447</c:v>
                </c:pt>
                <c:pt idx="20">
                  <c:v>39538</c:v>
                </c:pt>
                <c:pt idx="21">
                  <c:v>39629</c:v>
                </c:pt>
                <c:pt idx="22">
                  <c:v>39721</c:v>
                </c:pt>
                <c:pt idx="23">
                  <c:v>39813</c:v>
                </c:pt>
                <c:pt idx="24">
                  <c:v>39903</c:v>
                </c:pt>
                <c:pt idx="25">
                  <c:v>39994</c:v>
                </c:pt>
                <c:pt idx="26">
                  <c:v>40086</c:v>
                </c:pt>
                <c:pt idx="27">
                  <c:v>40178</c:v>
                </c:pt>
                <c:pt idx="28">
                  <c:v>40268</c:v>
                </c:pt>
                <c:pt idx="29">
                  <c:v>40359</c:v>
                </c:pt>
                <c:pt idx="30">
                  <c:v>40451</c:v>
                </c:pt>
                <c:pt idx="31">
                  <c:v>40543</c:v>
                </c:pt>
                <c:pt idx="32">
                  <c:v>40633</c:v>
                </c:pt>
                <c:pt idx="33">
                  <c:v>40724</c:v>
                </c:pt>
                <c:pt idx="34">
                  <c:v>40816</c:v>
                </c:pt>
                <c:pt idx="35">
                  <c:v>40908</c:v>
                </c:pt>
                <c:pt idx="36">
                  <c:v>40999</c:v>
                </c:pt>
                <c:pt idx="37">
                  <c:v>41090</c:v>
                </c:pt>
                <c:pt idx="38">
                  <c:v>41182</c:v>
                </c:pt>
                <c:pt idx="39">
                  <c:v>41274</c:v>
                </c:pt>
                <c:pt idx="40">
                  <c:v>41364</c:v>
                </c:pt>
                <c:pt idx="41">
                  <c:v>41455</c:v>
                </c:pt>
                <c:pt idx="42">
                  <c:v>41547</c:v>
                </c:pt>
                <c:pt idx="43">
                  <c:v>41639</c:v>
                </c:pt>
                <c:pt idx="44">
                  <c:v>41729</c:v>
                </c:pt>
                <c:pt idx="45">
                  <c:v>41820</c:v>
                </c:pt>
                <c:pt idx="46">
                  <c:v>41912</c:v>
                </c:pt>
                <c:pt idx="47">
                  <c:v>42004</c:v>
                </c:pt>
                <c:pt idx="48">
                  <c:v>42094</c:v>
                </c:pt>
                <c:pt idx="49">
                  <c:v>42185</c:v>
                </c:pt>
                <c:pt idx="50">
                  <c:v>42277</c:v>
                </c:pt>
                <c:pt idx="51">
                  <c:v>42369</c:v>
                </c:pt>
                <c:pt idx="52">
                  <c:v>42460</c:v>
                </c:pt>
                <c:pt idx="53">
                  <c:v>42551</c:v>
                </c:pt>
                <c:pt idx="54">
                  <c:v>42643</c:v>
                </c:pt>
                <c:pt idx="55">
                  <c:v>42735</c:v>
                </c:pt>
                <c:pt idx="56">
                  <c:v>42825</c:v>
                </c:pt>
                <c:pt idx="57">
                  <c:v>42916</c:v>
                </c:pt>
                <c:pt idx="58">
                  <c:v>43008</c:v>
                </c:pt>
                <c:pt idx="59">
                  <c:v>43100</c:v>
                </c:pt>
                <c:pt idx="60">
                  <c:v>43190</c:v>
                </c:pt>
                <c:pt idx="61">
                  <c:v>43281</c:v>
                </c:pt>
                <c:pt idx="62">
                  <c:v>43373</c:v>
                </c:pt>
                <c:pt idx="63">
                  <c:v>43465</c:v>
                </c:pt>
                <c:pt idx="64">
                  <c:v>43555</c:v>
                </c:pt>
                <c:pt idx="65">
                  <c:v>43646</c:v>
                </c:pt>
              </c:numCache>
            </c:numRef>
          </c:cat>
          <c:val>
            <c:numRef>
              <c:f>供给类!$N$2:$N$75</c:f>
              <c:numCache>
                <c:formatCode>General</c:formatCode>
                <c:ptCount val="74"/>
                <c:pt idx="3" formatCode="0.00_);[Red]\(0.00\)">
                  <c:v>0.9093959731543626</c:v>
                </c:pt>
                <c:pt idx="4" formatCode="0.00_);[Red]\(0.00\)">
                  <c:v>0.87773279352226741</c:v>
                </c:pt>
                <c:pt idx="5" formatCode="0.00_);[Red]\(0.00\)">
                  <c:v>0.65511684125705094</c:v>
                </c:pt>
                <c:pt idx="6" formatCode="0.00_);[Red]\(0.00\)">
                  <c:v>0.74844649021864229</c:v>
                </c:pt>
                <c:pt idx="7" formatCode="0.00_);[Red]\(0.00\)">
                  <c:v>0.58700361010830338</c:v>
                </c:pt>
                <c:pt idx="8" formatCode="0.00_);[Red]\(0.00\)">
                  <c:v>0.57557522123893823</c:v>
                </c:pt>
                <c:pt idx="9" formatCode="0.00_);[Red]\(0.00\)">
                  <c:v>0.49094202898550743</c:v>
                </c:pt>
                <c:pt idx="10" formatCode="0.00_);[Red]\(0.00\)">
                  <c:v>0.53276539973787695</c:v>
                </c:pt>
                <c:pt idx="11" formatCode="0.00_);[Red]\(0.00\)">
                  <c:v>0.48806843764070257</c:v>
                </c:pt>
                <c:pt idx="12" formatCode="0.00_);[Red]\(0.00\)">
                  <c:v>0.43987555796023275</c:v>
                </c:pt>
                <c:pt idx="13" formatCode="0.00_);[Red]\(0.00\)">
                  <c:v>0.51692894611349571</c:v>
                </c:pt>
                <c:pt idx="14" formatCode="0.00_);[Red]\(0.00\)">
                  <c:v>0.53267813267813291</c:v>
                </c:pt>
                <c:pt idx="15" formatCode="0.00_);[Red]\(0.00\)">
                  <c:v>0.49369971155305925</c:v>
                </c:pt>
                <c:pt idx="16" formatCode="0.00_);[Red]\(0.00\)">
                  <c:v>0.52975095813830619</c:v>
                </c:pt>
                <c:pt idx="17" formatCode="0.00_);[Red]\(0.00\)">
                  <c:v>0.45852066766122318</c:v>
                </c:pt>
                <c:pt idx="18" formatCode="0.00_);[Red]\(0.00\)">
                  <c:v>0.53892742691800399</c:v>
                </c:pt>
                <c:pt idx="19" formatCode="0.00_);[Red]\(0.00\)">
                  <c:v>0.50921691706625349</c:v>
                </c:pt>
                <c:pt idx="20" formatCode="0.00_);[Red]\(0.00\)">
                  <c:v>0.36947324596850017</c:v>
                </c:pt>
                <c:pt idx="21" formatCode="0.00_);[Red]\(0.00\)">
                  <c:v>0.51397311641087062</c:v>
                </c:pt>
                <c:pt idx="22" formatCode="0.00_);[Red]\(0.00\)">
                  <c:v>1.15978148958722</c:v>
                </c:pt>
                <c:pt idx="23" formatCode="0.00_);[Red]\(0.00\)">
                  <c:v>1.2913620801098955</c:v>
                </c:pt>
                <c:pt idx="24" formatCode="0.00_);[Red]\(0.00\)">
                  <c:v>1.8174244015078658</c:v>
                </c:pt>
                <c:pt idx="25" formatCode="0.00_);[Red]\(0.00\)">
                  <c:v>1.8361473313846099</c:v>
                </c:pt>
                <c:pt idx="26" formatCode="0.00_);[Red]\(0.00\)">
                  <c:v>2.0636829375256003</c:v>
                </c:pt>
                <c:pt idx="27" formatCode="0.00_);[Red]\(0.00\)">
                  <c:v>2.1781008423279267</c:v>
                </c:pt>
                <c:pt idx="28" formatCode="0.00_);[Red]\(0.00\)">
                  <c:v>2.4122402030065739</c:v>
                </c:pt>
                <c:pt idx="29" formatCode="0.00_);[Red]\(0.00\)">
                  <c:v>2.2813270795721792</c:v>
                </c:pt>
                <c:pt idx="30" formatCode="0.00_);[Red]\(0.00\)">
                  <c:v>1.9964732605973645</c:v>
                </c:pt>
                <c:pt idx="31" formatCode="0.00_);[Red]\(0.00\)">
                  <c:v>1.7094989369695199</c:v>
                </c:pt>
                <c:pt idx="32" formatCode="0.00_);[Red]\(0.00\)">
                  <c:v>1.9119443151685931</c:v>
                </c:pt>
                <c:pt idx="33" formatCode="0.00_);[Red]\(0.00\)">
                  <c:v>2.3035066484013527</c:v>
                </c:pt>
                <c:pt idx="34" formatCode="0.00_);[Red]\(0.00\)">
                  <c:v>1.8459751750823348</c:v>
                </c:pt>
                <c:pt idx="35" formatCode="0.00_);[Red]\(0.00\)">
                  <c:v>1.7708962002852568</c:v>
                </c:pt>
                <c:pt idx="36" formatCode="0.00_);[Red]\(0.00\)">
                  <c:v>2.1473367061368549</c:v>
                </c:pt>
                <c:pt idx="37" formatCode="0.00_);[Red]\(0.00\)">
                  <c:v>1.978931842427456</c:v>
                </c:pt>
                <c:pt idx="38" formatCode="0.00_);[Red]\(0.00\)">
                  <c:v>1.9869061920429885</c:v>
                </c:pt>
                <c:pt idx="39" formatCode="0.00_);[Red]\(0.00\)">
                  <c:v>1.8763522220856441</c:v>
                </c:pt>
                <c:pt idx="40" formatCode="0.00_);[Red]\(0.00\)">
                  <c:v>1.8634225091493344</c:v>
                </c:pt>
                <c:pt idx="41" formatCode="0.00_);[Red]\(0.00\)">
                  <c:v>1.9747724250336722</c:v>
                </c:pt>
                <c:pt idx="42" formatCode="0.00_);[Red]\(0.00\)">
                  <c:v>2.0532255868085314</c:v>
                </c:pt>
                <c:pt idx="43" formatCode="0.00_);[Red]\(0.00\)">
                  <c:v>1.989352847545734</c:v>
                </c:pt>
                <c:pt idx="44" formatCode="0.00_);[Red]\(0.00\)">
                  <c:v>1.9177988256021226</c:v>
                </c:pt>
                <c:pt idx="45" formatCode="0.00_);[Red]\(0.00\)">
                  <c:v>2.2167448689523441</c:v>
                </c:pt>
                <c:pt idx="46" formatCode="0.00_);[Red]\(0.00\)">
                  <c:v>3.793475919911689</c:v>
                </c:pt>
                <c:pt idx="47" formatCode="0.00_);[Red]\(0.00\)">
                  <c:v>4.2453458456658755</c:v>
                </c:pt>
                <c:pt idx="48" formatCode="0.00_);[Red]\(0.00\)">
                  <c:v>3.397989948775781</c:v>
                </c:pt>
                <c:pt idx="49" formatCode="0.00_);[Red]\(0.00\)">
                  <c:v>4.4816691562141422</c:v>
                </c:pt>
                <c:pt idx="50" formatCode="0.00_);[Red]\(0.00\)">
                  <c:v>5.4556820262876808</c:v>
                </c:pt>
                <c:pt idx="51" formatCode="0.00_);[Red]\(0.00\)">
                  <c:v>5.270695416110998</c:v>
                </c:pt>
                <c:pt idx="52" formatCode="0.00_);[Red]\(0.00\)">
                  <c:v>4.1812220619428029</c:v>
                </c:pt>
                <c:pt idx="53" formatCode="0.00_);[Red]\(0.00\)">
                  <c:v>4.1890228493718009</c:v>
                </c:pt>
                <c:pt idx="54" formatCode="0.00_);[Red]\(0.00\)">
                  <c:v>3.7616988505900166</c:v>
                </c:pt>
                <c:pt idx="55" formatCode="0.00_);[Red]\(0.00\)">
                  <c:v>3.9936454990848946</c:v>
                </c:pt>
                <c:pt idx="56" formatCode="0.00_);[Red]\(0.00\)">
                  <c:v>4.3891933591158914</c:v>
                </c:pt>
                <c:pt idx="57" formatCode="0.00_);[Red]\(0.00\)">
                  <c:v>3.910943724669937</c:v>
                </c:pt>
                <c:pt idx="58" formatCode="0.00_);[Red]\(0.00\)">
                  <c:v>3.3445624338579218</c:v>
                </c:pt>
                <c:pt idx="59" formatCode="0.00_);[Red]\(0.00\)">
                  <c:v>3.1117718240482852</c:v>
                </c:pt>
                <c:pt idx="60" formatCode="0.00_);[Red]\(0.00\)">
                  <c:v>2.7252658429358814</c:v>
                </c:pt>
                <c:pt idx="61" formatCode="0.00_);[Red]\(0.00\)">
                  <c:v>2.7587503379344112</c:v>
                </c:pt>
                <c:pt idx="62" formatCode="0.00_);[Red]\(0.00\)">
                  <c:v>4.4500872550912938</c:v>
                </c:pt>
                <c:pt idx="63" formatCode="0.00_);[Red]\(0.00\)">
                  <c:v>3.360134058092711</c:v>
                </c:pt>
                <c:pt idx="64" formatCode="0.00_);[Red]\(0.00\)">
                  <c:v>3.4561050496612906</c:v>
                </c:pt>
              </c:numCache>
            </c:numRef>
          </c:val>
          <c:smooth val="0"/>
        </c:ser>
        <c:dLbls>
          <c:showLegendKey val="0"/>
          <c:showVal val="0"/>
          <c:showCatName val="0"/>
          <c:showSerName val="0"/>
          <c:showPercent val="0"/>
          <c:showBubbleSize val="0"/>
        </c:dLbls>
        <c:marker val="1"/>
        <c:smooth val="0"/>
        <c:axId val="235705856"/>
        <c:axId val="235707392"/>
      </c:lineChart>
      <c:dateAx>
        <c:axId val="235705856"/>
        <c:scaling>
          <c:orientation val="minMax"/>
        </c:scaling>
        <c:delete val="0"/>
        <c:axPos val="b"/>
        <c:numFmt formatCode="yy\-mm" sourceLinked="0"/>
        <c:majorTickMark val="none"/>
        <c:minorTickMark val="none"/>
        <c:tickLblPos val="nextTo"/>
        <c:crossAx val="235707392"/>
        <c:crosses val="autoZero"/>
        <c:auto val="1"/>
        <c:lblOffset val="100"/>
        <c:baseTimeUnit val="months"/>
      </c:dateAx>
      <c:valAx>
        <c:axId val="235707392"/>
        <c:scaling>
          <c:orientation val="minMax"/>
          <c:max val="6"/>
        </c:scaling>
        <c:delete val="0"/>
        <c:axPos val="l"/>
        <c:numFmt formatCode="#,##0_ " sourceLinked="0"/>
        <c:majorTickMark val="none"/>
        <c:minorTickMark val="none"/>
        <c:tickLblPos val="nextTo"/>
        <c:crossAx val="23570585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89043209876544E-2"/>
          <c:y val="6.52787037037037E-2"/>
          <c:w val="0.85323132716049388"/>
          <c:h val="0.35230566062767771"/>
        </c:manualLayout>
      </c:layout>
      <c:lineChart>
        <c:grouping val="standard"/>
        <c:varyColors val="0"/>
        <c:ser>
          <c:idx val="1"/>
          <c:order val="1"/>
          <c:tx>
            <c:strRef>
              <c:f>中国库存周期和朱格拉周期叠加!$C$1</c:f>
              <c:strCache>
                <c:ptCount val="1"/>
                <c:pt idx="0">
                  <c:v>工业企业:产成品存货:累计同比</c:v>
                </c:pt>
              </c:strCache>
            </c:strRef>
          </c:tx>
          <c:marker>
            <c:symbol val="none"/>
          </c:marker>
          <c:cat>
            <c:numRef>
              <c:f>中国库存周期和朱格拉周期叠加!$A$2:$A$281</c:f>
              <c:numCache>
                <c:formatCode>m/d/yyyy</c:formatCode>
                <c:ptCount val="233"/>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numCache>
            </c:numRef>
          </c:cat>
          <c:val>
            <c:numRef>
              <c:f>中国库存周期和朱格拉周期叠加!$C$2:$C$281</c:f>
              <c:numCache>
                <c:formatCode>General</c:formatCode>
                <c:ptCount val="233"/>
                <c:pt idx="0">
                  <c:v>4.55</c:v>
                </c:pt>
                <c:pt idx="1">
                  <c:v>2.61</c:v>
                </c:pt>
                <c:pt idx="2">
                  <c:v>2.54</c:v>
                </c:pt>
                <c:pt idx="3">
                  <c:v>1.43</c:v>
                </c:pt>
                <c:pt idx="4">
                  <c:v>1.39</c:v>
                </c:pt>
                <c:pt idx="5">
                  <c:v>2.0699999999999998</c:v>
                </c:pt>
                <c:pt idx="6">
                  <c:v>2.42</c:v>
                </c:pt>
                <c:pt idx="7">
                  <c:v>3.34</c:v>
                </c:pt>
                <c:pt idx="8">
                  <c:v>3.64</c:v>
                </c:pt>
                <c:pt idx="9">
                  <c:v>3.8</c:v>
                </c:pt>
                <c:pt idx="10">
                  <c:v>4.6399999999999997</c:v>
                </c:pt>
                <c:pt idx="11">
                  <c:v>6.85</c:v>
                </c:pt>
                <c:pt idx="12">
                  <c:v>6.85</c:v>
                </c:pt>
                <c:pt idx="13">
                  <c:v>5.9</c:v>
                </c:pt>
                <c:pt idx="14">
                  <c:v>7.73</c:v>
                </c:pt>
                <c:pt idx="15">
                  <c:v>7.56</c:v>
                </c:pt>
                <c:pt idx="16">
                  <c:v>7.6</c:v>
                </c:pt>
                <c:pt idx="17">
                  <c:v>8.7200000000000006</c:v>
                </c:pt>
                <c:pt idx="18">
                  <c:v>8.59</c:v>
                </c:pt>
                <c:pt idx="19">
                  <c:v>7.7</c:v>
                </c:pt>
                <c:pt idx="20">
                  <c:v>6.67</c:v>
                </c:pt>
                <c:pt idx="21">
                  <c:v>6.53</c:v>
                </c:pt>
                <c:pt idx="22">
                  <c:v>5.44</c:v>
                </c:pt>
                <c:pt idx="23">
                  <c:v>6.64</c:v>
                </c:pt>
                <c:pt idx="24">
                  <c:v>6.64</c:v>
                </c:pt>
                <c:pt idx="25">
                  <c:v>3.7</c:v>
                </c:pt>
                <c:pt idx="26">
                  <c:v>3.5</c:v>
                </c:pt>
                <c:pt idx="27">
                  <c:v>3.43</c:v>
                </c:pt>
                <c:pt idx="28">
                  <c:v>4.1900000000000004</c:v>
                </c:pt>
                <c:pt idx="29">
                  <c:v>4.0999999999999996</c:v>
                </c:pt>
                <c:pt idx="30">
                  <c:v>2.27</c:v>
                </c:pt>
                <c:pt idx="31">
                  <c:v>2.9</c:v>
                </c:pt>
                <c:pt idx="32">
                  <c:v>2.42</c:v>
                </c:pt>
                <c:pt idx="33">
                  <c:v>2.21</c:v>
                </c:pt>
                <c:pt idx="34">
                  <c:v>2.82</c:v>
                </c:pt>
                <c:pt idx="35">
                  <c:v>5.24</c:v>
                </c:pt>
                <c:pt idx="36">
                  <c:v>5.24</c:v>
                </c:pt>
                <c:pt idx="37">
                  <c:v>7.59</c:v>
                </c:pt>
                <c:pt idx="38">
                  <c:v>8.27</c:v>
                </c:pt>
                <c:pt idx="39">
                  <c:v>9.92</c:v>
                </c:pt>
                <c:pt idx="40">
                  <c:v>10.34</c:v>
                </c:pt>
                <c:pt idx="41">
                  <c:v>10.35</c:v>
                </c:pt>
                <c:pt idx="42">
                  <c:v>11.18</c:v>
                </c:pt>
                <c:pt idx="43">
                  <c:v>11.37</c:v>
                </c:pt>
                <c:pt idx="44">
                  <c:v>11.65</c:v>
                </c:pt>
                <c:pt idx="45">
                  <c:v>11.5</c:v>
                </c:pt>
                <c:pt idx="46">
                  <c:v>11.82</c:v>
                </c:pt>
                <c:pt idx="47">
                  <c:v>11.74</c:v>
                </c:pt>
                <c:pt idx="48">
                  <c:v>11.74</c:v>
                </c:pt>
                <c:pt idx="49">
                  <c:v>15.73</c:v>
                </c:pt>
                <c:pt idx="50">
                  <c:v>17.829999999999998</c:v>
                </c:pt>
                <c:pt idx="51">
                  <c:v>18.87</c:v>
                </c:pt>
                <c:pt idx="52">
                  <c:v>19.77</c:v>
                </c:pt>
                <c:pt idx="53">
                  <c:v>19.86</c:v>
                </c:pt>
                <c:pt idx="54">
                  <c:v>19.78</c:v>
                </c:pt>
                <c:pt idx="55">
                  <c:v>20.46</c:v>
                </c:pt>
                <c:pt idx="56">
                  <c:v>21.53</c:v>
                </c:pt>
                <c:pt idx="57">
                  <c:v>22.22</c:v>
                </c:pt>
                <c:pt idx="58">
                  <c:v>23.03</c:v>
                </c:pt>
                <c:pt idx="59">
                  <c:v>24.65</c:v>
                </c:pt>
                <c:pt idx="60">
                  <c:v>24.65</c:v>
                </c:pt>
                <c:pt idx="61">
                  <c:v>22.22</c:v>
                </c:pt>
                <c:pt idx="62">
                  <c:v>20.34</c:v>
                </c:pt>
                <c:pt idx="63">
                  <c:v>19.5</c:v>
                </c:pt>
                <c:pt idx="64">
                  <c:v>19.36</c:v>
                </c:pt>
                <c:pt idx="65">
                  <c:v>19.47</c:v>
                </c:pt>
                <c:pt idx="66">
                  <c:v>19.09</c:v>
                </c:pt>
                <c:pt idx="67">
                  <c:v>18.940000000000001</c:v>
                </c:pt>
                <c:pt idx="68">
                  <c:v>18.78</c:v>
                </c:pt>
                <c:pt idx="69">
                  <c:v>19.32</c:v>
                </c:pt>
                <c:pt idx="70">
                  <c:v>17.8</c:v>
                </c:pt>
                <c:pt idx="71">
                  <c:v>17.940000000000001</c:v>
                </c:pt>
                <c:pt idx="72">
                  <c:v>17.940000000000001</c:v>
                </c:pt>
                <c:pt idx="73">
                  <c:v>17.39</c:v>
                </c:pt>
                <c:pt idx="74">
                  <c:v>17.71</c:v>
                </c:pt>
                <c:pt idx="75">
                  <c:v>17.170000000000002</c:v>
                </c:pt>
                <c:pt idx="76">
                  <c:v>15.64</c:v>
                </c:pt>
                <c:pt idx="77">
                  <c:v>16.02</c:v>
                </c:pt>
                <c:pt idx="78">
                  <c:v>17</c:v>
                </c:pt>
                <c:pt idx="79">
                  <c:v>17.34</c:v>
                </c:pt>
                <c:pt idx="80">
                  <c:v>17.62</c:v>
                </c:pt>
                <c:pt idx="81">
                  <c:v>17.25</c:v>
                </c:pt>
                <c:pt idx="82">
                  <c:v>18.079999999999998</c:v>
                </c:pt>
                <c:pt idx="83">
                  <c:v>18.34</c:v>
                </c:pt>
                <c:pt idx="84">
                  <c:v>18.34</c:v>
                </c:pt>
                <c:pt idx="85">
                  <c:v>18.440000000000001</c:v>
                </c:pt>
                <c:pt idx="86">
                  <c:v>18.440000000000001</c:v>
                </c:pt>
                <c:pt idx="87">
                  <c:v>18.440000000000001</c:v>
                </c:pt>
                <c:pt idx="88">
                  <c:v>20.09</c:v>
                </c:pt>
                <c:pt idx="89">
                  <c:v>20.09</c:v>
                </c:pt>
                <c:pt idx="90">
                  <c:v>20.09</c:v>
                </c:pt>
                <c:pt idx="91">
                  <c:v>20.079999999999998</c:v>
                </c:pt>
                <c:pt idx="92">
                  <c:v>20.079999999999998</c:v>
                </c:pt>
                <c:pt idx="93">
                  <c:v>20.079999999999998</c:v>
                </c:pt>
                <c:pt idx="94">
                  <c:v>21.8</c:v>
                </c:pt>
                <c:pt idx="95">
                  <c:v>21.8</c:v>
                </c:pt>
                <c:pt idx="96">
                  <c:v>21.8</c:v>
                </c:pt>
                <c:pt idx="97">
                  <c:v>21.18</c:v>
                </c:pt>
                <c:pt idx="98">
                  <c:v>21.18</c:v>
                </c:pt>
                <c:pt idx="99">
                  <c:v>21.18</c:v>
                </c:pt>
                <c:pt idx="100">
                  <c:v>26.07</c:v>
                </c:pt>
                <c:pt idx="101">
                  <c:v>26.07</c:v>
                </c:pt>
                <c:pt idx="102">
                  <c:v>26.07</c:v>
                </c:pt>
                <c:pt idx="103">
                  <c:v>28.54</c:v>
                </c:pt>
                <c:pt idx="104">
                  <c:v>28.54</c:v>
                </c:pt>
                <c:pt idx="105">
                  <c:v>28.54</c:v>
                </c:pt>
                <c:pt idx="106">
                  <c:v>25.01</c:v>
                </c:pt>
                <c:pt idx="107">
                  <c:v>25.01</c:v>
                </c:pt>
                <c:pt idx="108">
                  <c:v>25.01</c:v>
                </c:pt>
                <c:pt idx="109">
                  <c:v>11.7</c:v>
                </c:pt>
                <c:pt idx="110">
                  <c:v>11.7</c:v>
                </c:pt>
                <c:pt idx="111">
                  <c:v>11.7</c:v>
                </c:pt>
                <c:pt idx="112">
                  <c:v>4.24</c:v>
                </c:pt>
                <c:pt idx="113">
                  <c:v>4.24</c:v>
                </c:pt>
                <c:pt idx="114">
                  <c:v>4.24</c:v>
                </c:pt>
                <c:pt idx="115">
                  <c:v>-0.76</c:v>
                </c:pt>
                <c:pt idx="116">
                  <c:v>-0.76</c:v>
                </c:pt>
                <c:pt idx="117">
                  <c:v>-0.76</c:v>
                </c:pt>
                <c:pt idx="118">
                  <c:v>0.24</c:v>
                </c:pt>
                <c:pt idx="119">
                  <c:v>0.24</c:v>
                </c:pt>
                <c:pt idx="120">
                  <c:v>0.24</c:v>
                </c:pt>
                <c:pt idx="121">
                  <c:v>5.19</c:v>
                </c:pt>
                <c:pt idx="122">
                  <c:v>5.19</c:v>
                </c:pt>
                <c:pt idx="123">
                  <c:v>5.19</c:v>
                </c:pt>
                <c:pt idx="124">
                  <c:v>9.49</c:v>
                </c:pt>
                <c:pt idx="125">
                  <c:v>9.49</c:v>
                </c:pt>
                <c:pt idx="126">
                  <c:v>9.49</c:v>
                </c:pt>
                <c:pt idx="127">
                  <c:v>9.0299999999999994</c:v>
                </c:pt>
                <c:pt idx="128">
                  <c:v>9.0299999999999994</c:v>
                </c:pt>
                <c:pt idx="129">
                  <c:v>9.0299999999999994</c:v>
                </c:pt>
                <c:pt idx="130">
                  <c:v>11.22</c:v>
                </c:pt>
                <c:pt idx="131">
                  <c:v>11.22</c:v>
                </c:pt>
                <c:pt idx="132">
                  <c:v>11.22</c:v>
                </c:pt>
                <c:pt idx="133">
                  <c:v>22.04</c:v>
                </c:pt>
                <c:pt idx="134">
                  <c:v>23.15</c:v>
                </c:pt>
                <c:pt idx="135">
                  <c:v>23.16</c:v>
                </c:pt>
                <c:pt idx="136">
                  <c:v>22.62</c:v>
                </c:pt>
                <c:pt idx="137">
                  <c:v>21.74</c:v>
                </c:pt>
                <c:pt idx="138">
                  <c:v>22.51</c:v>
                </c:pt>
                <c:pt idx="139">
                  <c:v>23.38</c:v>
                </c:pt>
                <c:pt idx="140">
                  <c:v>24.15</c:v>
                </c:pt>
                <c:pt idx="141">
                  <c:v>24.17</c:v>
                </c:pt>
                <c:pt idx="142">
                  <c:v>22.79</c:v>
                </c:pt>
                <c:pt idx="143">
                  <c:v>20.78</c:v>
                </c:pt>
                <c:pt idx="144">
                  <c:v>20.78</c:v>
                </c:pt>
                <c:pt idx="145">
                  <c:v>18.3</c:v>
                </c:pt>
                <c:pt idx="146">
                  <c:v>16.420000000000002</c:v>
                </c:pt>
                <c:pt idx="147">
                  <c:v>15.8</c:v>
                </c:pt>
                <c:pt idx="148">
                  <c:v>14.3</c:v>
                </c:pt>
                <c:pt idx="149">
                  <c:v>12.9</c:v>
                </c:pt>
                <c:pt idx="150">
                  <c:v>12.5</c:v>
                </c:pt>
                <c:pt idx="151">
                  <c:v>11.26</c:v>
                </c:pt>
                <c:pt idx="152">
                  <c:v>10.050000000000001</c:v>
                </c:pt>
                <c:pt idx="153">
                  <c:v>8.32</c:v>
                </c:pt>
                <c:pt idx="154">
                  <c:v>7.86</c:v>
                </c:pt>
                <c:pt idx="155">
                  <c:v>7.19</c:v>
                </c:pt>
                <c:pt idx="156">
                  <c:v>7.19</c:v>
                </c:pt>
                <c:pt idx="157">
                  <c:v>7.51</c:v>
                </c:pt>
                <c:pt idx="158">
                  <c:v>8.82</c:v>
                </c:pt>
                <c:pt idx="159">
                  <c:v>8</c:v>
                </c:pt>
                <c:pt idx="160">
                  <c:v>7.1</c:v>
                </c:pt>
                <c:pt idx="161">
                  <c:v>7.2</c:v>
                </c:pt>
                <c:pt idx="162">
                  <c:v>6.1</c:v>
                </c:pt>
                <c:pt idx="163">
                  <c:v>5.73</c:v>
                </c:pt>
                <c:pt idx="164">
                  <c:v>6.03</c:v>
                </c:pt>
                <c:pt idx="165">
                  <c:v>6.23</c:v>
                </c:pt>
                <c:pt idx="166">
                  <c:v>6.56</c:v>
                </c:pt>
                <c:pt idx="167">
                  <c:v>6.83</c:v>
                </c:pt>
                <c:pt idx="168">
                  <c:v>6.83</c:v>
                </c:pt>
                <c:pt idx="169">
                  <c:v>10.19</c:v>
                </c:pt>
                <c:pt idx="170">
                  <c:v>10.7</c:v>
                </c:pt>
                <c:pt idx="171">
                  <c:v>12</c:v>
                </c:pt>
                <c:pt idx="172">
                  <c:v>12.5</c:v>
                </c:pt>
                <c:pt idx="173">
                  <c:v>12.6</c:v>
                </c:pt>
                <c:pt idx="174">
                  <c:v>14.6</c:v>
                </c:pt>
                <c:pt idx="175">
                  <c:v>15.6</c:v>
                </c:pt>
                <c:pt idx="176">
                  <c:v>15.1</c:v>
                </c:pt>
                <c:pt idx="177">
                  <c:v>14.4</c:v>
                </c:pt>
                <c:pt idx="178">
                  <c:v>13.6</c:v>
                </c:pt>
                <c:pt idx="179">
                  <c:v>12.6</c:v>
                </c:pt>
                <c:pt idx="180">
                  <c:v>12.6</c:v>
                </c:pt>
                <c:pt idx="181">
                  <c:v>8.5</c:v>
                </c:pt>
                <c:pt idx="182">
                  <c:v>7.7</c:v>
                </c:pt>
                <c:pt idx="183">
                  <c:v>7</c:v>
                </c:pt>
                <c:pt idx="184">
                  <c:v>7.1</c:v>
                </c:pt>
                <c:pt idx="185">
                  <c:v>7.4</c:v>
                </c:pt>
                <c:pt idx="186">
                  <c:v>6.8</c:v>
                </c:pt>
                <c:pt idx="187">
                  <c:v>5.7</c:v>
                </c:pt>
                <c:pt idx="188">
                  <c:v>4.9000000000000004</c:v>
                </c:pt>
                <c:pt idx="189">
                  <c:v>4.5</c:v>
                </c:pt>
                <c:pt idx="190">
                  <c:v>4.5999999999999996</c:v>
                </c:pt>
                <c:pt idx="191">
                  <c:v>3.3</c:v>
                </c:pt>
                <c:pt idx="192">
                  <c:v>3.3</c:v>
                </c:pt>
                <c:pt idx="193">
                  <c:v>0.7</c:v>
                </c:pt>
                <c:pt idx="194">
                  <c:v>0</c:v>
                </c:pt>
                <c:pt idx="195">
                  <c:v>-1.2</c:v>
                </c:pt>
                <c:pt idx="196">
                  <c:v>-1.1000000000000001</c:v>
                </c:pt>
                <c:pt idx="197">
                  <c:v>-1.9</c:v>
                </c:pt>
                <c:pt idx="198">
                  <c:v>-1.8</c:v>
                </c:pt>
                <c:pt idx="199">
                  <c:v>-1.6</c:v>
                </c:pt>
                <c:pt idx="200">
                  <c:v>-0.8</c:v>
                </c:pt>
                <c:pt idx="201">
                  <c:v>-0.3</c:v>
                </c:pt>
                <c:pt idx="202">
                  <c:v>0.5</c:v>
                </c:pt>
                <c:pt idx="203">
                  <c:v>3.2</c:v>
                </c:pt>
                <c:pt idx="204">
                  <c:v>3.2</c:v>
                </c:pt>
                <c:pt idx="205">
                  <c:v>6.1</c:v>
                </c:pt>
                <c:pt idx="206">
                  <c:v>8.1999999999999993</c:v>
                </c:pt>
                <c:pt idx="207">
                  <c:v>10.4</c:v>
                </c:pt>
                <c:pt idx="208">
                  <c:v>9.3000000000000007</c:v>
                </c:pt>
                <c:pt idx="209">
                  <c:v>8.6</c:v>
                </c:pt>
                <c:pt idx="210">
                  <c:v>8</c:v>
                </c:pt>
                <c:pt idx="211">
                  <c:v>7.9</c:v>
                </c:pt>
                <c:pt idx="212">
                  <c:v>7.8</c:v>
                </c:pt>
                <c:pt idx="213">
                  <c:v>9</c:v>
                </c:pt>
                <c:pt idx="214">
                  <c:v>9</c:v>
                </c:pt>
                <c:pt idx="215">
                  <c:v>8.5</c:v>
                </c:pt>
                <c:pt idx="216">
                  <c:v>8.5</c:v>
                </c:pt>
                <c:pt idx="217">
                  <c:v>8.6</c:v>
                </c:pt>
                <c:pt idx="218">
                  <c:v>8.6999999999999993</c:v>
                </c:pt>
                <c:pt idx="219">
                  <c:v>5.5</c:v>
                </c:pt>
                <c:pt idx="220">
                  <c:v>7.3</c:v>
                </c:pt>
                <c:pt idx="221">
                  <c:v>8.3000000000000007</c:v>
                </c:pt>
                <c:pt idx="222">
                  <c:v>9.5</c:v>
                </c:pt>
                <c:pt idx="223">
                  <c:v>9.8000000000000007</c:v>
                </c:pt>
                <c:pt idx="224">
                  <c:v>9.4</c:v>
                </c:pt>
                <c:pt idx="225">
                  <c:v>9.5</c:v>
                </c:pt>
                <c:pt idx="226">
                  <c:v>8.6</c:v>
                </c:pt>
                <c:pt idx="227">
                  <c:v>7.4</c:v>
                </c:pt>
                <c:pt idx="228">
                  <c:v>7.4</c:v>
                </c:pt>
                <c:pt idx="229">
                  <c:v>6.2</c:v>
                </c:pt>
                <c:pt idx="230">
                  <c:v>0.3</c:v>
                </c:pt>
                <c:pt idx="231">
                  <c:v>4.9000000000000004</c:v>
                </c:pt>
                <c:pt idx="232">
                  <c:v>4.0999999999999996</c:v>
                </c:pt>
              </c:numCache>
            </c:numRef>
          </c:val>
          <c:smooth val="0"/>
        </c:ser>
        <c:ser>
          <c:idx val="2"/>
          <c:order val="2"/>
          <c:tx>
            <c:strRef>
              <c:f>中国库存周期和朱格拉周期叠加!$D$1</c:f>
              <c:strCache>
                <c:ptCount val="1"/>
                <c:pt idx="0">
                  <c:v>工业企业:主营业务收入:累计同比</c:v>
                </c:pt>
              </c:strCache>
            </c:strRef>
          </c:tx>
          <c:marker>
            <c:symbol val="none"/>
          </c:marker>
          <c:cat>
            <c:numRef>
              <c:f>中国库存周期和朱格拉周期叠加!$A$2:$A$281</c:f>
              <c:numCache>
                <c:formatCode>m/d/yyyy</c:formatCode>
                <c:ptCount val="233"/>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numCache>
            </c:numRef>
          </c:cat>
          <c:val>
            <c:numRef>
              <c:f>中国库存周期和朱格拉周期叠加!$D$2:$D$281</c:f>
              <c:numCache>
                <c:formatCode>General</c:formatCode>
                <c:ptCount val="233"/>
                <c:pt idx="0">
                  <c:v>10.210000000000001</c:v>
                </c:pt>
                <c:pt idx="1">
                  <c:v>20.67</c:v>
                </c:pt>
                <c:pt idx="2">
                  <c:v>19.63</c:v>
                </c:pt>
                <c:pt idx="3">
                  <c:v>19.72</c:v>
                </c:pt>
                <c:pt idx="4">
                  <c:v>21.71</c:v>
                </c:pt>
                <c:pt idx="5">
                  <c:v>21.46</c:v>
                </c:pt>
                <c:pt idx="6">
                  <c:v>21.25</c:v>
                </c:pt>
                <c:pt idx="7">
                  <c:v>21.65</c:v>
                </c:pt>
                <c:pt idx="8">
                  <c:v>21.73</c:v>
                </c:pt>
                <c:pt idx="9">
                  <c:v>22.03</c:v>
                </c:pt>
                <c:pt idx="10">
                  <c:v>21.34</c:v>
                </c:pt>
                <c:pt idx="11">
                  <c:v>20.43</c:v>
                </c:pt>
                <c:pt idx="12">
                  <c:v>20.43</c:v>
                </c:pt>
                <c:pt idx="13">
                  <c:v>14.5</c:v>
                </c:pt>
                <c:pt idx="14">
                  <c:v>15.96</c:v>
                </c:pt>
                <c:pt idx="15">
                  <c:v>15.85</c:v>
                </c:pt>
                <c:pt idx="16">
                  <c:v>15.2</c:v>
                </c:pt>
                <c:pt idx="17">
                  <c:v>14.6</c:v>
                </c:pt>
                <c:pt idx="18">
                  <c:v>13.58</c:v>
                </c:pt>
                <c:pt idx="19">
                  <c:v>12.96</c:v>
                </c:pt>
                <c:pt idx="20">
                  <c:v>12.28</c:v>
                </c:pt>
                <c:pt idx="21">
                  <c:v>11.83</c:v>
                </c:pt>
                <c:pt idx="22">
                  <c:v>11.35</c:v>
                </c:pt>
                <c:pt idx="23">
                  <c:v>11.4</c:v>
                </c:pt>
                <c:pt idx="24">
                  <c:v>11.4</c:v>
                </c:pt>
                <c:pt idx="25">
                  <c:v>10.34</c:v>
                </c:pt>
                <c:pt idx="26">
                  <c:v>10.69</c:v>
                </c:pt>
                <c:pt idx="27">
                  <c:v>11.45</c:v>
                </c:pt>
                <c:pt idx="28">
                  <c:v>12.33</c:v>
                </c:pt>
                <c:pt idx="29">
                  <c:v>13.08</c:v>
                </c:pt>
                <c:pt idx="30">
                  <c:v>13.61</c:v>
                </c:pt>
                <c:pt idx="31">
                  <c:v>14.13</c:v>
                </c:pt>
                <c:pt idx="32">
                  <c:v>14.88</c:v>
                </c:pt>
                <c:pt idx="33">
                  <c:v>15.67</c:v>
                </c:pt>
                <c:pt idx="34">
                  <c:v>16.350000000000001</c:v>
                </c:pt>
                <c:pt idx="35">
                  <c:v>16.68</c:v>
                </c:pt>
                <c:pt idx="36">
                  <c:v>16.68</c:v>
                </c:pt>
                <c:pt idx="37">
                  <c:v>31.1</c:v>
                </c:pt>
                <c:pt idx="38">
                  <c:v>30.16</c:v>
                </c:pt>
                <c:pt idx="39">
                  <c:v>28.18</c:v>
                </c:pt>
                <c:pt idx="40">
                  <c:v>27.29</c:v>
                </c:pt>
                <c:pt idx="41">
                  <c:v>27.32</c:v>
                </c:pt>
                <c:pt idx="42">
                  <c:v>27.61</c:v>
                </c:pt>
                <c:pt idx="43">
                  <c:v>27.66</c:v>
                </c:pt>
                <c:pt idx="44">
                  <c:v>27.46</c:v>
                </c:pt>
                <c:pt idx="45">
                  <c:v>27.86</c:v>
                </c:pt>
                <c:pt idx="46">
                  <c:v>27.69</c:v>
                </c:pt>
                <c:pt idx="47">
                  <c:v>28.29</c:v>
                </c:pt>
                <c:pt idx="48">
                  <c:v>28.29</c:v>
                </c:pt>
                <c:pt idx="49">
                  <c:v>28.57</c:v>
                </c:pt>
                <c:pt idx="50">
                  <c:v>32.99</c:v>
                </c:pt>
                <c:pt idx="51">
                  <c:v>34.03</c:v>
                </c:pt>
                <c:pt idx="52">
                  <c:v>33.659999999999997</c:v>
                </c:pt>
                <c:pt idx="53">
                  <c:v>33.549999999999997</c:v>
                </c:pt>
                <c:pt idx="54">
                  <c:v>32.94</c:v>
                </c:pt>
                <c:pt idx="55">
                  <c:v>32.630000000000003</c:v>
                </c:pt>
                <c:pt idx="56">
                  <c:v>32.75</c:v>
                </c:pt>
                <c:pt idx="57">
                  <c:v>32.479999999999997</c:v>
                </c:pt>
                <c:pt idx="58">
                  <c:v>32.200000000000003</c:v>
                </c:pt>
                <c:pt idx="59">
                  <c:v>31.38</c:v>
                </c:pt>
                <c:pt idx="60">
                  <c:v>31.38</c:v>
                </c:pt>
                <c:pt idx="61">
                  <c:v>27.05</c:v>
                </c:pt>
                <c:pt idx="62">
                  <c:v>25.78</c:v>
                </c:pt>
                <c:pt idx="63">
                  <c:v>26.04</c:v>
                </c:pt>
                <c:pt idx="64">
                  <c:v>26.96</c:v>
                </c:pt>
                <c:pt idx="65">
                  <c:v>27.53</c:v>
                </c:pt>
                <c:pt idx="66">
                  <c:v>27.8</c:v>
                </c:pt>
                <c:pt idx="67">
                  <c:v>27.65</c:v>
                </c:pt>
                <c:pt idx="68">
                  <c:v>27.37</c:v>
                </c:pt>
                <c:pt idx="69">
                  <c:v>27.06</c:v>
                </c:pt>
                <c:pt idx="70">
                  <c:v>27</c:v>
                </c:pt>
                <c:pt idx="71">
                  <c:v>27</c:v>
                </c:pt>
                <c:pt idx="72">
                  <c:v>27</c:v>
                </c:pt>
                <c:pt idx="73">
                  <c:v>24.82</c:v>
                </c:pt>
                <c:pt idx="74">
                  <c:v>25.34</c:v>
                </c:pt>
                <c:pt idx="75">
                  <c:v>25.48</c:v>
                </c:pt>
                <c:pt idx="76">
                  <c:v>25.79</c:v>
                </c:pt>
                <c:pt idx="77">
                  <c:v>26.75</c:v>
                </c:pt>
                <c:pt idx="78">
                  <c:v>26.42</c:v>
                </c:pt>
                <c:pt idx="79">
                  <c:v>26.15</c:v>
                </c:pt>
                <c:pt idx="80">
                  <c:v>26.34</c:v>
                </c:pt>
                <c:pt idx="81">
                  <c:v>26.1</c:v>
                </c:pt>
                <c:pt idx="82">
                  <c:v>25.96</c:v>
                </c:pt>
                <c:pt idx="83">
                  <c:v>25.26</c:v>
                </c:pt>
                <c:pt idx="84">
                  <c:v>25.26</c:v>
                </c:pt>
                <c:pt idx="85">
                  <c:v>27.7</c:v>
                </c:pt>
                <c:pt idx="86">
                  <c:v>27.7</c:v>
                </c:pt>
                <c:pt idx="87">
                  <c:v>27.7</c:v>
                </c:pt>
                <c:pt idx="88">
                  <c:v>27.41</c:v>
                </c:pt>
                <c:pt idx="89">
                  <c:v>27.41</c:v>
                </c:pt>
                <c:pt idx="90">
                  <c:v>27.41</c:v>
                </c:pt>
                <c:pt idx="91">
                  <c:v>27.43</c:v>
                </c:pt>
                <c:pt idx="92">
                  <c:v>27.43</c:v>
                </c:pt>
                <c:pt idx="93">
                  <c:v>27.43</c:v>
                </c:pt>
                <c:pt idx="94">
                  <c:v>27.56</c:v>
                </c:pt>
                <c:pt idx="95">
                  <c:v>27.56</c:v>
                </c:pt>
                <c:pt idx="96">
                  <c:v>27.56</c:v>
                </c:pt>
                <c:pt idx="97">
                  <c:v>27.41</c:v>
                </c:pt>
                <c:pt idx="98">
                  <c:v>27.41</c:v>
                </c:pt>
                <c:pt idx="99">
                  <c:v>27.41</c:v>
                </c:pt>
                <c:pt idx="100">
                  <c:v>29.25</c:v>
                </c:pt>
                <c:pt idx="101">
                  <c:v>29.25</c:v>
                </c:pt>
                <c:pt idx="102">
                  <c:v>29.25</c:v>
                </c:pt>
                <c:pt idx="103">
                  <c:v>28.97</c:v>
                </c:pt>
                <c:pt idx="104">
                  <c:v>28.97</c:v>
                </c:pt>
                <c:pt idx="105">
                  <c:v>28.97</c:v>
                </c:pt>
                <c:pt idx="106">
                  <c:v>24.14</c:v>
                </c:pt>
                <c:pt idx="107">
                  <c:v>24.14</c:v>
                </c:pt>
                <c:pt idx="108">
                  <c:v>24.14</c:v>
                </c:pt>
                <c:pt idx="109">
                  <c:v>-3.12</c:v>
                </c:pt>
                <c:pt idx="110">
                  <c:v>-3.12</c:v>
                </c:pt>
                <c:pt idx="111">
                  <c:v>-3.12</c:v>
                </c:pt>
                <c:pt idx="112">
                  <c:v>-0.81</c:v>
                </c:pt>
                <c:pt idx="113">
                  <c:v>-0.81</c:v>
                </c:pt>
                <c:pt idx="114">
                  <c:v>-0.81</c:v>
                </c:pt>
                <c:pt idx="115">
                  <c:v>1.56</c:v>
                </c:pt>
                <c:pt idx="116">
                  <c:v>1.56</c:v>
                </c:pt>
                <c:pt idx="117">
                  <c:v>1.56</c:v>
                </c:pt>
                <c:pt idx="118">
                  <c:v>7.1</c:v>
                </c:pt>
                <c:pt idx="119">
                  <c:v>7.1</c:v>
                </c:pt>
                <c:pt idx="120">
                  <c:v>7.1</c:v>
                </c:pt>
                <c:pt idx="121">
                  <c:v>39.69</c:v>
                </c:pt>
                <c:pt idx="122">
                  <c:v>39.69</c:v>
                </c:pt>
                <c:pt idx="123">
                  <c:v>39.69</c:v>
                </c:pt>
                <c:pt idx="124">
                  <c:v>38.17</c:v>
                </c:pt>
                <c:pt idx="125">
                  <c:v>38.17</c:v>
                </c:pt>
                <c:pt idx="126">
                  <c:v>38.17</c:v>
                </c:pt>
                <c:pt idx="127">
                  <c:v>33.369999999999997</c:v>
                </c:pt>
                <c:pt idx="128">
                  <c:v>33.369999999999997</c:v>
                </c:pt>
                <c:pt idx="129">
                  <c:v>33.369999999999997</c:v>
                </c:pt>
                <c:pt idx="130">
                  <c:v>31.78</c:v>
                </c:pt>
                <c:pt idx="131">
                  <c:v>31.78</c:v>
                </c:pt>
                <c:pt idx="132">
                  <c:v>31.78</c:v>
                </c:pt>
                <c:pt idx="133">
                  <c:v>31</c:v>
                </c:pt>
                <c:pt idx="134">
                  <c:v>30.59</c:v>
                </c:pt>
                <c:pt idx="135">
                  <c:v>29.47</c:v>
                </c:pt>
                <c:pt idx="136">
                  <c:v>29.44</c:v>
                </c:pt>
                <c:pt idx="137">
                  <c:v>29.71</c:v>
                </c:pt>
                <c:pt idx="138">
                  <c:v>29.77</c:v>
                </c:pt>
                <c:pt idx="139">
                  <c:v>29.88</c:v>
                </c:pt>
                <c:pt idx="140">
                  <c:v>29.58</c:v>
                </c:pt>
                <c:pt idx="141">
                  <c:v>29.08</c:v>
                </c:pt>
                <c:pt idx="142">
                  <c:v>28.16</c:v>
                </c:pt>
                <c:pt idx="143">
                  <c:v>27.23</c:v>
                </c:pt>
                <c:pt idx="144">
                  <c:v>27.23</c:v>
                </c:pt>
                <c:pt idx="145">
                  <c:v>13.4</c:v>
                </c:pt>
                <c:pt idx="146">
                  <c:v>14.11</c:v>
                </c:pt>
                <c:pt idx="147">
                  <c:v>12.7</c:v>
                </c:pt>
                <c:pt idx="148">
                  <c:v>11.9</c:v>
                </c:pt>
                <c:pt idx="149">
                  <c:v>11.3</c:v>
                </c:pt>
                <c:pt idx="150">
                  <c:v>10.6</c:v>
                </c:pt>
                <c:pt idx="151">
                  <c:v>10.220000000000001</c:v>
                </c:pt>
                <c:pt idx="152">
                  <c:v>10.17</c:v>
                </c:pt>
                <c:pt idx="153">
                  <c:v>10.27</c:v>
                </c:pt>
                <c:pt idx="154">
                  <c:v>10.84</c:v>
                </c:pt>
                <c:pt idx="155">
                  <c:v>11.04</c:v>
                </c:pt>
                <c:pt idx="156">
                  <c:v>11.04</c:v>
                </c:pt>
                <c:pt idx="157">
                  <c:v>13.11</c:v>
                </c:pt>
                <c:pt idx="158">
                  <c:v>11.9</c:v>
                </c:pt>
                <c:pt idx="159">
                  <c:v>11.9</c:v>
                </c:pt>
                <c:pt idx="160">
                  <c:v>11.9</c:v>
                </c:pt>
                <c:pt idx="161">
                  <c:v>11.4</c:v>
                </c:pt>
                <c:pt idx="162">
                  <c:v>10.97</c:v>
                </c:pt>
                <c:pt idx="163">
                  <c:v>10.88</c:v>
                </c:pt>
                <c:pt idx="164">
                  <c:v>11.01</c:v>
                </c:pt>
                <c:pt idx="165">
                  <c:v>11.14</c:v>
                </c:pt>
                <c:pt idx="166">
                  <c:v>11.16</c:v>
                </c:pt>
                <c:pt idx="167">
                  <c:v>11.24</c:v>
                </c:pt>
                <c:pt idx="168">
                  <c:v>11.24</c:v>
                </c:pt>
                <c:pt idx="169">
                  <c:v>7.96</c:v>
                </c:pt>
                <c:pt idx="170">
                  <c:v>8</c:v>
                </c:pt>
                <c:pt idx="171">
                  <c:v>8.4</c:v>
                </c:pt>
                <c:pt idx="172">
                  <c:v>8.1</c:v>
                </c:pt>
                <c:pt idx="173">
                  <c:v>8.6</c:v>
                </c:pt>
                <c:pt idx="174">
                  <c:v>8.8000000000000007</c:v>
                </c:pt>
                <c:pt idx="175">
                  <c:v>8.3000000000000007</c:v>
                </c:pt>
                <c:pt idx="176">
                  <c:v>7.9</c:v>
                </c:pt>
                <c:pt idx="177">
                  <c:v>7.7</c:v>
                </c:pt>
                <c:pt idx="178">
                  <c:v>7.2</c:v>
                </c:pt>
                <c:pt idx="179">
                  <c:v>7</c:v>
                </c:pt>
                <c:pt idx="180">
                  <c:v>7</c:v>
                </c:pt>
                <c:pt idx="181">
                  <c:v>2.9</c:v>
                </c:pt>
                <c:pt idx="182">
                  <c:v>2</c:v>
                </c:pt>
                <c:pt idx="183">
                  <c:v>1.6</c:v>
                </c:pt>
                <c:pt idx="184">
                  <c:v>1.3</c:v>
                </c:pt>
                <c:pt idx="185">
                  <c:v>1.4</c:v>
                </c:pt>
                <c:pt idx="186">
                  <c:v>1.3</c:v>
                </c:pt>
                <c:pt idx="187">
                  <c:v>1.3</c:v>
                </c:pt>
                <c:pt idx="188">
                  <c:v>1.2</c:v>
                </c:pt>
                <c:pt idx="189">
                  <c:v>1</c:v>
                </c:pt>
                <c:pt idx="190">
                  <c:v>1</c:v>
                </c:pt>
                <c:pt idx="191">
                  <c:v>0.8</c:v>
                </c:pt>
                <c:pt idx="192">
                  <c:v>0.8</c:v>
                </c:pt>
                <c:pt idx="193">
                  <c:v>1</c:v>
                </c:pt>
                <c:pt idx="194">
                  <c:v>2.4</c:v>
                </c:pt>
                <c:pt idx="195">
                  <c:v>2.2999999999999998</c:v>
                </c:pt>
                <c:pt idx="196">
                  <c:v>2.9</c:v>
                </c:pt>
                <c:pt idx="197">
                  <c:v>3.1</c:v>
                </c:pt>
                <c:pt idx="198">
                  <c:v>3.3</c:v>
                </c:pt>
                <c:pt idx="199">
                  <c:v>3.6</c:v>
                </c:pt>
                <c:pt idx="200">
                  <c:v>3.7</c:v>
                </c:pt>
                <c:pt idx="201">
                  <c:v>3.9</c:v>
                </c:pt>
                <c:pt idx="202">
                  <c:v>4.4000000000000004</c:v>
                </c:pt>
                <c:pt idx="203">
                  <c:v>4.9000000000000004</c:v>
                </c:pt>
                <c:pt idx="204">
                  <c:v>4.9000000000000004</c:v>
                </c:pt>
                <c:pt idx="205">
                  <c:v>13.7</c:v>
                </c:pt>
                <c:pt idx="206">
                  <c:v>14</c:v>
                </c:pt>
                <c:pt idx="207">
                  <c:v>13.5</c:v>
                </c:pt>
                <c:pt idx="208">
                  <c:v>13.5</c:v>
                </c:pt>
                <c:pt idx="209">
                  <c:v>13.6</c:v>
                </c:pt>
                <c:pt idx="210">
                  <c:v>13.1</c:v>
                </c:pt>
                <c:pt idx="211">
                  <c:v>12.7</c:v>
                </c:pt>
                <c:pt idx="212">
                  <c:v>12.5</c:v>
                </c:pt>
                <c:pt idx="213">
                  <c:v>12.4</c:v>
                </c:pt>
                <c:pt idx="214">
                  <c:v>11.4</c:v>
                </c:pt>
                <c:pt idx="215">
                  <c:v>11.1</c:v>
                </c:pt>
                <c:pt idx="216">
                  <c:v>10</c:v>
                </c:pt>
                <c:pt idx="217">
                  <c:v>10</c:v>
                </c:pt>
                <c:pt idx="218">
                  <c:v>9.6</c:v>
                </c:pt>
                <c:pt idx="219">
                  <c:v>10.5</c:v>
                </c:pt>
                <c:pt idx="220">
                  <c:v>10.199999999999999</c:v>
                </c:pt>
                <c:pt idx="221">
                  <c:v>9.9</c:v>
                </c:pt>
                <c:pt idx="222">
                  <c:v>9.9</c:v>
                </c:pt>
                <c:pt idx="223">
                  <c:v>9.8000000000000007</c:v>
                </c:pt>
                <c:pt idx="224">
                  <c:v>9.4</c:v>
                </c:pt>
                <c:pt idx="225">
                  <c:v>9.3000000000000007</c:v>
                </c:pt>
                <c:pt idx="226">
                  <c:v>9.1</c:v>
                </c:pt>
                <c:pt idx="227">
                  <c:v>8.5</c:v>
                </c:pt>
                <c:pt idx="228">
                  <c:v>3.3</c:v>
                </c:pt>
                <c:pt idx="229">
                  <c:v>3.3</c:v>
                </c:pt>
                <c:pt idx="230">
                  <c:v>7.2</c:v>
                </c:pt>
                <c:pt idx="231">
                  <c:v>5.0999999999999996</c:v>
                </c:pt>
                <c:pt idx="232">
                  <c:v>5.0999999999999996</c:v>
                </c:pt>
              </c:numCache>
            </c:numRef>
          </c:val>
          <c:smooth val="0"/>
        </c:ser>
        <c:ser>
          <c:idx val="3"/>
          <c:order val="3"/>
          <c:tx>
            <c:strRef>
              <c:f>中国库存周期和朱格拉周期叠加!$E$1</c:f>
              <c:strCache>
                <c:ptCount val="1"/>
                <c:pt idx="0">
                  <c:v>5000户工业企业景气扩散指数:设备能力利用水平</c:v>
                </c:pt>
              </c:strCache>
            </c:strRef>
          </c:tx>
          <c:marker>
            <c:symbol val="none"/>
          </c:marker>
          <c:cat>
            <c:numRef>
              <c:f>中国库存周期和朱格拉周期叠加!$A$2:$A$281</c:f>
              <c:numCache>
                <c:formatCode>m/d/yyyy</c:formatCode>
                <c:ptCount val="233"/>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numCache>
            </c:numRef>
          </c:cat>
          <c:val>
            <c:numRef>
              <c:f>中国库存周期和朱格拉周期叠加!$E$2:$E$281</c:f>
              <c:numCache>
                <c:formatCode>General</c:formatCode>
                <c:ptCount val="233"/>
                <c:pt idx="0">
                  <c:v>32.75</c:v>
                </c:pt>
                <c:pt idx="1">
                  <c:v>32.75</c:v>
                </c:pt>
                <c:pt idx="2">
                  <c:v>32.65</c:v>
                </c:pt>
                <c:pt idx="3">
                  <c:v>32.65</c:v>
                </c:pt>
                <c:pt idx="4">
                  <c:v>32.65</c:v>
                </c:pt>
                <c:pt idx="5">
                  <c:v>34.6</c:v>
                </c:pt>
                <c:pt idx="6">
                  <c:v>34.6</c:v>
                </c:pt>
                <c:pt idx="7">
                  <c:v>34.6</c:v>
                </c:pt>
                <c:pt idx="8">
                  <c:v>35.549999999999997</c:v>
                </c:pt>
                <c:pt idx="9">
                  <c:v>35.549999999999997</c:v>
                </c:pt>
                <c:pt idx="10">
                  <c:v>35.549999999999997</c:v>
                </c:pt>
                <c:pt idx="11">
                  <c:v>36.15</c:v>
                </c:pt>
                <c:pt idx="12">
                  <c:v>36.15</c:v>
                </c:pt>
                <c:pt idx="13">
                  <c:v>36.15</c:v>
                </c:pt>
                <c:pt idx="14">
                  <c:v>36.15</c:v>
                </c:pt>
                <c:pt idx="15">
                  <c:v>36.15</c:v>
                </c:pt>
                <c:pt idx="16">
                  <c:v>36.15</c:v>
                </c:pt>
                <c:pt idx="17">
                  <c:v>37.15</c:v>
                </c:pt>
                <c:pt idx="18">
                  <c:v>37.15</c:v>
                </c:pt>
                <c:pt idx="19">
                  <c:v>37.15</c:v>
                </c:pt>
                <c:pt idx="20">
                  <c:v>36.4</c:v>
                </c:pt>
                <c:pt idx="21">
                  <c:v>36.4</c:v>
                </c:pt>
                <c:pt idx="22">
                  <c:v>36.4</c:v>
                </c:pt>
                <c:pt idx="23">
                  <c:v>36.85</c:v>
                </c:pt>
                <c:pt idx="24">
                  <c:v>36.85</c:v>
                </c:pt>
                <c:pt idx="25">
                  <c:v>36.85</c:v>
                </c:pt>
                <c:pt idx="26">
                  <c:v>37.15</c:v>
                </c:pt>
                <c:pt idx="27">
                  <c:v>37.15</c:v>
                </c:pt>
                <c:pt idx="28">
                  <c:v>37.15</c:v>
                </c:pt>
                <c:pt idx="29">
                  <c:v>38.700000000000003</c:v>
                </c:pt>
                <c:pt idx="30">
                  <c:v>38.700000000000003</c:v>
                </c:pt>
                <c:pt idx="31">
                  <c:v>38.700000000000003</c:v>
                </c:pt>
                <c:pt idx="32">
                  <c:v>40.65</c:v>
                </c:pt>
                <c:pt idx="33">
                  <c:v>40.65</c:v>
                </c:pt>
                <c:pt idx="34">
                  <c:v>40.65</c:v>
                </c:pt>
                <c:pt idx="35">
                  <c:v>41.25</c:v>
                </c:pt>
                <c:pt idx="36">
                  <c:v>41.25</c:v>
                </c:pt>
                <c:pt idx="37">
                  <c:v>41.25</c:v>
                </c:pt>
                <c:pt idx="38">
                  <c:v>41.05</c:v>
                </c:pt>
                <c:pt idx="39">
                  <c:v>41.05</c:v>
                </c:pt>
                <c:pt idx="40">
                  <c:v>41.05</c:v>
                </c:pt>
                <c:pt idx="41">
                  <c:v>41.65</c:v>
                </c:pt>
                <c:pt idx="42">
                  <c:v>41.65</c:v>
                </c:pt>
                <c:pt idx="43">
                  <c:v>41.65</c:v>
                </c:pt>
                <c:pt idx="44">
                  <c:v>41.9</c:v>
                </c:pt>
                <c:pt idx="45">
                  <c:v>41.9</c:v>
                </c:pt>
                <c:pt idx="46">
                  <c:v>41.9</c:v>
                </c:pt>
                <c:pt idx="47">
                  <c:v>42.6</c:v>
                </c:pt>
                <c:pt idx="48">
                  <c:v>42.6</c:v>
                </c:pt>
                <c:pt idx="49">
                  <c:v>42.6</c:v>
                </c:pt>
                <c:pt idx="50">
                  <c:v>41.5</c:v>
                </c:pt>
                <c:pt idx="51">
                  <c:v>41.5</c:v>
                </c:pt>
                <c:pt idx="52">
                  <c:v>41.5</c:v>
                </c:pt>
                <c:pt idx="53">
                  <c:v>42.75</c:v>
                </c:pt>
                <c:pt idx="54">
                  <c:v>42.75</c:v>
                </c:pt>
                <c:pt idx="55">
                  <c:v>42.75</c:v>
                </c:pt>
                <c:pt idx="56">
                  <c:v>42.4</c:v>
                </c:pt>
                <c:pt idx="57">
                  <c:v>42.4</c:v>
                </c:pt>
                <c:pt idx="58">
                  <c:v>42.4</c:v>
                </c:pt>
                <c:pt idx="59">
                  <c:v>43</c:v>
                </c:pt>
                <c:pt idx="60">
                  <c:v>43</c:v>
                </c:pt>
                <c:pt idx="61">
                  <c:v>43</c:v>
                </c:pt>
                <c:pt idx="62">
                  <c:v>42.35</c:v>
                </c:pt>
                <c:pt idx="63">
                  <c:v>42.35</c:v>
                </c:pt>
                <c:pt idx="64">
                  <c:v>42.35</c:v>
                </c:pt>
                <c:pt idx="65">
                  <c:v>43.65</c:v>
                </c:pt>
                <c:pt idx="66">
                  <c:v>43.65</c:v>
                </c:pt>
                <c:pt idx="67">
                  <c:v>43.65</c:v>
                </c:pt>
                <c:pt idx="68">
                  <c:v>43.85</c:v>
                </c:pt>
                <c:pt idx="69">
                  <c:v>43.85</c:v>
                </c:pt>
                <c:pt idx="70">
                  <c:v>43.85</c:v>
                </c:pt>
                <c:pt idx="71">
                  <c:v>43.9</c:v>
                </c:pt>
                <c:pt idx="72">
                  <c:v>43.9</c:v>
                </c:pt>
                <c:pt idx="73">
                  <c:v>43.9</c:v>
                </c:pt>
                <c:pt idx="74">
                  <c:v>43.5</c:v>
                </c:pt>
                <c:pt idx="75">
                  <c:v>43.5</c:v>
                </c:pt>
                <c:pt idx="76">
                  <c:v>43.5</c:v>
                </c:pt>
                <c:pt idx="77">
                  <c:v>44.8</c:v>
                </c:pt>
                <c:pt idx="78">
                  <c:v>44.8</c:v>
                </c:pt>
                <c:pt idx="79">
                  <c:v>44.8</c:v>
                </c:pt>
                <c:pt idx="80">
                  <c:v>44.4</c:v>
                </c:pt>
                <c:pt idx="81">
                  <c:v>44.4</c:v>
                </c:pt>
                <c:pt idx="82">
                  <c:v>44.4</c:v>
                </c:pt>
                <c:pt idx="83">
                  <c:v>45.1</c:v>
                </c:pt>
                <c:pt idx="84">
                  <c:v>45.1</c:v>
                </c:pt>
                <c:pt idx="85">
                  <c:v>45.1</c:v>
                </c:pt>
                <c:pt idx="86">
                  <c:v>44.1</c:v>
                </c:pt>
                <c:pt idx="87">
                  <c:v>44.1</c:v>
                </c:pt>
                <c:pt idx="88">
                  <c:v>44.1</c:v>
                </c:pt>
                <c:pt idx="89">
                  <c:v>45.2</c:v>
                </c:pt>
                <c:pt idx="90">
                  <c:v>45.2</c:v>
                </c:pt>
                <c:pt idx="91">
                  <c:v>45.2</c:v>
                </c:pt>
                <c:pt idx="92">
                  <c:v>45.1</c:v>
                </c:pt>
                <c:pt idx="93">
                  <c:v>45.1</c:v>
                </c:pt>
                <c:pt idx="94">
                  <c:v>45.1</c:v>
                </c:pt>
                <c:pt idx="95">
                  <c:v>45.5</c:v>
                </c:pt>
                <c:pt idx="96">
                  <c:v>45.5</c:v>
                </c:pt>
                <c:pt idx="97">
                  <c:v>45.5</c:v>
                </c:pt>
                <c:pt idx="98">
                  <c:v>43.36</c:v>
                </c:pt>
                <c:pt idx="99">
                  <c:v>43.36</c:v>
                </c:pt>
                <c:pt idx="100">
                  <c:v>43.36</c:v>
                </c:pt>
                <c:pt idx="101">
                  <c:v>44.42</c:v>
                </c:pt>
                <c:pt idx="102">
                  <c:v>44.42</c:v>
                </c:pt>
                <c:pt idx="103">
                  <c:v>44.42</c:v>
                </c:pt>
                <c:pt idx="104">
                  <c:v>43.1</c:v>
                </c:pt>
                <c:pt idx="105">
                  <c:v>43.1</c:v>
                </c:pt>
                <c:pt idx="106">
                  <c:v>43.1</c:v>
                </c:pt>
                <c:pt idx="107">
                  <c:v>38.520000000000003</c:v>
                </c:pt>
                <c:pt idx="108">
                  <c:v>38.520000000000003</c:v>
                </c:pt>
                <c:pt idx="109">
                  <c:v>38.520000000000003</c:v>
                </c:pt>
                <c:pt idx="110">
                  <c:v>36.28</c:v>
                </c:pt>
                <c:pt idx="111">
                  <c:v>36.28</c:v>
                </c:pt>
                <c:pt idx="112">
                  <c:v>36.28</c:v>
                </c:pt>
                <c:pt idx="113">
                  <c:v>37.79</c:v>
                </c:pt>
                <c:pt idx="114">
                  <c:v>37.79</c:v>
                </c:pt>
                <c:pt idx="115">
                  <c:v>37.79</c:v>
                </c:pt>
                <c:pt idx="116">
                  <c:v>39.1</c:v>
                </c:pt>
                <c:pt idx="117">
                  <c:v>39.1</c:v>
                </c:pt>
                <c:pt idx="118">
                  <c:v>39.1</c:v>
                </c:pt>
                <c:pt idx="119">
                  <c:v>41.54</c:v>
                </c:pt>
                <c:pt idx="120">
                  <c:v>41.54</c:v>
                </c:pt>
                <c:pt idx="121">
                  <c:v>41.54</c:v>
                </c:pt>
                <c:pt idx="122">
                  <c:v>42.01</c:v>
                </c:pt>
                <c:pt idx="123">
                  <c:v>42.01</c:v>
                </c:pt>
                <c:pt idx="124">
                  <c:v>42.01</c:v>
                </c:pt>
                <c:pt idx="125">
                  <c:v>43.64</c:v>
                </c:pt>
                <c:pt idx="126">
                  <c:v>43.64</c:v>
                </c:pt>
                <c:pt idx="127">
                  <c:v>43.64</c:v>
                </c:pt>
                <c:pt idx="128">
                  <c:v>43.64</c:v>
                </c:pt>
                <c:pt idx="129">
                  <c:v>43.64</c:v>
                </c:pt>
                <c:pt idx="130">
                  <c:v>43.64</c:v>
                </c:pt>
                <c:pt idx="131">
                  <c:v>43.8</c:v>
                </c:pt>
                <c:pt idx="132">
                  <c:v>43.8</c:v>
                </c:pt>
                <c:pt idx="133">
                  <c:v>43.8</c:v>
                </c:pt>
                <c:pt idx="134">
                  <c:v>43.12</c:v>
                </c:pt>
                <c:pt idx="135">
                  <c:v>43.12</c:v>
                </c:pt>
                <c:pt idx="136">
                  <c:v>43.12</c:v>
                </c:pt>
                <c:pt idx="137">
                  <c:v>43.76</c:v>
                </c:pt>
                <c:pt idx="138">
                  <c:v>43.76</c:v>
                </c:pt>
                <c:pt idx="139">
                  <c:v>43.76</c:v>
                </c:pt>
                <c:pt idx="140">
                  <c:v>42.95</c:v>
                </c:pt>
                <c:pt idx="141">
                  <c:v>42.95</c:v>
                </c:pt>
                <c:pt idx="142">
                  <c:v>42.95</c:v>
                </c:pt>
                <c:pt idx="143">
                  <c:v>42.39</c:v>
                </c:pt>
                <c:pt idx="144">
                  <c:v>42.39</c:v>
                </c:pt>
                <c:pt idx="145">
                  <c:v>42.39</c:v>
                </c:pt>
                <c:pt idx="146">
                  <c:v>40.4</c:v>
                </c:pt>
                <c:pt idx="147">
                  <c:v>40.4</c:v>
                </c:pt>
                <c:pt idx="148">
                  <c:v>40.4</c:v>
                </c:pt>
                <c:pt idx="149">
                  <c:v>40.9</c:v>
                </c:pt>
                <c:pt idx="150">
                  <c:v>40.9</c:v>
                </c:pt>
                <c:pt idx="151">
                  <c:v>40.9</c:v>
                </c:pt>
                <c:pt idx="152">
                  <c:v>39.700000000000003</c:v>
                </c:pt>
                <c:pt idx="153">
                  <c:v>39.700000000000003</c:v>
                </c:pt>
                <c:pt idx="154">
                  <c:v>39.700000000000003</c:v>
                </c:pt>
                <c:pt idx="155">
                  <c:v>40</c:v>
                </c:pt>
                <c:pt idx="156">
                  <c:v>40</c:v>
                </c:pt>
                <c:pt idx="157">
                  <c:v>40</c:v>
                </c:pt>
                <c:pt idx="158">
                  <c:v>39.299999999999997</c:v>
                </c:pt>
                <c:pt idx="159">
                  <c:v>39.299999999999997</c:v>
                </c:pt>
                <c:pt idx="160">
                  <c:v>39.299999999999997</c:v>
                </c:pt>
                <c:pt idx="161">
                  <c:v>40.6</c:v>
                </c:pt>
                <c:pt idx="162">
                  <c:v>40.6</c:v>
                </c:pt>
                <c:pt idx="163">
                  <c:v>40.6</c:v>
                </c:pt>
                <c:pt idx="164">
                  <c:v>39.799999999999997</c:v>
                </c:pt>
                <c:pt idx="165">
                  <c:v>39.799999999999997</c:v>
                </c:pt>
                <c:pt idx="166">
                  <c:v>39.799999999999997</c:v>
                </c:pt>
                <c:pt idx="167">
                  <c:v>41.2</c:v>
                </c:pt>
                <c:pt idx="168">
                  <c:v>41.2</c:v>
                </c:pt>
                <c:pt idx="169">
                  <c:v>41.2</c:v>
                </c:pt>
                <c:pt idx="170">
                  <c:v>39.200000000000003</c:v>
                </c:pt>
                <c:pt idx="171">
                  <c:v>39.200000000000003</c:v>
                </c:pt>
                <c:pt idx="172">
                  <c:v>39.200000000000003</c:v>
                </c:pt>
                <c:pt idx="173">
                  <c:v>40.6</c:v>
                </c:pt>
                <c:pt idx="174">
                  <c:v>40.6</c:v>
                </c:pt>
                <c:pt idx="175">
                  <c:v>40.6</c:v>
                </c:pt>
                <c:pt idx="176">
                  <c:v>40.6</c:v>
                </c:pt>
                <c:pt idx="177">
                  <c:v>40.6</c:v>
                </c:pt>
                <c:pt idx="178">
                  <c:v>40.6</c:v>
                </c:pt>
                <c:pt idx="179">
                  <c:v>40.4</c:v>
                </c:pt>
                <c:pt idx="180">
                  <c:v>40.4</c:v>
                </c:pt>
                <c:pt idx="181">
                  <c:v>40.4</c:v>
                </c:pt>
                <c:pt idx="182">
                  <c:v>39</c:v>
                </c:pt>
                <c:pt idx="183">
                  <c:v>39</c:v>
                </c:pt>
                <c:pt idx="184">
                  <c:v>39</c:v>
                </c:pt>
                <c:pt idx="185">
                  <c:v>39.200000000000003</c:v>
                </c:pt>
                <c:pt idx="186">
                  <c:v>39.200000000000003</c:v>
                </c:pt>
                <c:pt idx="187">
                  <c:v>39.200000000000003</c:v>
                </c:pt>
                <c:pt idx="188">
                  <c:v>37.200000000000003</c:v>
                </c:pt>
                <c:pt idx="189">
                  <c:v>37.200000000000003</c:v>
                </c:pt>
                <c:pt idx="190">
                  <c:v>37.200000000000003</c:v>
                </c:pt>
                <c:pt idx="191">
                  <c:v>36.9</c:v>
                </c:pt>
                <c:pt idx="192">
                  <c:v>36.9</c:v>
                </c:pt>
                <c:pt idx="193">
                  <c:v>36.9</c:v>
                </c:pt>
                <c:pt idx="194">
                  <c:v>35.200000000000003</c:v>
                </c:pt>
                <c:pt idx="195">
                  <c:v>35.200000000000003</c:v>
                </c:pt>
                <c:pt idx="196">
                  <c:v>35.200000000000003</c:v>
                </c:pt>
                <c:pt idx="197">
                  <c:v>36.799999999999997</c:v>
                </c:pt>
                <c:pt idx="198">
                  <c:v>36.799999999999997</c:v>
                </c:pt>
                <c:pt idx="199">
                  <c:v>36.799999999999997</c:v>
                </c:pt>
                <c:pt idx="200">
                  <c:v>37.700000000000003</c:v>
                </c:pt>
                <c:pt idx="201">
                  <c:v>37.700000000000003</c:v>
                </c:pt>
                <c:pt idx="202">
                  <c:v>37.700000000000003</c:v>
                </c:pt>
                <c:pt idx="203">
                  <c:v>40.1</c:v>
                </c:pt>
                <c:pt idx="204">
                  <c:v>40.1</c:v>
                </c:pt>
                <c:pt idx="205">
                  <c:v>40.1</c:v>
                </c:pt>
                <c:pt idx="206">
                  <c:v>38.700000000000003</c:v>
                </c:pt>
                <c:pt idx="207">
                  <c:v>38.700000000000003</c:v>
                </c:pt>
                <c:pt idx="208">
                  <c:v>38.700000000000003</c:v>
                </c:pt>
                <c:pt idx="209">
                  <c:v>41.1</c:v>
                </c:pt>
                <c:pt idx="210">
                  <c:v>41.1</c:v>
                </c:pt>
                <c:pt idx="211">
                  <c:v>41.1</c:v>
                </c:pt>
                <c:pt idx="212">
                  <c:v>41.3</c:v>
                </c:pt>
                <c:pt idx="213">
                  <c:v>41.3</c:v>
                </c:pt>
                <c:pt idx="214">
                  <c:v>41.3</c:v>
                </c:pt>
                <c:pt idx="215">
                  <c:v>43.8</c:v>
                </c:pt>
                <c:pt idx="216">
                  <c:v>43.8</c:v>
                </c:pt>
                <c:pt idx="217">
                  <c:v>43.8</c:v>
                </c:pt>
                <c:pt idx="218">
                  <c:v>41.4</c:v>
                </c:pt>
                <c:pt idx="219">
                  <c:v>41.4</c:v>
                </c:pt>
                <c:pt idx="220">
                  <c:v>41.4</c:v>
                </c:pt>
                <c:pt idx="221">
                  <c:v>43.7</c:v>
                </c:pt>
                <c:pt idx="222">
                  <c:v>43.7</c:v>
                </c:pt>
                <c:pt idx="223">
                  <c:v>43.7</c:v>
                </c:pt>
                <c:pt idx="224">
                  <c:v>42.5</c:v>
                </c:pt>
                <c:pt idx="225">
                  <c:v>42.5</c:v>
                </c:pt>
                <c:pt idx="226">
                  <c:v>42.5</c:v>
                </c:pt>
                <c:pt idx="227">
                  <c:v>43.6</c:v>
                </c:pt>
                <c:pt idx="228">
                  <c:v>43.6</c:v>
                </c:pt>
                <c:pt idx="229">
                  <c:v>43.6</c:v>
                </c:pt>
                <c:pt idx="230">
                  <c:v>43.6</c:v>
                </c:pt>
                <c:pt idx="231">
                  <c:v>43.6</c:v>
                </c:pt>
                <c:pt idx="232">
                  <c:v>43.6</c:v>
                </c:pt>
              </c:numCache>
            </c:numRef>
          </c:val>
          <c:smooth val="0"/>
        </c:ser>
        <c:dLbls>
          <c:showLegendKey val="0"/>
          <c:showVal val="0"/>
          <c:showCatName val="0"/>
          <c:showSerName val="0"/>
          <c:showPercent val="0"/>
          <c:showBubbleSize val="0"/>
        </c:dLbls>
        <c:marker val="1"/>
        <c:smooth val="0"/>
        <c:axId val="234696704"/>
        <c:axId val="234698240"/>
      </c:lineChart>
      <c:lineChart>
        <c:grouping val="standard"/>
        <c:varyColors val="0"/>
        <c:ser>
          <c:idx val="0"/>
          <c:order val="0"/>
          <c:tx>
            <c:strRef>
              <c:f>中国库存周期和朱格拉周期叠加!$B$1</c:f>
              <c:strCache>
                <c:ptCount val="1"/>
                <c:pt idx="0">
                  <c:v>现货价:原油(布伦特):FOB欧洲</c:v>
                </c:pt>
              </c:strCache>
            </c:strRef>
          </c:tx>
          <c:marker>
            <c:symbol val="none"/>
          </c:marker>
          <c:cat>
            <c:numRef>
              <c:f>中国库存周期和朱格拉周期叠加!$A$2:$A$281</c:f>
              <c:numCache>
                <c:formatCode>m/d/yyyy</c:formatCode>
                <c:ptCount val="233"/>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numCache>
            </c:numRef>
          </c:cat>
          <c:val>
            <c:numRef>
              <c:f>中国库存周期和朱格拉周期叠加!$B$2:$B$281</c:f>
              <c:numCache>
                <c:formatCode>0.00_);[Red]\(0.00\)</c:formatCode>
                <c:ptCount val="233"/>
                <c:pt idx="0">
                  <c:v>28.856024096385539</c:v>
                </c:pt>
                <c:pt idx="1">
                  <c:v>27.77571428571429</c:v>
                </c:pt>
                <c:pt idx="2">
                  <c:v>27.486086956521742</c:v>
                </c:pt>
                <c:pt idx="3">
                  <c:v>22.764444444444443</c:v>
                </c:pt>
                <c:pt idx="4">
                  <c:v>27.737619047619042</c:v>
                </c:pt>
                <c:pt idx="5">
                  <c:v>29.795454545454547</c:v>
                </c:pt>
                <c:pt idx="6">
                  <c:v>28.682380952380949</c:v>
                </c:pt>
                <c:pt idx="7">
                  <c:v>30.196086956521732</c:v>
                </c:pt>
                <c:pt idx="8">
                  <c:v>33.144761904761907</c:v>
                </c:pt>
                <c:pt idx="9">
                  <c:v>33.144761904761907</c:v>
                </c:pt>
                <c:pt idx="10">
                  <c:v>33.144761904761907</c:v>
                </c:pt>
                <c:pt idx="11">
                  <c:v>33.144761904761907</c:v>
                </c:pt>
                <c:pt idx="12">
                  <c:v>20.988953488372086</c:v>
                </c:pt>
                <c:pt idx="13">
                  <c:v>27.503499999999995</c:v>
                </c:pt>
                <c:pt idx="14">
                  <c:v>24.497272727272726</c:v>
                </c:pt>
                <c:pt idx="15">
                  <c:v>25.657142857142862</c:v>
                </c:pt>
                <c:pt idx="16">
                  <c:v>28.313636363636363</c:v>
                </c:pt>
                <c:pt idx="17">
                  <c:v>27.849047619047621</c:v>
                </c:pt>
                <c:pt idx="18">
                  <c:v>24.613636363636363</c:v>
                </c:pt>
                <c:pt idx="19">
                  <c:v>25.68</c:v>
                </c:pt>
                <c:pt idx="20">
                  <c:v>25.619500000000006</c:v>
                </c:pt>
                <c:pt idx="21">
                  <c:v>25.619500000000006</c:v>
                </c:pt>
                <c:pt idx="22">
                  <c:v>25.619500000000006</c:v>
                </c:pt>
                <c:pt idx="23">
                  <c:v>25.619500000000006</c:v>
                </c:pt>
                <c:pt idx="24">
                  <c:v>24.864999999999988</c:v>
                </c:pt>
                <c:pt idx="25">
                  <c:v>20.275499999999997</c:v>
                </c:pt>
                <c:pt idx="26">
                  <c:v>23.696666666666665</c:v>
                </c:pt>
                <c:pt idx="27">
                  <c:v>25.728636363636369</c:v>
                </c:pt>
                <c:pt idx="28">
                  <c:v>25.34545454545454</c:v>
                </c:pt>
                <c:pt idx="29">
                  <c:v>24.081666666666663</c:v>
                </c:pt>
                <c:pt idx="30">
                  <c:v>25.736086956521742</c:v>
                </c:pt>
                <c:pt idx="31">
                  <c:v>26.651363636363634</c:v>
                </c:pt>
                <c:pt idx="32">
                  <c:v>28.399523809523814</c:v>
                </c:pt>
                <c:pt idx="33">
                  <c:v>28.399523809523814</c:v>
                </c:pt>
                <c:pt idx="34">
                  <c:v>28.399523809523814</c:v>
                </c:pt>
                <c:pt idx="35">
                  <c:v>28.399523809523814</c:v>
                </c:pt>
                <c:pt idx="36">
                  <c:v>29.86069767441861</c:v>
                </c:pt>
                <c:pt idx="37">
                  <c:v>32.771000000000001</c:v>
                </c:pt>
                <c:pt idx="38">
                  <c:v>30.612380952380949</c:v>
                </c:pt>
                <c:pt idx="39">
                  <c:v>25.067727272727279</c:v>
                </c:pt>
                <c:pt idx="40">
                  <c:v>25.857727272727274</c:v>
                </c:pt>
                <c:pt idx="41">
                  <c:v>27.65285714285714</c:v>
                </c:pt>
                <c:pt idx="42">
                  <c:v>28.348695652173909</c:v>
                </c:pt>
                <c:pt idx="43">
                  <c:v>29.888095238095236</c:v>
                </c:pt>
                <c:pt idx="44">
                  <c:v>27.112272727272728</c:v>
                </c:pt>
                <c:pt idx="45">
                  <c:v>27.112272727272728</c:v>
                </c:pt>
                <c:pt idx="46">
                  <c:v>27.112272727272728</c:v>
                </c:pt>
                <c:pt idx="47">
                  <c:v>27.112272727272728</c:v>
                </c:pt>
                <c:pt idx="48">
                  <c:v>40.936666666666667</c:v>
                </c:pt>
                <c:pt idx="49">
                  <c:v>30.858500000000003</c:v>
                </c:pt>
                <c:pt idx="50">
                  <c:v>33.634347826086952</c:v>
                </c:pt>
                <c:pt idx="51">
                  <c:v>33.590909090909086</c:v>
                </c:pt>
                <c:pt idx="52">
                  <c:v>37.567619047619054</c:v>
                </c:pt>
                <c:pt idx="53">
                  <c:v>35.183636363636367</c:v>
                </c:pt>
                <c:pt idx="54">
                  <c:v>38.221363636363634</c:v>
                </c:pt>
                <c:pt idx="55">
                  <c:v>42.744090909090907</c:v>
                </c:pt>
                <c:pt idx="56">
                  <c:v>43.196818181818173</c:v>
                </c:pt>
                <c:pt idx="57">
                  <c:v>43.196818181818173</c:v>
                </c:pt>
                <c:pt idx="58">
                  <c:v>43.196818181818173</c:v>
                </c:pt>
                <c:pt idx="59">
                  <c:v>43.196818181818173</c:v>
                </c:pt>
                <c:pt idx="60">
                  <c:v>53.914047619047629</c:v>
                </c:pt>
                <c:pt idx="61">
                  <c:v>45.474999999999994</c:v>
                </c:pt>
                <c:pt idx="62">
                  <c:v>53.104545454545466</c:v>
                </c:pt>
                <c:pt idx="63">
                  <c:v>51.883809523809511</c:v>
                </c:pt>
                <c:pt idx="64">
                  <c:v>48.645454545454548</c:v>
                </c:pt>
                <c:pt idx="65">
                  <c:v>54.354545454545452</c:v>
                </c:pt>
                <c:pt idx="66">
                  <c:v>57.519999999999996</c:v>
                </c:pt>
                <c:pt idx="67">
                  <c:v>63.983478260869568</c:v>
                </c:pt>
                <c:pt idx="68">
                  <c:v>62.908181818181816</c:v>
                </c:pt>
                <c:pt idx="69">
                  <c:v>62.908181818181816</c:v>
                </c:pt>
                <c:pt idx="70">
                  <c:v>62.908181818181816</c:v>
                </c:pt>
                <c:pt idx="71">
                  <c:v>62.908181818181816</c:v>
                </c:pt>
                <c:pt idx="72">
                  <c:v>60.407023809523814</c:v>
                </c:pt>
                <c:pt idx="73">
                  <c:v>60.21</c:v>
                </c:pt>
                <c:pt idx="74">
                  <c:v>62.064782608695651</c:v>
                </c:pt>
                <c:pt idx="75">
                  <c:v>70.260000000000005</c:v>
                </c:pt>
                <c:pt idx="76">
                  <c:v>69.776956521739137</c:v>
                </c:pt>
                <c:pt idx="77">
                  <c:v>68.555909090909083</c:v>
                </c:pt>
                <c:pt idx="78">
                  <c:v>73.674285714285702</c:v>
                </c:pt>
                <c:pt idx="79">
                  <c:v>73.230434782608697</c:v>
                </c:pt>
                <c:pt idx="80">
                  <c:v>61.958571428571432</c:v>
                </c:pt>
                <c:pt idx="81">
                  <c:v>61.958571428571432</c:v>
                </c:pt>
                <c:pt idx="82">
                  <c:v>61.958571428571432</c:v>
                </c:pt>
                <c:pt idx="83">
                  <c:v>61.958571428571432</c:v>
                </c:pt>
                <c:pt idx="84">
                  <c:v>79.636190476190478</c:v>
                </c:pt>
                <c:pt idx="85">
                  <c:v>57.555789473684207</c:v>
                </c:pt>
                <c:pt idx="86">
                  <c:v>62.050454545454549</c:v>
                </c:pt>
                <c:pt idx="87">
                  <c:v>67.485789473684207</c:v>
                </c:pt>
                <c:pt idx="88">
                  <c:v>67.212272727272747</c:v>
                </c:pt>
                <c:pt idx="89">
                  <c:v>71.045714285714283</c:v>
                </c:pt>
                <c:pt idx="90">
                  <c:v>76.929999999999978</c:v>
                </c:pt>
                <c:pt idx="91">
                  <c:v>70.760869565217391</c:v>
                </c:pt>
                <c:pt idx="92">
                  <c:v>77.173157894736832</c:v>
                </c:pt>
                <c:pt idx="93">
                  <c:v>77.173157894736832</c:v>
                </c:pt>
                <c:pt idx="94">
                  <c:v>77.173157894736832</c:v>
                </c:pt>
                <c:pt idx="95">
                  <c:v>77.173157894736832</c:v>
                </c:pt>
                <c:pt idx="96">
                  <c:v>64.206588235294163</c:v>
                </c:pt>
                <c:pt idx="97">
                  <c:v>94.986500000000007</c:v>
                </c:pt>
                <c:pt idx="98">
                  <c:v>103.63550000000002</c:v>
                </c:pt>
                <c:pt idx="99">
                  <c:v>109.07136363636363</c:v>
                </c:pt>
                <c:pt idx="100">
                  <c:v>122.79714285714284</c:v>
                </c:pt>
                <c:pt idx="101">
                  <c:v>132.32238095238097</c:v>
                </c:pt>
                <c:pt idx="102">
                  <c:v>132.71818181818182</c:v>
                </c:pt>
                <c:pt idx="103">
                  <c:v>113.24333333333331</c:v>
                </c:pt>
                <c:pt idx="104">
                  <c:v>97.234761904761925</c:v>
                </c:pt>
                <c:pt idx="105">
                  <c:v>97.234761904761925</c:v>
                </c:pt>
                <c:pt idx="106">
                  <c:v>97.234761904761925</c:v>
                </c:pt>
                <c:pt idx="107">
                  <c:v>97.234761904761925</c:v>
                </c:pt>
                <c:pt idx="108">
                  <c:v>67.15476190476187</c:v>
                </c:pt>
                <c:pt idx="109">
                  <c:v>43.324736842105253</c:v>
                </c:pt>
                <c:pt idx="110">
                  <c:v>46.540454545454544</c:v>
                </c:pt>
                <c:pt idx="111">
                  <c:v>50.181904761904761</c:v>
                </c:pt>
                <c:pt idx="112">
                  <c:v>57.302499999999995</c:v>
                </c:pt>
                <c:pt idx="113">
                  <c:v>68.609545454545454</c:v>
                </c:pt>
                <c:pt idx="114">
                  <c:v>64.435454545454533</c:v>
                </c:pt>
                <c:pt idx="115">
                  <c:v>72.508571428571415</c:v>
                </c:pt>
                <c:pt idx="116">
                  <c:v>67.646190476190469</c:v>
                </c:pt>
                <c:pt idx="117">
                  <c:v>67.646190476190469</c:v>
                </c:pt>
                <c:pt idx="118">
                  <c:v>67.646190476190469</c:v>
                </c:pt>
                <c:pt idx="119">
                  <c:v>67.646190476190469</c:v>
                </c:pt>
                <c:pt idx="120">
                  <c:v>84.165542168674691</c:v>
                </c:pt>
                <c:pt idx="121">
                  <c:v>73.752105263157887</c:v>
                </c:pt>
                <c:pt idx="122">
                  <c:v>78.827391304347842</c:v>
                </c:pt>
                <c:pt idx="123">
                  <c:v>84.817619047619033</c:v>
                </c:pt>
                <c:pt idx="124">
                  <c:v>75.945499999999996</c:v>
                </c:pt>
                <c:pt idx="125">
                  <c:v>74.760909090909095</c:v>
                </c:pt>
                <c:pt idx="126">
                  <c:v>75.58</c:v>
                </c:pt>
                <c:pt idx="127">
                  <c:v>77.039545454545447</c:v>
                </c:pt>
                <c:pt idx="128">
                  <c:v>77.840476190476195</c:v>
                </c:pt>
                <c:pt idx="129">
                  <c:v>77.840476190476195</c:v>
                </c:pt>
                <c:pt idx="130">
                  <c:v>77.840476190476195</c:v>
                </c:pt>
                <c:pt idx="131">
                  <c:v>77.840476190476195</c:v>
                </c:pt>
                <c:pt idx="132">
                  <c:v>106.2751219512195</c:v>
                </c:pt>
                <c:pt idx="133">
                  <c:v>103.71631578947368</c:v>
                </c:pt>
                <c:pt idx="134">
                  <c:v>114.64347826086956</c:v>
                </c:pt>
                <c:pt idx="135">
                  <c:v>123.25888888888888</c:v>
                </c:pt>
                <c:pt idx="136">
                  <c:v>114.9890476190476</c:v>
                </c:pt>
                <c:pt idx="137">
                  <c:v>113.83318181818184</c:v>
                </c:pt>
                <c:pt idx="138">
                  <c:v>116.97349999999999</c:v>
                </c:pt>
                <c:pt idx="139">
                  <c:v>110.21954545454547</c:v>
                </c:pt>
                <c:pt idx="140">
                  <c:v>112.83380952380955</c:v>
                </c:pt>
                <c:pt idx="141">
                  <c:v>112.83380952380955</c:v>
                </c:pt>
                <c:pt idx="142">
                  <c:v>112.83380952380955</c:v>
                </c:pt>
                <c:pt idx="143">
                  <c:v>112.83380952380955</c:v>
                </c:pt>
                <c:pt idx="144">
                  <c:v>110.27595238095236</c:v>
                </c:pt>
                <c:pt idx="145">
                  <c:v>119.327</c:v>
                </c:pt>
                <c:pt idx="146">
                  <c:v>125.44545454545454</c:v>
                </c:pt>
                <c:pt idx="147">
                  <c:v>119.75</c:v>
                </c:pt>
                <c:pt idx="148">
                  <c:v>110.33952380952381</c:v>
                </c:pt>
                <c:pt idx="149">
                  <c:v>95.155714285714296</c:v>
                </c:pt>
                <c:pt idx="150">
                  <c:v>102.61857142857141</c:v>
                </c:pt>
                <c:pt idx="151">
                  <c:v>113.35608695652174</c:v>
                </c:pt>
                <c:pt idx="152">
                  <c:v>112.86368421052633</c:v>
                </c:pt>
                <c:pt idx="153">
                  <c:v>112.86368421052633</c:v>
                </c:pt>
                <c:pt idx="154">
                  <c:v>112.86368421052633</c:v>
                </c:pt>
                <c:pt idx="155">
                  <c:v>112.86368421052633</c:v>
                </c:pt>
                <c:pt idx="156">
                  <c:v>110.14882352941174</c:v>
                </c:pt>
                <c:pt idx="157">
                  <c:v>116.05052631578945</c:v>
                </c:pt>
                <c:pt idx="158">
                  <c:v>108.47349999999999</c:v>
                </c:pt>
                <c:pt idx="159">
                  <c:v>102.24818181818182</c:v>
                </c:pt>
                <c:pt idx="160">
                  <c:v>102.55863636363634</c:v>
                </c:pt>
                <c:pt idx="161">
                  <c:v>102.9195</c:v>
                </c:pt>
                <c:pt idx="162">
                  <c:v>107.93318181818178</c:v>
                </c:pt>
                <c:pt idx="163">
                  <c:v>111.28045454545453</c:v>
                </c:pt>
                <c:pt idx="164">
                  <c:v>111.59649999999999</c:v>
                </c:pt>
                <c:pt idx="165">
                  <c:v>111.59649999999999</c:v>
                </c:pt>
                <c:pt idx="166">
                  <c:v>111.59649999999999</c:v>
                </c:pt>
                <c:pt idx="167">
                  <c:v>111.59649999999999</c:v>
                </c:pt>
                <c:pt idx="168">
                  <c:v>84.535581395348828</c:v>
                </c:pt>
                <c:pt idx="169">
                  <c:v>108.90052631578948</c:v>
                </c:pt>
                <c:pt idx="170">
                  <c:v>107.48095238095237</c:v>
                </c:pt>
                <c:pt idx="171">
                  <c:v>107.7552380952381</c:v>
                </c:pt>
                <c:pt idx="172">
                  <c:v>109.53909090909092</c:v>
                </c:pt>
                <c:pt idx="173">
                  <c:v>111.7952380952381</c:v>
                </c:pt>
                <c:pt idx="174">
                  <c:v>106.76818181818182</c:v>
                </c:pt>
                <c:pt idx="175">
                  <c:v>101.60809523809523</c:v>
                </c:pt>
                <c:pt idx="176">
                  <c:v>97.091428571428565</c:v>
                </c:pt>
                <c:pt idx="177">
                  <c:v>97.091428571428565</c:v>
                </c:pt>
                <c:pt idx="178">
                  <c:v>97.091428571428565</c:v>
                </c:pt>
                <c:pt idx="179">
                  <c:v>97.091428571428565</c:v>
                </c:pt>
                <c:pt idx="180">
                  <c:v>44.670465116279075</c:v>
                </c:pt>
                <c:pt idx="181">
                  <c:v>58.095500000000015</c:v>
                </c:pt>
                <c:pt idx="182">
                  <c:v>55.885454545454543</c:v>
                </c:pt>
                <c:pt idx="183">
                  <c:v>59.351818181818174</c:v>
                </c:pt>
                <c:pt idx="184">
                  <c:v>64.096190476190472</c:v>
                </c:pt>
                <c:pt idx="185">
                  <c:v>61.477727272727286</c:v>
                </c:pt>
                <c:pt idx="186">
                  <c:v>56.561304347826088</c:v>
                </c:pt>
                <c:pt idx="187">
                  <c:v>46.58428571428572</c:v>
                </c:pt>
                <c:pt idx="188">
                  <c:v>47.62318181818182</c:v>
                </c:pt>
                <c:pt idx="189">
                  <c:v>47.62318181818182</c:v>
                </c:pt>
                <c:pt idx="190">
                  <c:v>47.62318181818182</c:v>
                </c:pt>
                <c:pt idx="191">
                  <c:v>47.62318181818182</c:v>
                </c:pt>
                <c:pt idx="192">
                  <c:v>44.72821428571428</c:v>
                </c:pt>
                <c:pt idx="193">
                  <c:v>32.1815</c:v>
                </c:pt>
                <c:pt idx="194">
                  <c:v>38.210454545454553</c:v>
                </c:pt>
                <c:pt idx="195">
                  <c:v>41.583333333333336</c:v>
                </c:pt>
                <c:pt idx="196">
                  <c:v>46.742380952380941</c:v>
                </c:pt>
                <c:pt idx="197">
                  <c:v>48.247272727272723</c:v>
                </c:pt>
                <c:pt idx="198">
                  <c:v>44.951904761904771</c:v>
                </c:pt>
                <c:pt idx="199">
                  <c:v>45.843043478260874</c:v>
                </c:pt>
                <c:pt idx="200">
                  <c:v>46.567727272727275</c:v>
                </c:pt>
                <c:pt idx="201">
                  <c:v>46.567727272727275</c:v>
                </c:pt>
                <c:pt idx="202">
                  <c:v>46.567727272727275</c:v>
                </c:pt>
                <c:pt idx="203">
                  <c:v>46.567727272727275</c:v>
                </c:pt>
                <c:pt idx="204">
                  <c:v>59.749411764705869</c:v>
                </c:pt>
                <c:pt idx="205">
                  <c:v>54.869500000000002</c:v>
                </c:pt>
                <c:pt idx="206">
                  <c:v>51.589130434782604</c:v>
                </c:pt>
                <c:pt idx="207">
                  <c:v>52.2921052631579</c:v>
                </c:pt>
                <c:pt idx="208">
                  <c:v>50.326521739130442</c:v>
                </c:pt>
                <c:pt idx="209">
                  <c:v>46.368181818181824</c:v>
                </c:pt>
                <c:pt idx="210">
                  <c:v>48.478571428571428</c:v>
                </c:pt>
                <c:pt idx="211">
                  <c:v>51.704347826086966</c:v>
                </c:pt>
                <c:pt idx="212">
                  <c:v>56.152857142857137</c:v>
                </c:pt>
                <c:pt idx="213">
                  <c:v>56.152857142857137</c:v>
                </c:pt>
                <c:pt idx="214">
                  <c:v>56.152857142857137</c:v>
                </c:pt>
                <c:pt idx="215">
                  <c:v>56.152857142857137</c:v>
                </c:pt>
                <c:pt idx="216">
                  <c:v>68.845952380952369</c:v>
                </c:pt>
                <c:pt idx="217">
                  <c:v>65.317499999999981</c:v>
                </c:pt>
                <c:pt idx="218">
                  <c:v>66.016666666666666</c:v>
                </c:pt>
                <c:pt idx="219">
                  <c:v>72.012857142857158</c:v>
                </c:pt>
                <c:pt idx="220">
                  <c:v>76.874090909090924</c:v>
                </c:pt>
                <c:pt idx="221">
                  <c:v>74.404761904761898</c:v>
                </c:pt>
                <c:pt idx="222">
                  <c:v>74.25409090909092</c:v>
                </c:pt>
                <c:pt idx="223">
                  <c:v>72.52826086956523</c:v>
                </c:pt>
                <c:pt idx="224">
                  <c:v>78.89100000000002</c:v>
                </c:pt>
                <c:pt idx="225">
                  <c:v>78.89100000000002</c:v>
                </c:pt>
                <c:pt idx="226">
                  <c:v>78.89100000000002</c:v>
                </c:pt>
                <c:pt idx="227">
                  <c:v>78.89100000000002</c:v>
                </c:pt>
                <c:pt idx="228">
                  <c:v>59.409545454545452</c:v>
                </c:pt>
                <c:pt idx="229">
                  <c:v>63.960499999999989</c:v>
                </c:pt>
                <c:pt idx="230">
                  <c:v>66.138571428571424</c:v>
                </c:pt>
                <c:pt idx="231">
                  <c:v>71.259500000000003</c:v>
                </c:pt>
                <c:pt idx="232">
                  <c:v>71.172608695652201</c:v>
                </c:pt>
              </c:numCache>
            </c:numRef>
          </c:val>
          <c:smooth val="0"/>
        </c:ser>
        <c:dLbls>
          <c:showLegendKey val="0"/>
          <c:showVal val="0"/>
          <c:showCatName val="0"/>
          <c:showSerName val="0"/>
          <c:showPercent val="0"/>
          <c:showBubbleSize val="0"/>
        </c:dLbls>
        <c:marker val="1"/>
        <c:smooth val="0"/>
        <c:axId val="234705664"/>
        <c:axId val="234699776"/>
      </c:lineChart>
      <c:dateAx>
        <c:axId val="234696704"/>
        <c:scaling>
          <c:orientation val="minMax"/>
        </c:scaling>
        <c:delete val="0"/>
        <c:axPos val="b"/>
        <c:numFmt formatCode="m/d/yyyy" sourceLinked="1"/>
        <c:majorTickMark val="none"/>
        <c:minorTickMark val="none"/>
        <c:tickLblPos val="low"/>
        <c:txPr>
          <a:bodyPr rot="0" vert="horz"/>
          <a:lstStyle/>
          <a:p>
            <a:pPr>
              <a:defRPr/>
            </a:pPr>
            <a:endParaRPr lang="zh-CN"/>
          </a:p>
        </c:txPr>
        <c:crossAx val="234698240"/>
        <c:crosses val="autoZero"/>
        <c:auto val="1"/>
        <c:lblOffset val="100"/>
        <c:baseTimeUnit val="months"/>
      </c:dateAx>
      <c:valAx>
        <c:axId val="234698240"/>
        <c:scaling>
          <c:orientation val="minMax"/>
        </c:scaling>
        <c:delete val="0"/>
        <c:axPos val="l"/>
        <c:numFmt formatCode="General" sourceLinked="1"/>
        <c:majorTickMark val="none"/>
        <c:minorTickMark val="none"/>
        <c:tickLblPos val="nextTo"/>
        <c:crossAx val="234696704"/>
        <c:crosses val="autoZero"/>
        <c:crossBetween val="between"/>
      </c:valAx>
      <c:valAx>
        <c:axId val="234699776"/>
        <c:scaling>
          <c:orientation val="minMax"/>
        </c:scaling>
        <c:delete val="0"/>
        <c:axPos val="r"/>
        <c:numFmt formatCode="#,##0_);[Red]\(#,##0\)" sourceLinked="0"/>
        <c:majorTickMark val="out"/>
        <c:minorTickMark val="none"/>
        <c:tickLblPos val="nextTo"/>
        <c:crossAx val="234705664"/>
        <c:crosses val="max"/>
        <c:crossBetween val="between"/>
      </c:valAx>
      <c:dateAx>
        <c:axId val="234705664"/>
        <c:scaling>
          <c:orientation val="minMax"/>
        </c:scaling>
        <c:delete val="1"/>
        <c:axPos val="b"/>
        <c:numFmt formatCode="m/d/yyyy" sourceLinked="1"/>
        <c:majorTickMark val="out"/>
        <c:minorTickMark val="none"/>
        <c:tickLblPos val="nextTo"/>
        <c:crossAx val="234699776"/>
        <c:crosses val="autoZero"/>
        <c:auto val="1"/>
        <c:lblOffset val="100"/>
        <c:baseTimeUnit val="months"/>
      </c:dateAx>
    </c:plotArea>
    <c:legend>
      <c:legendPos val="b"/>
      <c:layout>
        <c:manualLayout>
          <c:xMode val="edge"/>
          <c:yMode val="edge"/>
          <c:x val="2.281412037037037E-2"/>
          <c:y val="0.5334048018616383"/>
          <c:w val="0.93673287037037034"/>
          <c:h val="0.27638420077878328"/>
        </c:manualLayout>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'原油库存（周数据）'!$C$1</c:f>
              <c:strCache>
                <c:ptCount val="1"/>
                <c:pt idx="0">
                  <c:v>库存量:原油和石油产品(不包括战略石油储备):同比</c:v>
                </c:pt>
              </c:strCache>
            </c:strRef>
          </c:tx>
          <c:marker>
            <c:symbol val="none"/>
          </c:marker>
          <c:cat>
            <c:numRef>
              <c:f>'原油库存（周数据）'!$A$2:$A$1489</c:f>
              <c:numCache>
                <c:formatCode>yyyy\-mm\-dd;@</c:formatCode>
                <c:ptCount val="1488"/>
                <c:pt idx="0">
                  <c:v>33249</c:v>
                </c:pt>
                <c:pt idx="1">
                  <c:v>33256</c:v>
                </c:pt>
                <c:pt idx="2">
                  <c:v>33263</c:v>
                </c:pt>
                <c:pt idx="3">
                  <c:v>33270</c:v>
                </c:pt>
                <c:pt idx="4">
                  <c:v>33277</c:v>
                </c:pt>
                <c:pt idx="5">
                  <c:v>33284</c:v>
                </c:pt>
                <c:pt idx="6">
                  <c:v>33291</c:v>
                </c:pt>
                <c:pt idx="7">
                  <c:v>33298</c:v>
                </c:pt>
                <c:pt idx="8">
                  <c:v>33305</c:v>
                </c:pt>
                <c:pt idx="9">
                  <c:v>33312</c:v>
                </c:pt>
                <c:pt idx="10">
                  <c:v>33319</c:v>
                </c:pt>
                <c:pt idx="11">
                  <c:v>33326</c:v>
                </c:pt>
                <c:pt idx="12">
                  <c:v>33333</c:v>
                </c:pt>
                <c:pt idx="13">
                  <c:v>33340</c:v>
                </c:pt>
                <c:pt idx="14">
                  <c:v>33347</c:v>
                </c:pt>
                <c:pt idx="15">
                  <c:v>33354</c:v>
                </c:pt>
                <c:pt idx="16">
                  <c:v>33361</c:v>
                </c:pt>
                <c:pt idx="17">
                  <c:v>33368</c:v>
                </c:pt>
                <c:pt idx="18">
                  <c:v>33375</c:v>
                </c:pt>
                <c:pt idx="19">
                  <c:v>33382</c:v>
                </c:pt>
                <c:pt idx="20">
                  <c:v>33389</c:v>
                </c:pt>
                <c:pt idx="21">
                  <c:v>33396</c:v>
                </c:pt>
                <c:pt idx="22">
                  <c:v>33403</c:v>
                </c:pt>
                <c:pt idx="23">
                  <c:v>33410</c:v>
                </c:pt>
                <c:pt idx="24">
                  <c:v>33417</c:v>
                </c:pt>
                <c:pt idx="25">
                  <c:v>33424</c:v>
                </c:pt>
                <c:pt idx="26">
                  <c:v>33431</c:v>
                </c:pt>
                <c:pt idx="27">
                  <c:v>33438</c:v>
                </c:pt>
                <c:pt idx="28">
                  <c:v>33445</c:v>
                </c:pt>
                <c:pt idx="29">
                  <c:v>33452</c:v>
                </c:pt>
                <c:pt idx="30">
                  <c:v>33459</c:v>
                </c:pt>
                <c:pt idx="31">
                  <c:v>33466</c:v>
                </c:pt>
                <c:pt idx="32">
                  <c:v>33473</c:v>
                </c:pt>
                <c:pt idx="33">
                  <c:v>33480</c:v>
                </c:pt>
                <c:pt idx="34">
                  <c:v>33487</c:v>
                </c:pt>
                <c:pt idx="35">
                  <c:v>33494</c:v>
                </c:pt>
                <c:pt idx="36">
                  <c:v>33501</c:v>
                </c:pt>
                <c:pt idx="37">
                  <c:v>33508</c:v>
                </c:pt>
                <c:pt idx="38">
                  <c:v>33515</c:v>
                </c:pt>
                <c:pt idx="39">
                  <c:v>33522</c:v>
                </c:pt>
                <c:pt idx="40">
                  <c:v>33529</c:v>
                </c:pt>
                <c:pt idx="41">
                  <c:v>33536</c:v>
                </c:pt>
                <c:pt idx="42">
                  <c:v>33543</c:v>
                </c:pt>
                <c:pt idx="43">
                  <c:v>33550</c:v>
                </c:pt>
                <c:pt idx="44">
                  <c:v>33557</c:v>
                </c:pt>
                <c:pt idx="45">
                  <c:v>33564</c:v>
                </c:pt>
                <c:pt idx="46">
                  <c:v>33571</c:v>
                </c:pt>
                <c:pt idx="47">
                  <c:v>33578</c:v>
                </c:pt>
                <c:pt idx="48">
                  <c:v>33585</c:v>
                </c:pt>
                <c:pt idx="49">
                  <c:v>33592</c:v>
                </c:pt>
                <c:pt idx="50">
                  <c:v>33599</c:v>
                </c:pt>
                <c:pt idx="51">
                  <c:v>33606</c:v>
                </c:pt>
                <c:pt idx="52">
                  <c:v>33613</c:v>
                </c:pt>
                <c:pt idx="53">
                  <c:v>33620</c:v>
                </c:pt>
                <c:pt idx="54">
                  <c:v>33627</c:v>
                </c:pt>
                <c:pt idx="55">
                  <c:v>33634</c:v>
                </c:pt>
                <c:pt idx="56">
                  <c:v>33641</c:v>
                </c:pt>
                <c:pt idx="57">
                  <c:v>33648</c:v>
                </c:pt>
                <c:pt idx="58">
                  <c:v>33655</c:v>
                </c:pt>
                <c:pt idx="59">
                  <c:v>33662</c:v>
                </c:pt>
                <c:pt idx="60">
                  <c:v>33669</c:v>
                </c:pt>
                <c:pt idx="61">
                  <c:v>33676</c:v>
                </c:pt>
                <c:pt idx="62">
                  <c:v>33683</c:v>
                </c:pt>
                <c:pt idx="63">
                  <c:v>33690</c:v>
                </c:pt>
                <c:pt idx="64">
                  <c:v>33697</c:v>
                </c:pt>
                <c:pt idx="65">
                  <c:v>33704</c:v>
                </c:pt>
                <c:pt idx="66">
                  <c:v>33711</c:v>
                </c:pt>
                <c:pt idx="67">
                  <c:v>33718</c:v>
                </c:pt>
                <c:pt idx="68">
                  <c:v>33725</c:v>
                </c:pt>
                <c:pt idx="69">
                  <c:v>33732</c:v>
                </c:pt>
                <c:pt idx="70">
                  <c:v>33739</c:v>
                </c:pt>
                <c:pt idx="71">
                  <c:v>33746</c:v>
                </c:pt>
                <c:pt idx="72">
                  <c:v>33753</c:v>
                </c:pt>
                <c:pt idx="73">
                  <c:v>33760</c:v>
                </c:pt>
                <c:pt idx="74">
                  <c:v>33767</c:v>
                </c:pt>
                <c:pt idx="75">
                  <c:v>33774</c:v>
                </c:pt>
                <c:pt idx="76">
                  <c:v>33781</c:v>
                </c:pt>
                <c:pt idx="77">
                  <c:v>33788</c:v>
                </c:pt>
                <c:pt idx="78">
                  <c:v>33795</c:v>
                </c:pt>
                <c:pt idx="79">
                  <c:v>33802</c:v>
                </c:pt>
                <c:pt idx="80">
                  <c:v>33809</c:v>
                </c:pt>
                <c:pt idx="81">
                  <c:v>33816</c:v>
                </c:pt>
                <c:pt idx="82">
                  <c:v>33823</c:v>
                </c:pt>
                <c:pt idx="83">
                  <c:v>33830</c:v>
                </c:pt>
                <c:pt idx="84">
                  <c:v>33837</c:v>
                </c:pt>
                <c:pt idx="85">
                  <c:v>33844</c:v>
                </c:pt>
                <c:pt idx="86">
                  <c:v>33851</c:v>
                </c:pt>
                <c:pt idx="87">
                  <c:v>33858</c:v>
                </c:pt>
                <c:pt idx="88">
                  <c:v>33865</c:v>
                </c:pt>
                <c:pt idx="89">
                  <c:v>33872</c:v>
                </c:pt>
                <c:pt idx="90">
                  <c:v>33879</c:v>
                </c:pt>
                <c:pt idx="91">
                  <c:v>33886</c:v>
                </c:pt>
                <c:pt idx="92">
                  <c:v>33893</c:v>
                </c:pt>
                <c:pt idx="93">
                  <c:v>33900</c:v>
                </c:pt>
                <c:pt idx="94">
                  <c:v>33907</c:v>
                </c:pt>
                <c:pt idx="95">
                  <c:v>33914</c:v>
                </c:pt>
                <c:pt idx="96">
                  <c:v>33921</c:v>
                </c:pt>
                <c:pt idx="97">
                  <c:v>33928</c:v>
                </c:pt>
                <c:pt idx="98">
                  <c:v>33935</c:v>
                </c:pt>
                <c:pt idx="99">
                  <c:v>33942</c:v>
                </c:pt>
                <c:pt idx="100">
                  <c:v>33949</c:v>
                </c:pt>
                <c:pt idx="101">
                  <c:v>33956</c:v>
                </c:pt>
                <c:pt idx="102">
                  <c:v>33963</c:v>
                </c:pt>
                <c:pt idx="103">
                  <c:v>33970</c:v>
                </c:pt>
                <c:pt idx="104">
                  <c:v>33977</c:v>
                </c:pt>
                <c:pt idx="105">
                  <c:v>33984</c:v>
                </c:pt>
                <c:pt idx="106">
                  <c:v>33991</c:v>
                </c:pt>
                <c:pt idx="107">
                  <c:v>33998</c:v>
                </c:pt>
                <c:pt idx="108">
                  <c:v>34005</c:v>
                </c:pt>
                <c:pt idx="109">
                  <c:v>34012</c:v>
                </c:pt>
                <c:pt idx="110">
                  <c:v>34019</c:v>
                </c:pt>
                <c:pt idx="111">
                  <c:v>34026</c:v>
                </c:pt>
                <c:pt idx="112">
                  <c:v>34033</c:v>
                </c:pt>
                <c:pt idx="113">
                  <c:v>34040</c:v>
                </c:pt>
                <c:pt idx="114">
                  <c:v>34047</c:v>
                </c:pt>
                <c:pt idx="115">
                  <c:v>34054</c:v>
                </c:pt>
                <c:pt idx="116">
                  <c:v>34061</c:v>
                </c:pt>
                <c:pt idx="117">
                  <c:v>34068</c:v>
                </c:pt>
                <c:pt idx="118">
                  <c:v>34075</c:v>
                </c:pt>
                <c:pt idx="119">
                  <c:v>34082</c:v>
                </c:pt>
                <c:pt idx="120">
                  <c:v>34089</c:v>
                </c:pt>
                <c:pt idx="121">
                  <c:v>34096</c:v>
                </c:pt>
                <c:pt idx="122">
                  <c:v>34103</c:v>
                </c:pt>
                <c:pt idx="123">
                  <c:v>34110</c:v>
                </c:pt>
                <c:pt idx="124">
                  <c:v>34117</c:v>
                </c:pt>
                <c:pt idx="125">
                  <c:v>34124</c:v>
                </c:pt>
                <c:pt idx="126">
                  <c:v>34131</c:v>
                </c:pt>
                <c:pt idx="127">
                  <c:v>34138</c:v>
                </c:pt>
                <c:pt idx="128">
                  <c:v>34145</c:v>
                </c:pt>
                <c:pt idx="129">
                  <c:v>34152</c:v>
                </c:pt>
                <c:pt idx="130">
                  <c:v>34159</c:v>
                </c:pt>
                <c:pt idx="131">
                  <c:v>34166</c:v>
                </c:pt>
                <c:pt idx="132">
                  <c:v>34173</c:v>
                </c:pt>
                <c:pt idx="133">
                  <c:v>34180</c:v>
                </c:pt>
                <c:pt idx="134">
                  <c:v>34187</c:v>
                </c:pt>
                <c:pt idx="135">
                  <c:v>34194</c:v>
                </c:pt>
                <c:pt idx="136">
                  <c:v>34201</c:v>
                </c:pt>
                <c:pt idx="137">
                  <c:v>34208</c:v>
                </c:pt>
                <c:pt idx="138">
                  <c:v>34215</c:v>
                </c:pt>
                <c:pt idx="139">
                  <c:v>34222</c:v>
                </c:pt>
                <c:pt idx="140">
                  <c:v>34229</c:v>
                </c:pt>
                <c:pt idx="141">
                  <c:v>34236</c:v>
                </c:pt>
                <c:pt idx="142">
                  <c:v>34243</c:v>
                </c:pt>
                <c:pt idx="143">
                  <c:v>34250</c:v>
                </c:pt>
                <c:pt idx="144">
                  <c:v>34257</c:v>
                </c:pt>
                <c:pt idx="145">
                  <c:v>34264</c:v>
                </c:pt>
                <c:pt idx="146">
                  <c:v>34271</c:v>
                </c:pt>
                <c:pt idx="147">
                  <c:v>34278</c:v>
                </c:pt>
                <c:pt idx="148">
                  <c:v>34285</c:v>
                </c:pt>
                <c:pt idx="149">
                  <c:v>34292</c:v>
                </c:pt>
                <c:pt idx="150">
                  <c:v>34299</c:v>
                </c:pt>
                <c:pt idx="151">
                  <c:v>34306</c:v>
                </c:pt>
                <c:pt idx="152">
                  <c:v>34313</c:v>
                </c:pt>
                <c:pt idx="153">
                  <c:v>34320</c:v>
                </c:pt>
                <c:pt idx="154">
                  <c:v>34327</c:v>
                </c:pt>
                <c:pt idx="155">
                  <c:v>34334</c:v>
                </c:pt>
                <c:pt idx="156">
                  <c:v>34341</c:v>
                </c:pt>
                <c:pt idx="157">
                  <c:v>34348</c:v>
                </c:pt>
                <c:pt idx="158">
                  <c:v>34355</c:v>
                </c:pt>
                <c:pt idx="159">
                  <c:v>34362</c:v>
                </c:pt>
                <c:pt idx="160">
                  <c:v>34369</c:v>
                </c:pt>
                <c:pt idx="161">
                  <c:v>34376</c:v>
                </c:pt>
                <c:pt idx="162">
                  <c:v>34383</c:v>
                </c:pt>
                <c:pt idx="163">
                  <c:v>34390</c:v>
                </c:pt>
                <c:pt idx="164">
                  <c:v>34397</c:v>
                </c:pt>
                <c:pt idx="165">
                  <c:v>34404</c:v>
                </c:pt>
                <c:pt idx="166">
                  <c:v>34411</c:v>
                </c:pt>
                <c:pt idx="167">
                  <c:v>34418</c:v>
                </c:pt>
                <c:pt idx="168">
                  <c:v>34425</c:v>
                </c:pt>
                <c:pt idx="169">
                  <c:v>34432</c:v>
                </c:pt>
                <c:pt idx="170">
                  <c:v>34439</c:v>
                </c:pt>
                <c:pt idx="171">
                  <c:v>34446</c:v>
                </c:pt>
                <c:pt idx="172">
                  <c:v>34453</c:v>
                </c:pt>
                <c:pt idx="173">
                  <c:v>34460</c:v>
                </c:pt>
                <c:pt idx="174">
                  <c:v>34467</c:v>
                </c:pt>
                <c:pt idx="175">
                  <c:v>34474</c:v>
                </c:pt>
                <c:pt idx="176">
                  <c:v>34481</c:v>
                </c:pt>
                <c:pt idx="177">
                  <c:v>34488</c:v>
                </c:pt>
                <c:pt idx="178">
                  <c:v>34495</c:v>
                </c:pt>
                <c:pt idx="179">
                  <c:v>34502</c:v>
                </c:pt>
                <c:pt idx="180">
                  <c:v>34509</c:v>
                </c:pt>
                <c:pt idx="181">
                  <c:v>34516</c:v>
                </c:pt>
                <c:pt idx="182">
                  <c:v>34523</c:v>
                </c:pt>
                <c:pt idx="183">
                  <c:v>34530</c:v>
                </c:pt>
                <c:pt idx="184">
                  <c:v>34537</c:v>
                </c:pt>
                <c:pt idx="185">
                  <c:v>34544</c:v>
                </c:pt>
                <c:pt idx="186">
                  <c:v>34551</c:v>
                </c:pt>
                <c:pt idx="187">
                  <c:v>34558</c:v>
                </c:pt>
                <c:pt idx="188">
                  <c:v>34565</c:v>
                </c:pt>
                <c:pt idx="189">
                  <c:v>34572</c:v>
                </c:pt>
                <c:pt idx="190">
                  <c:v>34579</c:v>
                </c:pt>
                <c:pt idx="191">
                  <c:v>34586</c:v>
                </c:pt>
                <c:pt idx="192">
                  <c:v>34593</c:v>
                </c:pt>
                <c:pt idx="193">
                  <c:v>34600</c:v>
                </c:pt>
                <c:pt idx="194">
                  <c:v>34607</c:v>
                </c:pt>
                <c:pt idx="195">
                  <c:v>34614</c:v>
                </c:pt>
                <c:pt idx="196">
                  <c:v>34621</c:v>
                </c:pt>
                <c:pt idx="197">
                  <c:v>34628</c:v>
                </c:pt>
                <c:pt idx="198">
                  <c:v>34635</c:v>
                </c:pt>
                <c:pt idx="199">
                  <c:v>34642</c:v>
                </c:pt>
                <c:pt idx="200">
                  <c:v>34649</c:v>
                </c:pt>
                <c:pt idx="201">
                  <c:v>34656</c:v>
                </c:pt>
                <c:pt idx="202">
                  <c:v>34663</c:v>
                </c:pt>
                <c:pt idx="203">
                  <c:v>34670</c:v>
                </c:pt>
                <c:pt idx="204">
                  <c:v>34677</c:v>
                </c:pt>
                <c:pt idx="205">
                  <c:v>34684</c:v>
                </c:pt>
                <c:pt idx="206">
                  <c:v>34691</c:v>
                </c:pt>
                <c:pt idx="207">
                  <c:v>34698</c:v>
                </c:pt>
                <c:pt idx="208">
                  <c:v>34705</c:v>
                </c:pt>
                <c:pt idx="209">
                  <c:v>34712</c:v>
                </c:pt>
                <c:pt idx="210">
                  <c:v>34719</c:v>
                </c:pt>
                <c:pt idx="211">
                  <c:v>34726</c:v>
                </c:pt>
                <c:pt idx="212">
                  <c:v>34733</c:v>
                </c:pt>
                <c:pt idx="213">
                  <c:v>34740</c:v>
                </c:pt>
                <c:pt idx="214">
                  <c:v>34747</c:v>
                </c:pt>
                <c:pt idx="215">
                  <c:v>34754</c:v>
                </c:pt>
                <c:pt idx="216">
                  <c:v>34761</c:v>
                </c:pt>
                <c:pt idx="217">
                  <c:v>34768</c:v>
                </c:pt>
                <c:pt idx="218">
                  <c:v>34775</c:v>
                </c:pt>
                <c:pt idx="219">
                  <c:v>34782</c:v>
                </c:pt>
                <c:pt idx="220">
                  <c:v>34789</c:v>
                </c:pt>
                <c:pt idx="221">
                  <c:v>34796</c:v>
                </c:pt>
                <c:pt idx="222">
                  <c:v>34803</c:v>
                </c:pt>
                <c:pt idx="223">
                  <c:v>34810</c:v>
                </c:pt>
                <c:pt idx="224">
                  <c:v>34817</c:v>
                </c:pt>
                <c:pt idx="225">
                  <c:v>34824</c:v>
                </c:pt>
                <c:pt idx="226">
                  <c:v>34831</c:v>
                </c:pt>
                <c:pt idx="227">
                  <c:v>34838</c:v>
                </c:pt>
                <c:pt idx="228">
                  <c:v>34845</c:v>
                </c:pt>
                <c:pt idx="229">
                  <c:v>34852</c:v>
                </c:pt>
                <c:pt idx="230">
                  <c:v>34859</c:v>
                </c:pt>
                <c:pt idx="231">
                  <c:v>34866</c:v>
                </c:pt>
                <c:pt idx="232">
                  <c:v>34873</c:v>
                </c:pt>
                <c:pt idx="233">
                  <c:v>34880</c:v>
                </c:pt>
                <c:pt idx="234">
                  <c:v>34887</c:v>
                </c:pt>
                <c:pt idx="235">
                  <c:v>34894</c:v>
                </c:pt>
                <c:pt idx="236">
                  <c:v>34901</c:v>
                </c:pt>
                <c:pt idx="237">
                  <c:v>34908</c:v>
                </c:pt>
                <c:pt idx="238">
                  <c:v>34915</c:v>
                </c:pt>
                <c:pt idx="239">
                  <c:v>34922</c:v>
                </c:pt>
                <c:pt idx="240">
                  <c:v>34929</c:v>
                </c:pt>
                <c:pt idx="241">
                  <c:v>34936</c:v>
                </c:pt>
                <c:pt idx="242">
                  <c:v>34943</c:v>
                </c:pt>
                <c:pt idx="243">
                  <c:v>34950</c:v>
                </c:pt>
                <c:pt idx="244">
                  <c:v>34957</c:v>
                </c:pt>
                <c:pt idx="245">
                  <c:v>34964</c:v>
                </c:pt>
                <c:pt idx="246">
                  <c:v>34971</c:v>
                </c:pt>
                <c:pt idx="247">
                  <c:v>34978</c:v>
                </c:pt>
                <c:pt idx="248">
                  <c:v>34985</c:v>
                </c:pt>
                <c:pt idx="249">
                  <c:v>34992</c:v>
                </c:pt>
                <c:pt idx="250">
                  <c:v>34999</c:v>
                </c:pt>
                <c:pt idx="251">
                  <c:v>35006</c:v>
                </c:pt>
                <c:pt idx="252">
                  <c:v>35013</c:v>
                </c:pt>
                <c:pt idx="253">
                  <c:v>35020</c:v>
                </c:pt>
                <c:pt idx="254">
                  <c:v>35027</c:v>
                </c:pt>
                <c:pt idx="255">
                  <c:v>35034</c:v>
                </c:pt>
                <c:pt idx="256">
                  <c:v>35041</c:v>
                </c:pt>
                <c:pt idx="257">
                  <c:v>35048</c:v>
                </c:pt>
                <c:pt idx="258">
                  <c:v>35055</c:v>
                </c:pt>
                <c:pt idx="259">
                  <c:v>35062</c:v>
                </c:pt>
                <c:pt idx="260">
                  <c:v>35069</c:v>
                </c:pt>
                <c:pt idx="261">
                  <c:v>35076</c:v>
                </c:pt>
                <c:pt idx="262">
                  <c:v>35083</c:v>
                </c:pt>
                <c:pt idx="263">
                  <c:v>35090</c:v>
                </c:pt>
                <c:pt idx="264">
                  <c:v>35097</c:v>
                </c:pt>
                <c:pt idx="265">
                  <c:v>35104</c:v>
                </c:pt>
                <c:pt idx="266">
                  <c:v>35111</c:v>
                </c:pt>
                <c:pt idx="267">
                  <c:v>35118</c:v>
                </c:pt>
                <c:pt idx="268">
                  <c:v>35125</c:v>
                </c:pt>
                <c:pt idx="269">
                  <c:v>35132</c:v>
                </c:pt>
                <c:pt idx="270">
                  <c:v>35139</c:v>
                </c:pt>
                <c:pt idx="271">
                  <c:v>35146</c:v>
                </c:pt>
                <c:pt idx="272">
                  <c:v>35153</c:v>
                </c:pt>
                <c:pt idx="273">
                  <c:v>35160</c:v>
                </c:pt>
                <c:pt idx="274">
                  <c:v>35167</c:v>
                </c:pt>
                <c:pt idx="275">
                  <c:v>35174</c:v>
                </c:pt>
                <c:pt idx="276">
                  <c:v>35181</c:v>
                </c:pt>
                <c:pt idx="277">
                  <c:v>35188</c:v>
                </c:pt>
                <c:pt idx="278">
                  <c:v>35195</c:v>
                </c:pt>
                <c:pt idx="279">
                  <c:v>35202</c:v>
                </c:pt>
                <c:pt idx="280">
                  <c:v>35209</c:v>
                </c:pt>
                <c:pt idx="281">
                  <c:v>35216</c:v>
                </c:pt>
                <c:pt idx="282">
                  <c:v>35223</c:v>
                </c:pt>
                <c:pt idx="283">
                  <c:v>35230</c:v>
                </c:pt>
                <c:pt idx="284">
                  <c:v>35237</c:v>
                </c:pt>
                <c:pt idx="285">
                  <c:v>35244</c:v>
                </c:pt>
                <c:pt idx="286">
                  <c:v>35251</c:v>
                </c:pt>
                <c:pt idx="287">
                  <c:v>35258</c:v>
                </c:pt>
                <c:pt idx="288">
                  <c:v>35265</c:v>
                </c:pt>
                <c:pt idx="289">
                  <c:v>35272</c:v>
                </c:pt>
                <c:pt idx="290">
                  <c:v>35279</c:v>
                </c:pt>
                <c:pt idx="291">
                  <c:v>35286</c:v>
                </c:pt>
                <c:pt idx="292">
                  <c:v>35293</c:v>
                </c:pt>
                <c:pt idx="293">
                  <c:v>35300</c:v>
                </c:pt>
                <c:pt idx="294">
                  <c:v>35307</c:v>
                </c:pt>
                <c:pt idx="295">
                  <c:v>35314</c:v>
                </c:pt>
                <c:pt idx="296">
                  <c:v>35321</c:v>
                </c:pt>
                <c:pt idx="297">
                  <c:v>35328</c:v>
                </c:pt>
                <c:pt idx="298">
                  <c:v>35335</c:v>
                </c:pt>
                <c:pt idx="299">
                  <c:v>35342</c:v>
                </c:pt>
                <c:pt idx="300">
                  <c:v>35349</c:v>
                </c:pt>
                <c:pt idx="301">
                  <c:v>35356</c:v>
                </c:pt>
                <c:pt idx="302">
                  <c:v>35363</c:v>
                </c:pt>
                <c:pt idx="303">
                  <c:v>35370</c:v>
                </c:pt>
                <c:pt idx="304">
                  <c:v>35377</c:v>
                </c:pt>
                <c:pt idx="305">
                  <c:v>35384</c:v>
                </c:pt>
                <c:pt idx="306">
                  <c:v>35391</c:v>
                </c:pt>
                <c:pt idx="307">
                  <c:v>35398</c:v>
                </c:pt>
                <c:pt idx="308">
                  <c:v>35405</c:v>
                </c:pt>
                <c:pt idx="309">
                  <c:v>35412</c:v>
                </c:pt>
                <c:pt idx="310">
                  <c:v>35419</c:v>
                </c:pt>
                <c:pt idx="311">
                  <c:v>35426</c:v>
                </c:pt>
                <c:pt idx="312">
                  <c:v>35433</c:v>
                </c:pt>
                <c:pt idx="313">
                  <c:v>35440</c:v>
                </c:pt>
                <c:pt idx="314">
                  <c:v>35447</c:v>
                </c:pt>
                <c:pt idx="315">
                  <c:v>35454</c:v>
                </c:pt>
                <c:pt idx="316">
                  <c:v>35461</c:v>
                </c:pt>
                <c:pt idx="317">
                  <c:v>35468</c:v>
                </c:pt>
                <c:pt idx="318">
                  <c:v>35475</c:v>
                </c:pt>
                <c:pt idx="319">
                  <c:v>35482</c:v>
                </c:pt>
                <c:pt idx="320">
                  <c:v>35489</c:v>
                </c:pt>
                <c:pt idx="321">
                  <c:v>35496</c:v>
                </c:pt>
                <c:pt idx="322">
                  <c:v>35503</c:v>
                </c:pt>
                <c:pt idx="323">
                  <c:v>35510</c:v>
                </c:pt>
                <c:pt idx="324">
                  <c:v>35517</c:v>
                </c:pt>
                <c:pt idx="325">
                  <c:v>35524</c:v>
                </c:pt>
                <c:pt idx="326">
                  <c:v>35531</c:v>
                </c:pt>
                <c:pt idx="327">
                  <c:v>35538</c:v>
                </c:pt>
                <c:pt idx="328">
                  <c:v>35545</c:v>
                </c:pt>
                <c:pt idx="329">
                  <c:v>35552</c:v>
                </c:pt>
                <c:pt idx="330">
                  <c:v>35559</c:v>
                </c:pt>
                <c:pt idx="331">
                  <c:v>35566</c:v>
                </c:pt>
                <c:pt idx="332">
                  <c:v>35573</c:v>
                </c:pt>
                <c:pt idx="333">
                  <c:v>35580</c:v>
                </c:pt>
                <c:pt idx="334">
                  <c:v>35587</c:v>
                </c:pt>
                <c:pt idx="335">
                  <c:v>35594</c:v>
                </c:pt>
                <c:pt idx="336">
                  <c:v>35601</c:v>
                </c:pt>
                <c:pt idx="337">
                  <c:v>35608</c:v>
                </c:pt>
                <c:pt idx="338">
                  <c:v>35615</c:v>
                </c:pt>
                <c:pt idx="339">
                  <c:v>35622</c:v>
                </c:pt>
                <c:pt idx="340">
                  <c:v>35629</c:v>
                </c:pt>
                <c:pt idx="341">
                  <c:v>35636</c:v>
                </c:pt>
                <c:pt idx="342">
                  <c:v>35643</c:v>
                </c:pt>
                <c:pt idx="343">
                  <c:v>35650</c:v>
                </c:pt>
                <c:pt idx="344">
                  <c:v>35657</c:v>
                </c:pt>
                <c:pt idx="345">
                  <c:v>35664</c:v>
                </c:pt>
                <c:pt idx="346">
                  <c:v>35671</c:v>
                </c:pt>
                <c:pt idx="347">
                  <c:v>35678</c:v>
                </c:pt>
                <c:pt idx="348">
                  <c:v>35685</c:v>
                </c:pt>
                <c:pt idx="349">
                  <c:v>35692</c:v>
                </c:pt>
                <c:pt idx="350">
                  <c:v>35699</c:v>
                </c:pt>
                <c:pt idx="351">
                  <c:v>35706</c:v>
                </c:pt>
                <c:pt idx="352">
                  <c:v>35713</c:v>
                </c:pt>
                <c:pt idx="353">
                  <c:v>35720</c:v>
                </c:pt>
                <c:pt idx="354">
                  <c:v>35727</c:v>
                </c:pt>
                <c:pt idx="355">
                  <c:v>35734</c:v>
                </c:pt>
                <c:pt idx="356">
                  <c:v>35741</c:v>
                </c:pt>
                <c:pt idx="357">
                  <c:v>35748</c:v>
                </c:pt>
                <c:pt idx="358">
                  <c:v>35755</c:v>
                </c:pt>
                <c:pt idx="359">
                  <c:v>35762</c:v>
                </c:pt>
                <c:pt idx="360">
                  <c:v>35769</c:v>
                </c:pt>
                <c:pt idx="361">
                  <c:v>35776</c:v>
                </c:pt>
                <c:pt idx="362">
                  <c:v>35783</c:v>
                </c:pt>
                <c:pt idx="363">
                  <c:v>35790</c:v>
                </c:pt>
                <c:pt idx="364">
                  <c:v>35797</c:v>
                </c:pt>
                <c:pt idx="365">
                  <c:v>35804</c:v>
                </c:pt>
                <c:pt idx="366">
                  <c:v>35811</c:v>
                </c:pt>
                <c:pt idx="367">
                  <c:v>35818</c:v>
                </c:pt>
                <c:pt idx="368">
                  <c:v>35825</c:v>
                </c:pt>
                <c:pt idx="369">
                  <c:v>35832</c:v>
                </c:pt>
                <c:pt idx="370">
                  <c:v>35839</c:v>
                </c:pt>
                <c:pt idx="371">
                  <c:v>35846</c:v>
                </c:pt>
                <c:pt idx="372">
                  <c:v>35853</c:v>
                </c:pt>
                <c:pt idx="373">
                  <c:v>35860</c:v>
                </c:pt>
                <c:pt idx="374">
                  <c:v>35867</c:v>
                </c:pt>
                <c:pt idx="375">
                  <c:v>35874</c:v>
                </c:pt>
                <c:pt idx="376">
                  <c:v>35881</c:v>
                </c:pt>
                <c:pt idx="377">
                  <c:v>35888</c:v>
                </c:pt>
                <c:pt idx="378">
                  <c:v>35895</c:v>
                </c:pt>
                <c:pt idx="379">
                  <c:v>35902</c:v>
                </c:pt>
                <c:pt idx="380">
                  <c:v>35909</c:v>
                </c:pt>
                <c:pt idx="381">
                  <c:v>35916</c:v>
                </c:pt>
                <c:pt idx="382">
                  <c:v>35923</c:v>
                </c:pt>
                <c:pt idx="383">
                  <c:v>35930</c:v>
                </c:pt>
                <c:pt idx="384">
                  <c:v>35937</c:v>
                </c:pt>
                <c:pt idx="385">
                  <c:v>35944</c:v>
                </c:pt>
                <c:pt idx="386">
                  <c:v>35951</c:v>
                </c:pt>
                <c:pt idx="387">
                  <c:v>35958</c:v>
                </c:pt>
                <c:pt idx="388">
                  <c:v>35965</c:v>
                </c:pt>
                <c:pt idx="389">
                  <c:v>35972</c:v>
                </c:pt>
                <c:pt idx="390">
                  <c:v>35979</c:v>
                </c:pt>
                <c:pt idx="391">
                  <c:v>35986</c:v>
                </c:pt>
                <c:pt idx="392">
                  <c:v>35993</c:v>
                </c:pt>
                <c:pt idx="393">
                  <c:v>36000</c:v>
                </c:pt>
                <c:pt idx="394">
                  <c:v>36007</c:v>
                </c:pt>
                <c:pt idx="395">
                  <c:v>36014</c:v>
                </c:pt>
                <c:pt idx="396">
                  <c:v>36021</c:v>
                </c:pt>
                <c:pt idx="397">
                  <c:v>36028</c:v>
                </c:pt>
                <c:pt idx="398">
                  <c:v>36035</c:v>
                </c:pt>
                <c:pt idx="399">
                  <c:v>36042</c:v>
                </c:pt>
                <c:pt idx="400">
                  <c:v>36049</c:v>
                </c:pt>
                <c:pt idx="401">
                  <c:v>36056</c:v>
                </c:pt>
                <c:pt idx="402">
                  <c:v>36063</c:v>
                </c:pt>
                <c:pt idx="403">
                  <c:v>36070</c:v>
                </c:pt>
                <c:pt idx="404">
                  <c:v>36077</c:v>
                </c:pt>
                <c:pt idx="405">
                  <c:v>36084</c:v>
                </c:pt>
                <c:pt idx="406">
                  <c:v>36091</c:v>
                </c:pt>
                <c:pt idx="407">
                  <c:v>36098</c:v>
                </c:pt>
                <c:pt idx="408">
                  <c:v>36105</c:v>
                </c:pt>
                <c:pt idx="409">
                  <c:v>36112</c:v>
                </c:pt>
                <c:pt idx="410">
                  <c:v>36119</c:v>
                </c:pt>
                <c:pt idx="411">
                  <c:v>36126</c:v>
                </c:pt>
                <c:pt idx="412">
                  <c:v>36133</c:v>
                </c:pt>
                <c:pt idx="413">
                  <c:v>36140</c:v>
                </c:pt>
                <c:pt idx="414">
                  <c:v>36147</c:v>
                </c:pt>
                <c:pt idx="415">
                  <c:v>36154</c:v>
                </c:pt>
                <c:pt idx="416">
                  <c:v>36161</c:v>
                </c:pt>
                <c:pt idx="417">
                  <c:v>36168</c:v>
                </c:pt>
                <c:pt idx="418">
                  <c:v>36175</c:v>
                </c:pt>
                <c:pt idx="419">
                  <c:v>36182</c:v>
                </c:pt>
                <c:pt idx="420">
                  <c:v>36189</c:v>
                </c:pt>
                <c:pt idx="421">
                  <c:v>36196</c:v>
                </c:pt>
                <c:pt idx="422">
                  <c:v>36203</c:v>
                </c:pt>
                <c:pt idx="423">
                  <c:v>36210</c:v>
                </c:pt>
                <c:pt idx="424">
                  <c:v>36217</c:v>
                </c:pt>
                <c:pt idx="425">
                  <c:v>36224</c:v>
                </c:pt>
                <c:pt idx="426">
                  <c:v>36231</c:v>
                </c:pt>
                <c:pt idx="427">
                  <c:v>36238</c:v>
                </c:pt>
                <c:pt idx="428">
                  <c:v>36245</c:v>
                </c:pt>
                <c:pt idx="429">
                  <c:v>36252</c:v>
                </c:pt>
                <c:pt idx="430">
                  <c:v>36259</c:v>
                </c:pt>
                <c:pt idx="431">
                  <c:v>36266</c:v>
                </c:pt>
                <c:pt idx="432">
                  <c:v>36273</c:v>
                </c:pt>
                <c:pt idx="433">
                  <c:v>36280</c:v>
                </c:pt>
                <c:pt idx="434">
                  <c:v>36287</c:v>
                </c:pt>
                <c:pt idx="435">
                  <c:v>36294</c:v>
                </c:pt>
                <c:pt idx="436">
                  <c:v>36301</c:v>
                </c:pt>
                <c:pt idx="437">
                  <c:v>36308</c:v>
                </c:pt>
                <c:pt idx="438">
                  <c:v>36315</c:v>
                </c:pt>
                <c:pt idx="439">
                  <c:v>36322</c:v>
                </c:pt>
                <c:pt idx="440">
                  <c:v>36329</c:v>
                </c:pt>
                <c:pt idx="441">
                  <c:v>36336</c:v>
                </c:pt>
                <c:pt idx="442">
                  <c:v>36343</c:v>
                </c:pt>
                <c:pt idx="443">
                  <c:v>36350</c:v>
                </c:pt>
                <c:pt idx="444">
                  <c:v>36357</c:v>
                </c:pt>
                <c:pt idx="445">
                  <c:v>36364</c:v>
                </c:pt>
                <c:pt idx="446">
                  <c:v>36371</c:v>
                </c:pt>
                <c:pt idx="447">
                  <c:v>36378</c:v>
                </c:pt>
                <c:pt idx="448">
                  <c:v>36385</c:v>
                </c:pt>
                <c:pt idx="449">
                  <c:v>36392</c:v>
                </c:pt>
                <c:pt idx="450">
                  <c:v>36399</c:v>
                </c:pt>
                <c:pt idx="451">
                  <c:v>36406</c:v>
                </c:pt>
                <c:pt idx="452">
                  <c:v>36413</c:v>
                </c:pt>
                <c:pt idx="453">
                  <c:v>36420</c:v>
                </c:pt>
                <c:pt idx="454">
                  <c:v>36427</c:v>
                </c:pt>
                <c:pt idx="455">
                  <c:v>36434</c:v>
                </c:pt>
                <c:pt idx="456">
                  <c:v>36441</c:v>
                </c:pt>
                <c:pt idx="457">
                  <c:v>36448</c:v>
                </c:pt>
                <c:pt idx="458">
                  <c:v>36455</c:v>
                </c:pt>
                <c:pt idx="459">
                  <c:v>36462</c:v>
                </c:pt>
                <c:pt idx="460">
                  <c:v>36469</c:v>
                </c:pt>
                <c:pt idx="461">
                  <c:v>36476</c:v>
                </c:pt>
                <c:pt idx="462">
                  <c:v>36483</c:v>
                </c:pt>
                <c:pt idx="463">
                  <c:v>36490</c:v>
                </c:pt>
                <c:pt idx="464">
                  <c:v>36497</c:v>
                </c:pt>
                <c:pt idx="465">
                  <c:v>36504</c:v>
                </c:pt>
                <c:pt idx="466">
                  <c:v>36511</c:v>
                </c:pt>
                <c:pt idx="467">
                  <c:v>36518</c:v>
                </c:pt>
                <c:pt idx="468">
                  <c:v>36525</c:v>
                </c:pt>
                <c:pt idx="469">
                  <c:v>36532</c:v>
                </c:pt>
                <c:pt idx="470">
                  <c:v>36539</c:v>
                </c:pt>
                <c:pt idx="471">
                  <c:v>36546</c:v>
                </c:pt>
                <c:pt idx="472">
                  <c:v>36553</c:v>
                </c:pt>
                <c:pt idx="473">
                  <c:v>36560</c:v>
                </c:pt>
                <c:pt idx="474">
                  <c:v>36567</c:v>
                </c:pt>
                <c:pt idx="475">
                  <c:v>36574</c:v>
                </c:pt>
                <c:pt idx="476">
                  <c:v>36581</c:v>
                </c:pt>
                <c:pt idx="477">
                  <c:v>36588</c:v>
                </c:pt>
                <c:pt idx="478">
                  <c:v>36595</c:v>
                </c:pt>
                <c:pt idx="479">
                  <c:v>36602</c:v>
                </c:pt>
                <c:pt idx="480">
                  <c:v>36609</c:v>
                </c:pt>
                <c:pt idx="481">
                  <c:v>36616</c:v>
                </c:pt>
                <c:pt idx="482">
                  <c:v>36623</c:v>
                </c:pt>
                <c:pt idx="483">
                  <c:v>36630</c:v>
                </c:pt>
                <c:pt idx="484">
                  <c:v>36637</c:v>
                </c:pt>
                <c:pt idx="485">
                  <c:v>36644</c:v>
                </c:pt>
                <c:pt idx="486">
                  <c:v>36651</c:v>
                </c:pt>
                <c:pt idx="487">
                  <c:v>36658</c:v>
                </c:pt>
                <c:pt idx="488">
                  <c:v>36665</c:v>
                </c:pt>
                <c:pt idx="489">
                  <c:v>36672</c:v>
                </c:pt>
                <c:pt idx="490">
                  <c:v>36679</c:v>
                </c:pt>
                <c:pt idx="491">
                  <c:v>36686</c:v>
                </c:pt>
                <c:pt idx="492">
                  <c:v>36693</c:v>
                </c:pt>
                <c:pt idx="493">
                  <c:v>36700</c:v>
                </c:pt>
                <c:pt idx="494">
                  <c:v>36707</c:v>
                </c:pt>
                <c:pt idx="495">
                  <c:v>36714</c:v>
                </c:pt>
                <c:pt idx="496">
                  <c:v>36721</c:v>
                </c:pt>
                <c:pt idx="497">
                  <c:v>36728</c:v>
                </c:pt>
                <c:pt idx="498">
                  <c:v>36735</c:v>
                </c:pt>
                <c:pt idx="499">
                  <c:v>36742</c:v>
                </c:pt>
                <c:pt idx="500">
                  <c:v>36749</c:v>
                </c:pt>
                <c:pt idx="501">
                  <c:v>36756</c:v>
                </c:pt>
                <c:pt idx="502">
                  <c:v>36763</c:v>
                </c:pt>
                <c:pt idx="503">
                  <c:v>36770</c:v>
                </c:pt>
                <c:pt idx="504">
                  <c:v>36777</c:v>
                </c:pt>
                <c:pt idx="505">
                  <c:v>36784</c:v>
                </c:pt>
                <c:pt idx="506">
                  <c:v>36791</c:v>
                </c:pt>
                <c:pt idx="507">
                  <c:v>36798</c:v>
                </c:pt>
                <c:pt idx="508">
                  <c:v>36805</c:v>
                </c:pt>
                <c:pt idx="509">
                  <c:v>36812</c:v>
                </c:pt>
                <c:pt idx="510">
                  <c:v>36819</c:v>
                </c:pt>
                <c:pt idx="511">
                  <c:v>36826</c:v>
                </c:pt>
                <c:pt idx="512">
                  <c:v>36833</c:v>
                </c:pt>
                <c:pt idx="513">
                  <c:v>36840</c:v>
                </c:pt>
                <c:pt idx="514">
                  <c:v>36847</c:v>
                </c:pt>
                <c:pt idx="515">
                  <c:v>36854</c:v>
                </c:pt>
                <c:pt idx="516">
                  <c:v>36861</c:v>
                </c:pt>
                <c:pt idx="517">
                  <c:v>36868</c:v>
                </c:pt>
                <c:pt idx="518">
                  <c:v>36875</c:v>
                </c:pt>
                <c:pt idx="519">
                  <c:v>36882</c:v>
                </c:pt>
                <c:pt idx="520">
                  <c:v>36889</c:v>
                </c:pt>
                <c:pt idx="521">
                  <c:v>36896</c:v>
                </c:pt>
                <c:pt idx="522">
                  <c:v>36903</c:v>
                </c:pt>
                <c:pt idx="523">
                  <c:v>36910</c:v>
                </c:pt>
                <c:pt idx="524">
                  <c:v>36917</c:v>
                </c:pt>
                <c:pt idx="525">
                  <c:v>36924</c:v>
                </c:pt>
                <c:pt idx="526">
                  <c:v>36931</c:v>
                </c:pt>
                <c:pt idx="527">
                  <c:v>36938</c:v>
                </c:pt>
                <c:pt idx="528">
                  <c:v>36945</c:v>
                </c:pt>
                <c:pt idx="529">
                  <c:v>36952</c:v>
                </c:pt>
                <c:pt idx="530">
                  <c:v>36959</c:v>
                </c:pt>
                <c:pt idx="531">
                  <c:v>36966</c:v>
                </c:pt>
                <c:pt idx="532">
                  <c:v>36973</c:v>
                </c:pt>
                <c:pt idx="533">
                  <c:v>36980</c:v>
                </c:pt>
                <c:pt idx="534">
                  <c:v>36987</c:v>
                </c:pt>
                <c:pt idx="535">
                  <c:v>36994</c:v>
                </c:pt>
                <c:pt idx="536">
                  <c:v>37001</c:v>
                </c:pt>
                <c:pt idx="537">
                  <c:v>37008</c:v>
                </c:pt>
                <c:pt idx="538">
                  <c:v>37015</c:v>
                </c:pt>
                <c:pt idx="539">
                  <c:v>37022</c:v>
                </c:pt>
                <c:pt idx="540">
                  <c:v>37029</c:v>
                </c:pt>
                <c:pt idx="541">
                  <c:v>37036</c:v>
                </c:pt>
                <c:pt idx="542">
                  <c:v>37043</c:v>
                </c:pt>
                <c:pt idx="543">
                  <c:v>37050</c:v>
                </c:pt>
                <c:pt idx="544">
                  <c:v>37057</c:v>
                </c:pt>
                <c:pt idx="545">
                  <c:v>37064</c:v>
                </c:pt>
                <c:pt idx="546">
                  <c:v>37071</c:v>
                </c:pt>
                <c:pt idx="547">
                  <c:v>37078</c:v>
                </c:pt>
                <c:pt idx="548">
                  <c:v>37085</c:v>
                </c:pt>
                <c:pt idx="549">
                  <c:v>37092</c:v>
                </c:pt>
                <c:pt idx="550">
                  <c:v>37099</c:v>
                </c:pt>
                <c:pt idx="551">
                  <c:v>37106</c:v>
                </c:pt>
                <c:pt idx="552">
                  <c:v>37113</c:v>
                </c:pt>
                <c:pt idx="553">
                  <c:v>37120</c:v>
                </c:pt>
                <c:pt idx="554">
                  <c:v>37127</c:v>
                </c:pt>
                <c:pt idx="555">
                  <c:v>37134</c:v>
                </c:pt>
                <c:pt idx="556">
                  <c:v>37141</c:v>
                </c:pt>
                <c:pt idx="557">
                  <c:v>37148</c:v>
                </c:pt>
                <c:pt idx="558">
                  <c:v>37155</c:v>
                </c:pt>
                <c:pt idx="559">
                  <c:v>37162</c:v>
                </c:pt>
                <c:pt idx="560">
                  <c:v>37169</c:v>
                </c:pt>
                <c:pt idx="561">
                  <c:v>37176</c:v>
                </c:pt>
                <c:pt idx="562">
                  <c:v>37183</c:v>
                </c:pt>
                <c:pt idx="563">
                  <c:v>37190</c:v>
                </c:pt>
                <c:pt idx="564">
                  <c:v>37197</c:v>
                </c:pt>
                <c:pt idx="565">
                  <c:v>37204</c:v>
                </c:pt>
                <c:pt idx="566">
                  <c:v>37211</c:v>
                </c:pt>
                <c:pt idx="567">
                  <c:v>37218</c:v>
                </c:pt>
                <c:pt idx="568">
                  <c:v>37225</c:v>
                </c:pt>
                <c:pt idx="569">
                  <c:v>37232</c:v>
                </c:pt>
                <c:pt idx="570">
                  <c:v>37239</c:v>
                </c:pt>
                <c:pt idx="571">
                  <c:v>37246</c:v>
                </c:pt>
                <c:pt idx="572">
                  <c:v>37253</c:v>
                </c:pt>
                <c:pt idx="573">
                  <c:v>37260</c:v>
                </c:pt>
                <c:pt idx="574">
                  <c:v>37267</c:v>
                </c:pt>
                <c:pt idx="575">
                  <c:v>37274</c:v>
                </c:pt>
                <c:pt idx="576">
                  <c:v>37281</c:v>
                </c:pt>
                <c:pt idx="577">
                  <c:v>37288</c:v>
                </c:pt>
                <c:pt idx="578">
                  <c:v>37295</c:v>
                </c:pt>
                <c:pt idx="579">
                  <c:v>37302</c:v>
                </c:pt>
                <c:pt idx="580">
                  <c:v>37309</c:v>
                </c:pt>
                <c:pt idx="581">
                  <c:v>37316</c:v>
                </c:pt>
                <c:pt idx="582">
                  <c:v>37323</c:v>
                </c:pt>
                <c:pt idx="583">
                  <c:v>37330</c:v>
                </c:pt>
                <c:pt idx="584">
                  <c:v>37337</c:v>
                </c:pt>
                <c:pt idx="585">
                  <c:v>37344</c:v>
                </c:pt>
                <c:pt idx="586">
                  <c:v>37351</c:v>
                </c:pt>
                <c:pt idx="587">
                  <c:v>37358</c:v>
                </c:pt>
                <c:pt idx="588">
                  <c:v>37365</c:v>
                </c:pt>
                <c:pt idx="589">
                  <c:v>37372</c:v>
                </c:pt>
                <c:pt idx="590">
                  <c:v>37379</c:v>
                </c:pt>
                <c:pt idx="591">
                  <c:v>37386</c:v>
                </c:pt>
                <c:pt idx="592">
                  <c:v>37393</c:v>
                </c:pt>
                <c:pt idx="593">
                  <c:v>37400</c:v>
                </c:pt>
                <c:pt idx="594">
                  <c:v>37407</c:v>
                </c:pt>
                <c:pt idx="595">
                  <c:v>37414</c:v>
                </c:pt>
                <c:pt idx="596">
                  <c:v>37421</c:v>
                </c:pt>
                <c:pt idx="597">
                  <c:v>37428</c:v>
                </c:pt>
                <c:pt idx="598">
                  <c:v>37435</c:v>
                </c:pt>
                <c:pt idx="599">
                  <c:v>37442</c:v>
                </c:pt>
                <c:pt idx="600">
                  <c:v>37449</c:v>
                </c:pt>
                <c:pt idx="601">
                  <c:v>37456</c:v>
                </c:pt>
                <c:pt idx="602">
                  <c:v>37463</c:v>
                </c:pt>
                <c:pt idx="603">
                  <c:v>37470</c:v>
                </c:pt>
                <c:pt idx="604">
                  <c:v>37477</c:v>
                </c:pt>
                <c:pt idx="605">
                  <c:v>37484</c:v>
                </c:pt>
                <c:pt idx="606">
                  <c:v>37491</c:v>
                </c:pt>
                <c:pt idx="607">
                  <c:v>37498</c:v>
                </c:pt>
                <c:pt idx="608">
                  <c:v>37505</c:v>
                </c:pt>
                <c:pt idx="609">
                  <c:v>37512</c:v>
                </c:pt>
                <c:pt idx="610">
                  <c:v>37519</c:v>
                </c:pt>
                <c:pt idx="611">
                  <c:v>37526</c:v>
                </c:pt>
                <c:pt idx="612">
                  <c:v>37533</c:v>
                </c:pt>
                <c:pt idx="613">
                  <c:v>37540</c:v>
                </c:pt>
                <c:pt idx="614">
                  <c:v>37547</c:v>
                </c:pt>
                <c:pt idx="615">
                  <c:v>37554</c:v>
                </c:pt>
                <c:pt idx="616">
                  <c:v>37561</c:v>
                </c:pt>
                <c:pt idx="617">
                  <c:v>37568</c:v>
                </c:pt>
                <c:pt idx="618">
                  <c:v>37575</c:v>
                </c:pt>
                <c:pt idx="619">
                  <c:v>37582</c:v>
                </c:pt>
                <c:pt idx="620">
                  <c:v>37589</c:v>
                </c:pt>
                <c:pt idx="621">
                  <c:v>37596</c:v>
                </c:pt>
                <c:pt idx="622">
                  <c:v>37603</c:v>
                </c:pt>
                <c:pt idx="623">
                  <c:v>37610</c:v>
                </c:pt>
                <c:pt idx="624">
                  <c:v>37617</c:v>
                </c:pt>
                <c:pt idx="625">
                  <c:v>37624</c:v>
                </c:pt>
                <c:pt idx="626">
                  <c:v>37631</c:v>
                </c:pt>
                <c:pt idx="627">
                  <c:v>37638</c:v>
                </c:pt>
                <c:pt idx="628">
                  <c:v>37645</c:v>
                </c:pt>
                <c:pt idx="629">
                  <c:v>37652</c:v>
                </c:pt>
                <c:pt idx="630">
                  <c:v>37659</c:v>
                </c:pt>
                <c:pt idx="631">
                  <c:v>37666</c:v>
                </c:pt>
                <c:pt idx="632">
                  <c:v>37673</c:v>
                </c:pt>
                <c:pt idx="633">
                  <c:v>37680</c:v>
                </c:pt>
                <c:pt idx="634">
                  <c:v>37687</c:v>
                </c:pt>
                <c:pt idx="635">
                  <c:v>37694</c:v>
                </c:pt>
                <c:pt idx="636">
                  <c:v>37701</c:v>
                </c:pt>
                <c:pt idx="637">
                  <c:v>37708</c:v>
                </c:pt>
                <c:pt idx="638">
                  <c:v>37715</c:v>
                </c:pt>
                <c:pt idx="639">
                  <c:v>37722</c:v>
                </c:pt>
                <c:pt idx="640">
                  <c:v>37729</c:v>
                </c:pt>
                <c:pt idx="641">
                  <c:v>37736</c:v>
                </c:pt>
                <c:pt idx="642">
                  <c:v>37743</c:v>
                </c:pt>
                <c:pt idx="643">
                  <c:v>37750</c:v>
                </c:pt>
                <c:pt idx="644">
                  <c:v>37757</c:v>
                </c:pt>
                <c:pt idx="645">
                  <c:v>37764</c:v>
                </c:pt>
                <c:pt idx="646">
                  <c:v>37771</c:v>
                </c:pt>
                <c:pt idx="647">
                  <c:v>37778</c:v>
                </c:pt>
                <c:pt idx="648">
                  <c:v>37785</c:v>
                </c:pt>
                <c:pt idx="649">
                  <c:v>37792</c:v>
                </c:pt>
                <c:pt idx="650">
                  <c:v>37799</c:v>
                </c:pt>
                <c:pt idx="651">
                  <c:v>37806</c:v>
                </c:pt>
                <c:pt idx="652">
                  <c:v>37813</c:v>
                </c:pt>
                <c:pt idx="653">
                  <c:v>37820</c:v>
                </c:pt>
                <c:pt idx="654">
                  <c:v>37827</c:v>
                </c:pt>
                <c:pt idx="655">
                  <c:v>37834</c:v>
                </c:pt>
                <c:pt idx="656">
                  <c:v>37841</c:v>
                </c:pt>
                <c:pt idx="657">
                  <c:v>37848</c:v>
                </c:pt>
                <c:pt idx="658">
                  <c:v>37855</c:v>
                </c:pt>
                <c:pt idx="659">
                  <c:v>37862</c:v>
                </c:pt>
                <c:pt idx="660">
                  <c:v>37869</c:v>
                </c:pt>
                <c:pt idx="661">
                  <c:v>37876</c:v>
                </c:pt>
                <c:pt idx="662">
                  <c:v>37883</c:v>
                </c:pt>
                <c:pt idx="663">
                  <c:v>37890</c:v>
                </c:pt>
                <c:pt idx="664">
                  <c:v>37897</c:v>
                </c:pt>
                <c:pt idx="665">
                  <c:v>37904</c:v>
                </c:pt>
                <c:pt idx="666">
                  <c:v>37911</c:v>
                </c:pt>
                <c:pt idx="667">
                  <c:v>37918</c:v>
                </c:pt>
                <c:pt idx="668">
                  <c:v>37925</c:v>
                </c:pt>
                <c:pt idx="669">
                  <c:v>37932</c:v>
                </c:pt>
                <c:pt idx="670">
                  <c:v>37939</c:v>
                </c:pt>
                <c:pt idx="671">
                  <c:v>37946</c:v>
                </c:pt>
                <c:pt idx="672">
                  <c:v>37953</c:v>
                </c:pt>
                <c:pt idx="673">
                  <c:v>37960</c:v>
                </c:pt>
                <c:pt idx="674">
                  <c:v>37967</c:v>
                </c:pt>
                <c:pt idx="675">
                  <c:v>37974</c:v>
                </c:pt>
                <c:pt idx="676">
                  <c:v>37981</c:v>
                </c:pt>
                <c:pt idx="677">
                  <c:v>37988</c:v>
                </c:pt>
                <c:pt idx="678">
                  <c:v>37995</c:v>
                </c:pt>
                <c:pt idx="679">
                  <c:v>38002</c:v>
                </c:pt>
                <c:pt idx="680">
                  <c:v>38009</c:v>
                </c:pt>
                <c:pt idx="681">
                  <c:v>38016</c:v>
                </c:pt>
                <c:pt idx="682">
                  <c:v>38023</c:v>
                </c:pt>
                <c:pt idx="683">
                  <c:v>38030</c:v>
                </c:pt>
                <c:pt idx="684">
                  <c:v>38037</c:v>
                </c:pt>
                <c:pt idx="685">
                  <c:v>38044</c:v>
                </c:pt>
                <c:pt idx="686">
                  <c:v>38051</c:v>
                </c:pt>
                <c:pt idx="687">
                  <c:v>38058</c:v>
                </c:pt>
                <c:pt idx="688">
                  <c:v>38065</c:v>
                </c:pt>
                <c:pt idx="689">
                  <c:v>38072</c:v>
                </c:pt>
                <c:pt idx="690">
                  <c:v>38079</c:v>
                </c:pt>
                <c:pt idx="691">
                  <c:v>38086</c:v>
                </c:pt>
                <c:pt idx="692">
                  <c:v>38093</c:v>
                </c:pt>
                <c:pt idx="693">
                  <c:v>38100</c:v>
                </c:pt>
                <c:pt idx="694">
                  <c:v>38107</c:v>
                </c:pt>
                <c:pt idx="695">
                  <c:v>38114</c:v>
                </c:pt>
                <c:pt idx="696">
                  <c:v>38121</c:v>
                </c:pt>
                <c:pt idx="697">
                  <c:v>38128</c:v>
                </c:pt>
                <c:pt idx="698">
                  <c:v>38135</c:v>
                </c:pt>
                <c:pt idx="699">
                  <c:v>38142</c:v>
                </c:pt>
                <c:pt idx="700">
                  <c:v>38149</c:v>
                </c:pt>
                <c:pt idx="701">
                  <c:v>38156</c:v>
                </c:pt>
                <c:pt idx="702">
                  <c:v>38163</c:v>
                </c:pt>
                <c:pt idx="703">
                  <c:v>38170</c:v>
                </c:pt>
                <c:pt idx="704">
                  <c:v>38177</c:v>
                </c:pt>
                <c:pt idx="705">
                  <c:v>38184</c:v>
                </c:pt>
                <c:pt idx="706">
                  <c:v>38191</c:v>
                </c:pt>
                <c:pt idx="707">
                  <c:v>38198</c:v>
                </c:pt>
                <c:pt idx="708">
                  <c:v>38205</c:v>
                </c:pt>
                <c:pt idx="709">
                  <c:v>38212</c:v>
                </c:pt>
                <c:pt idx="710">
                  <c:v>38219</c:v>
                </c:pt>
                <c:pt idx="711">
                  <c:v>38226</c:v>
                </c:pt>
                <c:pt idx="712">
                  <c:v>38233</c:v>
                </c:pt>
                <c:pt idx="713">
                  <c:v>38240</c:v>
                </c:pt>
                <c:pt idx="714">
                  <c:v>38247</c:v>
                </c:pt>
                <c:pt idx="715">
                  <c:v>38254</c:v>
                </c:pt>
                <c:pt idx="716">
                  <c:v>38261</c:v>
                </c:pt>
                <c:pt idx="717">
                  <c:v>38268</c:v>
                </c:pt>
                <c:pt idx="718">
                  <c:v>38275</c:v>
                </c:pt>
                <c:pt idx="719">
                  <c:v>38282</c:v>
                </c:pt>
                <c:pt idx="720">
                  <c:v>38289</c:v>
                </c:pt>
                <c:pt idx="721">
                  <c:v>38296</c:v>
                </c:pt>
                <c:pt idx="722">
                  <c:v>38303</c:v>
                </c:pt>
                <c:pt idx="723">
                  <c:v>38310</c:v>
                </c:pt>
                <c:pt idx="724">
                  <c:v>38317</c:v>
                </c:pt>
                <c:pt idx="725">
                  <c:v>38324</c:v>
                </c:pt>
                <c:pt idx="726">
                  <c:v>38331</c:v>
                </c:pt>
                <c:pt idx="727">
                  <c:v>38338</c:v>
                </c:pt>
                <c:pt idx="728">
                  <c:v>38345</c:v>
                </c:pt>
                <c:pt idx="729">
                  <c:v>38352</c:v>
                </c:pt>
                <c:pt idx="730">
                  <c:v>38359</c:v>
                </c:pt>
                <c:pt idx="731">
                  <c:v>38366</c:v>
                </c:pt>
                <c:pt idx="732">
                  <c:v>38373</c:v>
                </c:pt>
                <c:pt idx="733">
                  <c:v>38380</c:v>
                </c:pt>
                <c:pt idx="734">
                  <c:v>38387</c:v>
                </c:pt>
                <c:pt idx="735">
                  <c:v>38394</c:v>
                </c:pt>
                <c:pt idx="736">
                  <c:v>38401</c:v>
                </c:pt>
                <c:pt idx="737">
                  <c:v>38408</c:v>
                </c:pt>
                <c:pt idx="738">
                  <c:v>38415</c:v>
                </c:pt>
                <c:pt idx="739">
                  <c:v>38422</c:v>
                </c:pt>
                <c:pt idx="740">
                  <c:v>38429</c:v>
                </c:pt>
                <c:pt idx="741">
                  <c:v>38436</c:v>
                </c:pt>
                <c:pt idx="742">
                  <c:v>38443</c:v>
                </c:pt>
                <c:pt idx="743">
                  <c:v>38450</c:v>
                </c:pt>
                <c:pt idx="744">
                  <c:v>38457</c:v>
                </c:pt>
                <c:pt idx="745">
                  <c:v>38464</c:v>
                </c:pt>
                <c:pt idx="746">
                  <c:v>38471</c:v>
                </c:pt>
                <c:pt idx="747">
                  <c:v>38478</c:v>
                </c:pt>
                <c:pt idx="748">
                  <c:v>38485</c:v>
                </c:pt>
                <c:pt idx="749">
                  <c:v>38492</c:v>
                </c:pt>
                <c:pt idx="750">
                  <c:v>38499</c:v>
                </c:pt>
                <c:pt idx="751">
                  <c:v>38506</c:v>
                </c:pt>
                <c:pt idx="752">
                  <c:v>38513</c:v>
                </c:pt>
                <c:pt idx="753">
                  <c:v>38520</c:v>
                </c:pt>
                <c:pt idx="754">
                  <c:v>38527</c:v>
                </c:pt>
                <c:pt idx="755">
                  <c:v>38534</c:v>
                </c:pt>
                <c:pt idx="756">
                  <c:v>38541</c:v>
                </c:pt>
                <c:pt idx="757">
                  <c:v>38548</c:v>
                </c:pt>
                <c:pt idx="758">
                  <c:v>38555</c:v>
                </c:pt>
                <c:pt idx="759">
                  <c:v>38562</c:v>
                </c:pt>
                <c:pt idx="760">
                  <c:v>38569</c:v>
                </c:pt>
                <c:pt idx="761">
                  <c:v>38576</c:v>
                </c:pt>
                <c:pt idx="762">
                  <c:v>38583</c:v>
                </c:pt>
                <c:pt idx="763">
                  <c:v>38590</c:v>
                </c:pt>
                <c:pt idx="764">
                  <c:v>38597</c:v>
                </c:pt>
                <c:pt idx="765">
                  <c:v>38604</c:v>
                </c:pt>
                <c:pt idx="766">
                  <c:v>38611</c:v>
                </c:pt>
                <c:pt idx="767">
                  <c:v>38618</c:v>
                </c:pt>
                <c:pt idx="768">
                  <c:v>38625</c:v>
                </c:pt>
                <c:pt idx="769">
                  <c:v>38632</c:v>
                </c:pt>
                <c:pt idx="770">
                  <c:v>38639</c:v>
                </c:pt>
                <c:pt idx="771">
                  <c:v>38646</c:v>
                </c:pt>
                <c:pt idx="772">
                  <c:v>38653</c:v>
                </c:pt>
                <c:pt idx="773">
                  <c:v>38660</c:v>
                </c:pt>
                <c:pt idx="774">
                  <c:v>38667</c:v>
                </c:pt>
                <c:pt idx="775">
                  <c:v>38674</c:v>
                </c:pt>
                <c:pt idx="776">
                  <c:v>38681</c:v>
                </c:pt>
                <c:pt idx="777">
                  <c:v>38688</c:v>
                </c:pt>
                <c:pt idx="778">
                  <c:v>38695</c:v>
                </c:pt>
                <c:pt idx="779">
                  <c:v>38702</c:v>
                </c:pt>
                <c:pt idx="780">
                  <c:v>38709</c:v>
                </c:pt>
                <c:pt idx="781">
                  <c:v>38716</c:v>
                </c:pt>
                <c:pt idx="782">
                  <c:v>38723</c:v>
                </c:pt>
                <c:pt idx="783">
                  <c:v>38730</c:v>
                </c:pt>
                <c:pt idx="784">
                  <c:v>38737</c:v>
                </c:pt>
                <c:pt idx="785">
                  <c:v>38744</c:v>
                </c:pt>
                <c:pt idx="786">
                  <c:v>38751</c:v>
                </c:pt>
                <c:pt idx="787">
                  <c:v>38758</c:v>
                </c:pt>
                <c:pt idx="788">
                  <c:v>38765</c:v>
                </c:pt>
                <c:pt idx="789">
                  <c:v>38772</c:v>
                </c:pt>
                <c:pt idx="790">
                  <c:v>38779</c:v>
                </c:pt>
                <c:pt idx="791">
                  <c:v>38786</c:v>
                </c:pt>
                <c:pt idx="792">
                  <c:v>38793</c:v>
                </c:pt>
                <c:pt idx="793">
                  <c:v>38800</c:v>
                </c:pt>
                <c:pt idx="794">
                  <c:v>38807</c:v>
                </c:pt>
                <c:pt idx="795">
                  <c:v>38814</c:v>
                </c:pt>
                <c:pt idx="796">
                  <c:v>38821</c:v>
                </c:pt>
                <c:pt idx="797">
                  <c:v>38828</c:v>
                </c:pt>
                <c:pt idx="798">
                  <c:v>38835</c:v>
                </c:pt>
                <c:pt idx="799">
                  <c:v>38842</c:v>
                </c:pt>
                <c:pt idx="800">
                  <c:v>38849</c:v>
                </c:pt>
                <c:pt idx="801">
                  <c:v>38856</c:v>
                </c:pt>
                <c:pt idx="802">
                  <c:v>38863</c:v>
                </c:pt>
                <c:pt idx="803">
                  <c:v>38870</c:v>
                </c:pt>
                <c:pt idx="804">
                  <c:v>38877</c:v>
                </c:pt>
                <c:pt idx="805">
                  <c:v>38884</c:v>
                </c:pt>
                <c:pt idx="806">
                  <c:v>38891</c:v>
                </c:pt>
                <c:pt idx="807">
                  <c:v>38898</c:v>
                </c:pt>
                <c:pt idx="808">
                  <c:v>38905</c:v>
                </c:pt>
                <c:pt idx="809">
                  <c:v>38912</c:v>
                </c:pt>
                <c:pt idx="810">
                  <c:v>38919</c:v>
                </c:pt>
                <c:pt idx="811">
                  <c:v>38926</c:v>
                </c:pt>
                <c:pt idx="812">
                  <c:v>38933</c:v>
                </c:pt>
                <c:pt idx="813">
                  <c:v>38940</c:v>
                </c:pt>
                <c:pt idx="814">
                  <c:v>38947</c:v>
                </c:pt>
                <c:pt idx="815">
                  <c:v>38954</c:v>
                </c:pt>
                <c:pt idx="816">
                  <c:v>38961</c:v>
                </c:pt>
                <c:pt idx="817">
                  <c:v>38968</c:v>
                </c:pt>
                <c:pt idx="818">
                  <c:v>38975</c:v>
                </c:pt>
                <c:pt idx="819">
                  <c:v>38982</c:v>
                </c:pt>
                <c:pt idx="820">
                  <c:v>38989</c:v>
                </c:pt>
                <c:pt idx="821">
                  <c:v>38996</c:v>
                </c:pt>
                <c:pt idx="822">
                  <c:v>39003</c:v>
                </c:pt>
                <c:pt idx="823">
                  <c:v>39010</c:v>
                </c:pt>
                <c:pt idx="824">
                  <c:v>39017</c:v>
                </c:pt>
                <c:pt idx="825">
                  <c:v>39024</c:v>
                </c:pt>
                <c:pt idx="826">
                  <c:v>39031</c:v>
                </c:pt>
                <c:pt idx="827">
                  <c:v>39038</c:v>
                </c:pt>
                <c:pt idx="828">
                  <c:v>39045</c:v>
                </c:pt>
                <c:pt idx="829">
                  <c:v>39052</c:v>
                </c:pt>
                <c:pt idx="830">
                  <c:v>39059</c:v>
                </c:pt>
                <c:pt idx="831">
                  <c:v>39066</c:v>
                </c:pt>
                <c:pt idx="832">
                  <c:v>39073</c:v>
                </c:pt>
                <c:pt idx="833">
                  <c:v>39080</c:v>
                </c:pt>
                <c:pt idx="834">
                  <c:v>39087</c:v>
                </c:pt>
                <c:pt idx="835">
                  <c:v>39094</c:v>
                </c:pt>
                <c:pt idx="836">
                  <c:v>39101</c:v>
                </c:pt>
                <c:pt idx="837">
                  <c:v>39108</c:v>
                </c:pt>
                <c:pt idx="838">
                  <c:v>39115</c:v>
                </c:pt>
                <c:pt idx="839">
                  <c:v>39122</c:v>
                </c:pt>
                <c:pt idx="840">
                  <c:v>39129</c:v>
                </c:pt>
                <c:pt idx="841">
                  <c:v>39136</c:v>
                </c:pt>
                <c:pt idx="842">
                  <c:v>39143</c:v>
                </c:pt>
                <c:pt idx="843">
                  <c:v>39150</c:v>
                </c:pt>
                <c:pt idx="844">
                  <c:v>39157</c:v>
                </c:pt>
                <c:pt idx="845">
                  <c:v>39164</c:v>
                </c:pt>
                <c:pt idx="846">
                  <c:v>39171</c:v>
                </c:pt>
                <c:pt idx="847">
                  <c:v>39178</c:v>
                </c:pt>
                <c:pt idx="848">
                  <c:v>39185</c:v>
                </c:pt>
                <c:pt idx="849">
                  <c:v>39192</c:v>
                </c:pt>
                <c:pt idx="850">
                  <c:v>39199</c:v>
                </c:pt>
                <c:pt idx="851">
                  <c:v>39206</c:v>
                </c:pt>
                <c:pt idx="852">
                  <c:v>39213</c:v>
                </c:pt>
                <c:pt idx="853">
                  <c:v>39220</c:v>
                </c:pt>
                <c:pt idx="854">
                  <c:v>39227</c:v>
                </c:pt>
                <c:pt idx="855">
                  <c:v>39234</c:v>
                </c:pt>
                <c:pt idx="856">
                  <c:v>39241</c:v>
                </c:pt>
                <c:pt idx="857">
                  <c:v>39248</c:v>
                </c:pt>
                <c:pt idx="858">
                  <c:v>39255</c:v>
                </c:pt>
                <c:pt idx="859">
                  <c:v>39262</c:v>
                </c:pt>
                <c:pt idx="860">
                  <c:v>39269</c:v>
                </c:pt>
                <c:pt idx="861">
                  <c:v>39276</c:v>
                </c:pt>
                <c:pt idx="862">
                  <c:v>39283</c:v>
                </c:pt>
                <c:pt idx="863">
                  <c:v>39290</c:v>
                </c:pt>
                <c:pt idx="864">
                  <c:v>39297</c:v>
                </c:pt>
                <c:pt idx="865">
                  <c:v>39304</c:v>
                </c:pt>
                <c:pt idx="866">
                  <c:v>39311</c:v>
                </c:pt>
                <c:pt idx="867">
                  <c:v>39318</c:v>
                </c:pt>
                <c:pt idx="868">
                  <c:v>39325</c:v>
                </c:pt>
                <c:pt idx="869">
                  <c:v>39332</c:v>
                </c:pt>
                <c:pt idx="870">
                  <c:v>39339</c:v>
                </c:pt>
                <c:pt idx="871">
                  <c:v>39346</c:v>
                </c:pt>
                <c:pt idx="872">
                  <c:v>39353</c:v>
                </c:pt>
                <c:pt idx="873">
                  <c:v>39360</c:v>
                </c:pt>
                <c:pt idx="874">
                  <c:v>39367</c:v>
                </c:pt>
                <c:pt idx="875">
                  <c:v>39374</c:v>
                </c:pt>
                <c:pt idx="876">
                  <c:v>39381</c:v>
                </c:pt>
                <c:pt idx="877">
                  <c:v>39388</c:v>
                </c:pt>
                <c:pt idx="878">
                  <c:v>39395</c:v>
                </c:pt>
                <c:pt idx="879">
                  <c:v>39402</c:v>
                </c:pt>
                <c:pt idx="880">
                  <c:v>39409</c:v>
                </c:pt>
                <c:pt idx="881">
                  <c:v>39416</c:v>
                </c:pt>
                <c:pt idx="882">
                  <c:v>39423</c:v>
                </c:pt>
                <c:pt idx="883">
                  <c:v>39430</c:v>
                </c:pt>
                <c:pt idx="884">
                  <c:v>39437</c:v>
                </c:pt>
                <c:pt idx="885">
                  <c:v>39444</c:v>
                </c:pt>
                <c:pt idx="886">
                  <c:v>39451</c:v>
                </c:pt>
                <c:pt idx="887">
                  <c:v>39458</c:v>
                </c:pt>
                <c:pt idx="888">
                  <c:v>39465</c:v>
                </c:pt>
                <c:pt idx="889">
                  <c:v>39472</c:v>
                </c:pt>
                <c:pt idx="890">
                  <c:v>39479</c:v>
                </c:pt>
                <c:pt idx="891">
                  <c:v>39486</c:v>
                </c:pt>
                <c:pt idx="892">
                  <c:v>39493</c:v>
                </c:pt>
                <c:pt idx="893">
                  <c:v>39500</c:v>
                </c:pt>
                <c:pt idx="894">
                  <c:v>39507</c:v>
                </c:pt>
                <c:pt idx="895">
                  <c:v>39514</c:v>
                </c:pt>
                <c:pt idx="896">
                  <c:v>39521</c:v>
                </c:pt>
                <c:pt idx="897">
                  <c:v>39528</c:v>
                </c:pt>
                <c:pt idx="898">
                  <c:v>39535</c:v>
                </c:pt>
                <c:pt idx="899">
                  <c:v>39542</c:v>
                </c:pt>
                <c:pt idx="900">
                  <c:v>39549</c:v>
                </c:pt>
                <c:pt idx="901">
                  <c:v>39556</c:v>
                </c:pt>
                <c:pt idx="902">
                  <c:v>39563</c:v>
                </c:pt>
                <c:pt idx="903">
                  <c:v>39570</c:v>
                </c:pt>
                <c:pt idx="904">
                  <c:v>39577</c:v>
                </c:pt>
                <c:pt idx="905">
                  <c:v>39584</c:v>
                </c:pt>
                <c:pt idx="906">
                  <c:v>39591</c:v>
                </c:pt>
                <c:pt idx="907">
                  <c:v>39598</c:v>
                </c:pt>
                <c:pt idx="908">
                  <c:v>39605</c:v>
                </c:pt>
                <c:pt idx="909">
                  <c:v>39612</c:v>
                </c:pt>
                <c:pt idx="910">
                  <c:v>39619</c:v>
                </c:pt>
                <c:pt idx="911">
                  <c:v>39626</c:v>
                </c:pt>
                <c:pt idx="912">
                  <c:v>39633</c:v>
                </c:pt>
                <c:pt idx="913">
                  <c:v>39640</c:v>
                </c:pt>
                <c:pt idx="914">
                  <c:v>39647</c:v>
                </c:pt>
                <c:pt idx="915">
                  <c:v>39654</c:v>
                </c:pt>
                <c:pt idx="916">
                  <c:v>39661</c:v>
                </c:pt>
                <c:pt idx="917">
                  <c:v>39668</c:v>
                </c:pt>
                <c:pt idx="918">
                  <c:v>39675</c:v>
                </c:pt>
                <c:pt idx="919">
                  <c:v>39682</c:v>
                </c:pt>
                <c:pt idx="920">
                  <c:v>39689</c:v>
                </c:pt>
                <c:pt idx="921">
                  <c:v>39696</c:v>
                </c:pt>
                <c:pt idx="922">
                  <c:v>39703</c:v>
                </c:pt>
                <c:pt idx="923">
                  <c:v>39710</c:v>
                </c:pt>
                <c:pt idx="924">
                  <c:v>39717</c:v>
                </c:pt>
                <c:pt idx="925">
                  <c:v>39724</c:v>
                </c:pt>
                <c:pt idx="926">
                  <c:v>39731</c:v>
                </c:pt>
                <c:pt idx="927">
                  <c:v>39738</c:v>
                </c:pt>
                <c:pt idx="928">
                  <c:v>39745</c:v>
                </c:pt>
                <c:pt idx="929">
                  <c:v>39752</c:v>
                </c:pt>
                <c:pt idx="930">
                  <c:v>39759</c:v>
                </c:pt>
                <c:pt idx="931">
                  <c:v>39766</c:v>
                </c:pt>
                <c:pt idx="932">
                  <c:v>39773</c:v>
                </c:pt>
                <c:pt idx="933">
                  <c:v>39780</c:v>
                </c:pt>
                <c:pt idx="934">
                  <c:v>39787</c:v>
                </c:pt>
                <c:pt idx="935">
                  <c:v>39794</c:v>
                </c:pt>
                <c:pt idx="936">
                  <c:v>39801</c:v>
                </c:pt>
                <c:pt idx="937">
                  <c:v>39808</c:v>
                </c:pt>
                <c:pt idx="938">
                  <c:v>39815</c:v>
                </c:pt>
                <c:pt idx="939">
                  <c:v>39822</c:v>
                </c:pt>
                <c:pt idx="940">
                  <c:v>39829</c:v>
                </c:pt>
                <c:pt idx="941">
                  <c:v>39836</c:v>
                </c:pt>
                <c:pt idx="942">
                  <c:v>39843</c:v>
                </c:pt>
                <c:pt idx="943">
                  <c:v>39850</c:v>
                </c:pt>
                <c:pt idx="944">
                  <c:v>39857</c:v>
                </c:pt>
                <c:pt idx="945">
                  <c:v>39864</c:v>
                </c:pt>
                <c:pt idx="946">
                  <c:v>39871</c:v>
                </c:pt>
                <c:pt idx="947">
                  <c:v>39878</c:v>
                </c:pt>
                <c:pt idx="948">
                  <c:v>39885</c:v>
                </c:pt>
                <c:pt idx="949">
                  <c:v>39892</c:v>
                </c:pt>
                <c:pt idx="950">
                  <c:v>39899</c:v>
                </c:pt>
                <c:pt idx="951">
                  <c:v>39906</c:v>
                </c:pt>
                <c:pt idx="952">
                  <c:v>39913</c:v>
                </c:pt>
                <c:pt idx="953">
                  <c:v>39920</c:v>
                </c:pt>
                <c:pt idx="954">
                  <c:v>39927</c:v>
                </c:pt>
                <c:pt idx="955">
                  <c:v>39934</c:v>
                </c:pt>
                <c:pt idx="956">
                  <c:v>39941</c:v>
                </c:pt>
                <c:pt idx="957">
                  <c:v>39948</c:v>
                </c:pt>
                <c:pt idx="958">
                  <c:v>39955</c:v>
                </c:pt>
                <c:pt idx="959">
                  <c:v>39962</c:v>
                </c:pt>
                <c:pt idx="960">
                  <c:v>39969</c:v>
                </c:pt>
                <c:pt idx="961">
                  <c:v>39976</c:v>
                </c:pt>
                <c:pt idx="962">
                  <c:v>39983</c:v>
                </c:pt>
                <c:pt idx="963">
                  <c:v>39990</c:v>
                </c:pt>
                <c:pt idx="964">
                  <c:v>39997</c:v>
                </c:pt>
                <c:pt idx="965">
                  <c:v>40004</c:v>
                </c:pt>
                <c:pt idx="966">
                  <c:v>40011</c:v>
                </c:pt>
                <c:pt idx="967">
                  <c:v>40018</c:v>
                </c:pt>
                <c:pt idx="968">
                  <c:v>40025</c:v>
                </c:pt>
                <c:pt idx="969">
                  <c:v>40032</c:v>
                </c:pt>
                <c:pt idx="970">
                  <c:v>40039</c:v>
                </c:pt>
                <c:pt idx="971">
                  <c:v>40046</c:v>
                </c:pt>
                <c:pt idx="972">
                  <c:v>40053</c:v>
                </c:pt>
                <c:pt idx="973">
                  <c:v>40060</c:v>
                </c:pt>
                <c:pt idx="974">
                  <c:v>40067</c:v>
                </c:pt>
                <c:pt idx="975">
                  <c:v>40074</c:v>
                </c:pt>
                <c:pt idx="976">
                  <c:v>40081</c:v>
                </c:pt>
                <c:pt idx="977">
                  <c:v>40088</c:v>
                </c:pt>
                <c:pt idx="978">
                  <c:v>40095</c:v>
                </c:pt>
                <c:pt idx="979">
                  <c:v>40102</c:v>
                </c:pt>
                <c:pt idx="980">
                  <c:v>40109</c:v>
                </c:pt>
                <c:pt idx="981">
                  <c:v>40116</c:v>
                </c:pt>
                <c:pt idx="982">
                  <c:v>40123</c:v>
                </c:pt>
                <c:pt idx="983">
                  <c:v>40130</c:v>
                </c:pt>
                <c:pt idx="984">
                  <c:v>40137</c:v>
                </c:pt>
                <c:pt idx="985">
                  <c:v>40144</c:v>
                </c:pt>
                <c:pt idx="986">
                  <c:v>40151</c:v>
                </c:pt>
                <c:pt idx="987">
                  <c:v>40158</c:v>
                </c:pt>
                <c:pt idx="988">
                  <c:v>40165</c:v>
                </c:pt>
                <c:pt idx="989">
                  <c:v>40172</c:v>
                </c:pt>
                <c:pt idx="990">
                  <c:v>40179</c:v>
                </c:pt>
                <c:pt idx="991">
                  <c:v>40186</c:v>
                </c:pt>
                <c:pt idx="992">
                  <c:v>40193</c:v>
                </c:pt>
                <c:pt idx="993">
                  <c:v>40200</c:v>
                </c:pt>
                <c:pt idx="994">
                  <c:v>40207</c:v>
                </c:pt>
                <c:pt idx="995">
                  <c:v>40214</c:v>
                </c:pt>
                <c:pt idx="996">
                  <c:v>40221</c:v>
                </c:pt>
                <c:pt idx="997">
                  <c:v>40228</c:v>
                </c:pt>
                <c:pt idx="998">
                  <c:v>40235</c:v>
                </c:pt>
                <c:pt idx="999">
                  <c:v>40242</c:v>
                </c:pt>
                <c:pt idx="1000">
                  <c:v>40249</c:v>
                </c:pt>
                <c:pt idx="1001">
                  <c:v>40256</c:v>
                </c:pt>
                <c:pt idx="1002">
                  <c:v>40263</c:v>
                </c:pt>
                <c:pt idx="1003">
                  <c:v>40270</c:v>
                </c:pt>
                <c:pt idx="1004">
                  <c:v>40277</c:v>
                </c:pt>
                <c:pt idx="1005">
                  <c:v>40284</c:v>
                </c:pt>
                <c:pt idx="1006">
                  <c:v>40291</c:v>
                </c:pt>
                <c:pt idx="1007">
                  <c:v>40298</c:v>
                </c:pt>
                <c:pt idx="1008">
                  <c:v>40305</c:v>
                </c:pt>
                <c:pt idx="1009">
                  <c:v>40312</c:v>
                </c:pt>
                <c:pt idx="1010">
                  <c:v>40319</c:v>
                </c:pt>
                <c:pt idx="1011">
                  <c:v>40326</c:v>
                </c:pt>
                <c:pt idx="1012">
                  <c:v>40333</c:v>
                </c:pt>
                <c:pt idx="1013">
                  <c:v>40340</c:v>
                </c:pt>
                <c:pt idx="1014">
                  <c:v>40347</c:v>
                </c:pt>
                <c:pt idx="1015">
                  <c:v>40354</c:v>
                </c:pt>
                <c:pt idx="1016">
                  <c:v>40361</c:v>
                </c:pt>
                <c:pt idx="1017">
                  <c:v>40368</c:v>
                </c:pt>
                <c:pt idx="1018">
                  <c:v>40375</c:v>
                </c:pt>
                <c:pt idx="1019">
                  <c:v>40382</c:v>
                </c:pt>
                <c:pt idx="1020">
                  <c:v>40389</c:v>
                </c:pt>
                <c:pt idx="1021">
                  <c:v>40396</c:v>
                </c:pt>
                <c:pt idx="1022">
                  <c:v>40403</c:v>
                </c:pt>
                <c:pt idx="1023">
                  <c:v>40410</c:v>
                </c:pt>
                <c:pt idx="1024">
                  <c:v>40417</c:v>
                </c:pt>
                <c:pt idx="1025">
                  <c:v>40424</c:v>
                </c:pt>
                <c:pt idx="1026">
                  <c:v>40431</c:v>
                </c:pt>
                <c:pt idx="1027">
                  <c:v>40438</c:v>
                </c:pt>
                <c:pt idx="1028">
                  <c:v>40445</c:v>
                </c:pt>
                <c:pt idx="1029">
                  <c:v>40452</c:v>
                </c:pt>
                <c:pt idx="1030">
                  <c:v>40459</c:v>
                </c:pt>
                <c:pt idx="1031">
                  <c:v>40466</c:v>
                </c:pt>
                <c:pt idx="1032">
                  <c:v>40473</c:v>
                </c:pt>
                <c:pt idx="1033">
                  <c:v>40480</c:v>
                </c:pt>
                <c:pt idx="1034">
                  <c:v>40487</c:v>
                </c:pt>
                <c:pt idx="1035">
                  <c:v>40494</c:v>
                </c:pt>
                <c:pt idx="1036">
                  <c:v>40501</c:v>
                </c:pt>
                <c:pt idx="1037">
                  <c:v>40508</c:v>
                </c:pt>
                <c:pt idx="1038">
                  <c:v>40515</c:v>
                </c:pt>
                <c:pt idx="1039">
                  <c:v>40522</c:v>
                </c:pt>
                <c:pt idx="1040">
                  <c:v>40529</c:v>
                </c:pt>
                <c:pt idx="1041">
                  <c:v>40536</c:v>
                </c:pt>
                <c:pt idx="1042">
                  <c:v>40543</c:v>
                </c:pt>
                <c:pt idx="1043">
                  <c:v>40550</c:v>
                </c:pt>
                <c:pt idx="1044">
                  <c:v>40557</c:v>
                </c:pt>
                <c:pt idx="1045">
                  <c:v>40564</c:v>
                </c:pt>
                <c:pt idx="1046">
                  <c:v>40571</c:v>
                </c:pt>
                <c:pt idx="1047">
                  <c:v>40578</c:v>
                </c:pt>
                <c:pt idx="1048">
                  <c:v>40585</c:v>
                </c:pt>
                <c:pt idx="1049">
                  <c:v>40592</c:v>
                </c:pt>
                <c:pt idx="1050">
                  <c:v>40599</c:v>
                </c:pt>
                <c:pt idx="1051">
                  <c:v>40606</c:v>
                </c:pt>
                <c:pt idx="1052">
                  <c:v>40613</c:v>
                </c:pt>
                <c:pt idx="1053">
                  <c:v>40620</c:v>
                </c:pt>
                <c:pt idx="1054">
                  <c:v>40627</c:v>
                </c:pt>
                <c:pt idx="1055">
                  <c:v>40634</c:v>
                </c:pt>
                <c:pt idx="1056">
                  <c:v>40641</c:v>
                </c:pt>
                <c:pt idx="1057">
                  <c:v>40648</c:v>
                </c:pt>
                <c:pt idx="1058">
                  <c:v>40655</c:v>
                </c:pt>
                <c:pt idx="1059">
                  <c:v>40662</c:v>
                </c:pt>
                <c:pt idx="1060">
                  <c:v>40669</c:v>
                </c:pt>
                <c:pt idx="1061">
                  <c:v>40676</c:v>
                </c:pt>
                <c:pt idx="1062">
                  <c:v>40683</c:v>
                </c:pt>
                <c:pt idx="1063">
                  <c:v>40690</c:v>
                </c:pt>
                <c:pt idx="1064">
                  <c:v>40697</c:v>
                </c:pt>
                <c:pt idx="1065">
                  <c:v>40704</c:v>
                </c:pt>
                <c:pt idx="1066">
                  <c:v>40711</c:v>
                </c:pt>
                <c:pt idx="1067">
                  <c:v>40718</c:v>
                </c:pt>
                <c:pt idx="1068">
                  <c:v>40725</c:v>
                </c:pt>
                <c:pt idx="1069">
                  <c:v>40732</c:v>
                </c:pt>
                <c:pt idx="1070">
                  <c:v>40739</c:v>
                </c:pt>
                <c:pt idx="1071">
                  <c:v>40746</c:v>
                </c:pt>
                <c:pt idx="1072">
                  <c:v>40753</c:v>
                </c:pt>
                <c:pt idx="1073">
                  <c:v>40760</c:v>
                </c:pt>
                <c:pt idx="1074">
                  <c:v>40767</c:v>
                </c:pt>
                <c:pt idx="1075">
                  <c:v>40774</c:v>
                </c:pt>
                <c:pt idx="1076">
                  <c:v>40781</c:v>
                </c:pt>
                <c:pt idx="1077">
                  <c:v>40788</c:v>
                </c:pt>
                <c:pt idx="1078">
                  <c:v>40795</c:v>
                </c:pt>
                <c:pt idx="1079">
                  <c:v>40802</c:v>
                </c:pt>
                <c:pt idx="1080">
                  <c:v>40809</c:v>
                </c:pt>
                <c:pt idx="1081">
                  <c:v>40816</c:v>
                </c:pt>
                <c:pt idx="1082">
                  <c:v>40823</c:v>
                </c:pt>
                <c:pt idx="1083">
                  <c:v>40830</c:v>
                </c:pt>
                <c:pt idx="1084">
                  <c:v>40837</c:v>
                </c:pt>
                <c:pt idx="1085">
                  <c:v>40844</c:v>
                </c:pt>
                <c:pt idx="1086">
                  <c:v>40851</c:v>
                </c:pt>
                <c:pt idx="1087">
                  <c:v>40858</c:v>
                </c:pt>
                <c:pt idx="1088">
                  <c:v>40865</c:v>
                </c:pt>
                <c:pt idx="1089">
                  <c:v>40872</c:v>
                </c:pt>
                <c:pt idx="1090">
                  <c:v>40879</c:v>
                </c:pt>
                <c:pt idx="1091">
                  <c:v>40886</c:v>
                </c:pt>
                <c:pt idx="1092">
                  <c:v>40893</c:v>
                </c:pt>
                <c:pt idx="1093">
                  <c:v>40900</c:v>
                </c:pt>
                <c:pt idx="1094">
                  <c:v>40907</c:v>
                </c:pt>
                <c:pt idx="1095">
                  <c:v>40914</c:v>
                </c:pt>
                <c:pt idx="1096">
                  <c:v>40921</c:v>
                </c:pt>
                <c:pt idx="1097">
                  <c:v>40928</c:v>
                </c:pt>
                <c:pt idx="1098">
                  <c:v>40935</c:v>
                </c:pt>
                <c:pt idx="1099">
                  <c:v>40942</c:v>
                </c:pt>
                <c:pt idx="1100">
                  <c:v>40949</c:v>
                </c:pt>
                <c:pt idx="1101">
                  <c:v>40956</c:v>
                </c:pt>
                <c:pt idx="1102">
                  <c:v>40963</c:v>
                </c:pt>
                <c:pt idx="1103">
                  <c:v>40970</c:v>
                </c:pt>
                <c:pt idx="1104">
                  <c:v>40977</c:v>
                </c:pt>
                <c:pt idx="1105">
                  <c:v>40984</c:v>
                </c:pt>
                <c:pt idx="1106">
                  <c:v>40991</c:v>
                </c:pt>
                <c:pt idx="1107">
                  <c:v>40998</c:v>
                </c:pt>
                <c:pt idx="1108">
                  <c:v>41005</c:v>
                </c:pt>
                <c:pt idx="1109">
                  <c:v>41012</c:v>
                </c:pt>
                <c:pt idx="1110">
                  <c:v>41019</c:v>
                </c:pt>
                <c:pt idx="1111">
                  <c:v>41026</c:v>
                </c:pt>
                <c:pt idx="1112">
                  <c:v>41033</c:v>
                </c:pt>
                <c:pt idx="1113">
                  <c:v>41040</c:v>
                </c:pt>
                <c:pt idx="1114">
                  <c:v>41047</c:v>
                </c:pt>
                <c:pt idx="1115">
                  <c:v>41054</c:v>
                </c:pt>
                <c:pt idx="1116">
                  <c:v>41061</c:v>
                </c:pt>
                <c:pt idx="1117">
                  <c:v>41068</c:v>
                </c:pt>
                <c:pt idx="1118">
                  <c:v>41075</c:v>
                </c:pt>
                <c:pt idx="1119">
                  <c:v>41082</c:v>
                </c:pt>
                <c:pt idx="1120">
                  <c:v>41089</c:v>
                </c:pt>
                <c:pt idx="1121">
                  <c:v>41096</c:v>
                </c:pt>
                <c:pt idx="1122">
                  <c:v>41103</c:v>
                </c:pt>
                <c:pt idx="1123">
                  <c:v>41110</c:v>
                </c:pt>
                <c:pt idx="1124">
                  <c:v>41117</c:v>
                </c:pt>
                <c:pt idx="1125">
                  <c:v>41124</c:v>
                </c:pt>
                <c:pt idx="1126">
                  <c:v>41131</c:v>
                </c:pt>
                <c:pt idx="1127">
                  <c:v>41138</c:v>
                </c:pt>
                <c:pt idx="1128">
                  <c:v>41145</c:v>
                </c:pt>
                <c:pt idx="1129">
                  <c:v>41152</c:v>
                </c:pt>
                <c:pt idx="1130">
                  <c:v>41159</c:v>
                </c:pt>
                <c:pt idx="1131">
                  <c:v>41166</c:v>
                </c:pt>
                <c:pt idx="1132">
                  <c:v>41173</c:v>
                </c:pt>
                <c:pt idx="1133">
                  <c:v>41180</c:v>
                </c:pt>
                <c:pt idx="1134">
                  <c:v>41187</c:v>
                </c:pt>
                <c:pt idx="1135">
                  <c:v>41194</c:v>
                </c:pt>
                <c:pt idx="1136">
                  <c:v>41201</c:v>
                </c:pt>
                <c:pt idx="1137">
                  <c:v>41208</c:v>
                </c:pt>
                <c:pt idx="1138">
                  <c:v>41215</c:v>
                </c:pt>
                <c:pt idx="1139">
                  <c:v>41222</c:v>
                </c:pt>
                <c:pt idx="1140">
                  <c:v>41229</c:v>
                </c:pt>
                <c:pt idx="1141">
                  <c:v>41236</c:v>
                </c:pt>
                <c:pt idx="1142">
                  <c:v>41243</c:v>
                </c:pt>
                <c:pt idx="1143">
                  <c:v>41250</c:v>
                </c:pt>
                <c:pt idx="1144">
                  <c:v>41257</c:v>
                </c:pt>
                <c:pt idx="1145">
                  <c:v>41264</c:v>
                </c:pt>
                <c:pt idx="1146">
                  <c:v>41271</c:v>
                </c:pt>
                <c:pt idx="1147">
                  <c:v>41278</c:v>
                </c:pt>
                <c:pt idx="1148">
                  <c:v>41285</c:v>
                </c:pt>
                <c:pt idx="1149">
                  <c:v>41292</c:v>
                </c:pt>
                <c:pt idx="1150">
                  <c:v>41299</c:v>
                </c:pt>
                <c:pt idx="1151">
                  <c:v>41306</c:v>
                </c:pt>
                <c:pt idx="1152">
                  <c:v>41313</c:v>
                </c:pt>
                <c:pt idx="1153">
                  <c:v>41320</c:v>
                </c:pt>
                <c:pt idx="1154">
                  <c:v>41327</c:v>
                </c:pt>
                <c:pt idx="1155">
                  <c:v>41334</c:v>
                </c:pt>
                <c:pt idx="1156">
                  <c:v>41341</c:v>
                </c:pt>
                <c:pt idx="1157">
                  <c:v>41348</c:v>
                </c:pt>
                <c:pt idx="1158">
                  <c:v>41355</c:v>
                </c:pt>
                <c:pt idx="1159">
                  <c:v>41362</c:v>
                </c:pt>
                <c:pt idx="1160">
                  <c:v>41369</c:v>
                </c:pt>
                <c:pt idx="1161">
                  <c:v>41376</c:v>
                </c:pt>
                <c:pt idx="1162">
                  <c:v>41383</c:v>
                </c:pt>
                <c:pt idx="1163">
                  <c:v>41390</c:v>
                </c:pt>
                <c:pt idx="1164">
                  <c:v>41397</c:v>
                </c:pt>
                <c:pt idx="1165">
                  <c:v>41404</c:v>
                </c:pt>
                <c:pt idx="1166">
                  <c:v>41411</c:v>
                </c:pt>
                <c:pt idx="1167">
                  <c:v>41418</c:v>
                </c:pt>
                <c:pt idx="1168">
                  <c:v>41425</c:v>
                </c:pt>
                <c:pt idx="1169">
                  <c:v>41432</c:v>
                </c:pt>
                <c:pt idx="1170">
                  <c:v>41439</c:v>
                </c:pt>
                <c:pt idx="1171">
                  <c:v>41446</c:v>
                </c:pt>
                <c:pt idx="1172">
                  <c:v>41453</c:v>
                </c:pt>
                <c:pt idx="1173">
                  <c:v>41460</c:v>
                </c:pt>
                <c:pt idx="1174">
                  <c:v>41467</c:v>
                </c:pt>
                <c:pt idx="1175">
                  <c:v>41474</c:v>
                </c:pt>
                <c:pt idx="1176">
                  <c:v>41481</c:v>
                </c:pt>
                <c:pt idx="1177">
                  <c:v>41488</c:v>
                </c:pt>
                <c:pt idx="1178">
                  <c:v>41495</c:v>
                </c:pt>
                <c:pt idx="1179">
                  <c:v>41502</c:v>
                </c:pt>
                <c:pt idx="1180">
                  <c:v>41509</c:v>
                </c:pt>
                <c:pt idx="1181">
                  <c:v>41516</c:v>
                </c:pt>
                <c:pt idx="1182">
                  <c:v>41523</c:v>
                </c:pt>
                <c:pt idx="1183">
                  <c:v>41530</c:v>
                </c:pt>
                <c:pt idx="1184">
                  <c:v>41537</c:v>
                </c:pt>
                <c:pt idx="1185">
                  <c:v>41544</c:v>
                </c:pt>
                <c:pt idx="1186">
                  <c:v>41551</c:v>
                </c:pt>
                <c:pt idx="1187">
                  <c:v>41558</c:v>
                </c:pt>
                <c:pt idx="1188">
                  <c:v>41565</c:v>
                </c:pt>
                <c:pt idx="1189">
                  <c:v>41572</c:v>
                </c:pt>
                <c:pt idx="1190">
                  <c:v>41579</c:v>
                </c:pt>
                <c:pt idx="1191">
                  <c:v>41586</c:v>
                </c:pt>
                <c:pt idx="1192">
                  <c:v>41593</c:v>
                </c:pt>
                <c:pt idx="1193">
                  <c:v>41600</c:v>
                </c:pt>
                <c:pt idx="1194">
                  <c:v>41607</c:v>
                </c:pt>
                <c:pt idx="1195">
                  <c:v>41614</c:v>
                </c:pt>
                <c:pt idx="1196">
                  <c:v>41621</c:v>
                </c:pt>
                <c:pt idx="1197">
                  <c:v>41628</c:v>
                </c:pt>
                <c:pt idx="1198">
                  <c:v>41635</c:v>
                </c:pt>
                <c:pt idx="1199">
                  <c:v>41642</c:v>
                </c:pt>
                <c:pt idx="1200">
                  <c:v>41649</c:v>
                </c:pt>
                <c:pt idx="1201">
                  <c:v>41656</c:v>
                </c:pt>
                <c:pt idx="1202">
                  <c:v>41663</c:v>
                </c:pt>
                <c:pt idx="1203">
                  <c:v>41670</c:v>
                </c:pt>
                <c:pt idx="1204">
                  <c:v>41677</c:v>
                </c:pt>
                <c:pt idx="1205">
                  <c:v>41684</c:v>
                </c:pt>
                <c:pt idx="1206">
                  <c:v>41691</c:v>
                </c:pt>
                <c:pt idx="1207">
                  <c:v>41698</c:v>
                </c:pt>
                <c:pt idx="1208">
                  <c:v>41705</c:v>
                </c:pt>
                <c:pt idx="1209">
                  <c:v>41712</c:v>
                </c:pt>
                <c:pt idx="1210">
                  <c:v>41719</c:v>
                </c:pt>
                <c:pt idx="1211">
                  <c:v>41726</c:v>
                </c:pt>
                <c:pt idx="1212">
                  <c:v>41733</c:v>
                </c:pt>
                <c:pt idx="1213">
                  <c:v>41740</c:v>
                </c:pt>
                <c:pt idx="1214">
                  <c:v>41747</c:v>
                </c:pt>
                <c:pt idx="1215">
                  <c:v>41754</c:v>
                </c:pt>
                <c:pt idx="1216">
                  <c:v>41761</c:v>
                </c:pt>
                <c:pt idx="1217">
                  <c:v>41768</c:v>
                </c:pt>
                <c:pt idx="1218">
                  <c:v>41775</c:v>
                </c:pt>
                <c:pt idx="1219">
                  <c:v>41782</c:v>
                </c:pt>
                <c:pt idx="1220">
                  <c:v>41789</c:v>
                </c:pt>
                <c:pt idx="1221">
                  <c:v>41796</c:v>
                </c:pt>
                <c:pt idx="1222">
                  <c:v>41803</c:v>
                </c:pt>
                <c:pt idx="1223">
                  <c:v>41810</c:v>
                </c:pt>
                <c:pt idx="1224">
                  <c:v>41817</c:v>
                </c:pt>
                <c:pt idx="1225">
                  <c:v>41824</c:v>
                </c:pt>
                <c:pt idx="1226">
                  <c:v>41831</c:v>
                </c:pt>
                <c:pt idx="1227">
                  <c:v>41838</c:v>
                </c:pt>
                <c:pt idx="1228">
                  <c:v>41845</c:v>
                </c:pt>
                <c:pt idx="1229">
                  <c:v>41852</c:v>
                </c:pt>
                <c:pt idx="1230">
                  <c:v>41859</c:v>
                </c:pt>
                <c:pt idx="1231">
                  <c:v>41866</c:v>
                </c:pt>
                <c:pt idx="1232">
                  <c:v>41873</c:v>
                </c:pt>
                <c:pt idx="1233">
                  <c:v>41880</c:v>
                </c:pt>
                <c:pt idx="1234">
                  <c:v>41887</c:v>
                </c:pt>
                <c:pt idx="1235">
                  <c:v>41894</c:v>
                </c:pt>
                <c:pt idx="1236">
                  <c:v>41901</c:v>
                </c:pt>
                <c:pt idx="1237">
                  <c:v>41908</c:v>
                </c:pt>
                <c:pt idx="1238">
                  <c:v>41915</c:v>
                </c:pt>
                <c:pt idx="1239">
                  <c:v>41922</c:v>
                </c:pt>
                <c:pt idx="1240">
                  <c:v>41929</c:v>
                </c:pt>
                <c:pt idx="1241">
                  <c:v>41936</c:v>
                </c:pt>
                <c:pt idx="1242">
                  <c:v>41943</c:v>
                </c:pt>
                <c:pt idx="1243">
                  <c:v>41950</c:v>
                </c:pt>
                <c:pt idx="1244">
                  <c:v>41957</c:v>
                </c:pt>
                <c:pt idx="1245">
                  <c:v>41964</c:v>
                </c:pt>
                <c:pt idx="1246">
                  <c:v>41971</c:v>
                </c:pt>
                <c:pt idx="1247">
                  <c:v>41978</c:v>
                </c:pt>
                <c:pt idx="1248">
                  <c:v>41985</c:v>
                </c:pt>
                <c:pt idx="1249">
                  <c:v>41992</c:v>
                </c:pt>
                <c:pt idx="1250">
                  <c:v>41999</c:v>
                </c:pt>
                <c:pt idx="1251">
                  <c:v>42006</c:v>
                </c:pt>
                <c:pt idx="1252">
                  <c:v>42013</c:v>
                </c:pt>
                <c:pt idx="1253">
                  <c:v>42020</c:v>
                </c:pt>
                <c:pt idx="1254">
                  <c:v>42027</c:v>
                </c:pt>
                <c:pt idx="1255">
                  <c:v>42034</c:v>
                </c:pt>
                <c:pt idx="1256">
                  <c:v>42041</c:v>
                </c:pt>
                <c:pt idx="1257">
                  <c:v>42048</c:v>
                </c:pt>
                <c:pt idx="1258">
                  <c:v>42055</c:v>
                </c:pt>
                <c:pt idx="1259">
                  <c:v>42062</c:v>
                </c:pt>
                <c:pt idx="1260">
                  <c:v>42069</c:v>
                </c:pt>
                <c:pt idx="1261">
                  <c:v>42076</c:v>
                </c:pt>
                <c:pt idx="1262">
                  <c:v>42083</c:v>
                </c:pt>
                <c:pt idx="1263">
                  <c:v>42090</c:v>
                </c:pt>
                <c:pt idx="1264">
                  <c:v>42097</c:v>
                </c:pt>
                <c:pt idx="1265">
                  <c:v>42104</c:v>
                </c:pt>
                <c:pt idx="1266">
                  <c:v>42111</c:v>
                </c:pt>
                <c:pt idx="1267">
                  <c:v>42118</c:v>
                </c:pt>
                <c:pt idx="1268">
                  <c:v>42125</c:v>
                </c:pt>
                <c:pt idx="1269">
                  <c:v>42132</c:v>
                </c:pt>
                <c:pt idx="1270">
                  <c:v>42139</c:v>
                </c:pt>
                <c:pt idx="1271">
                  <c:v>42146</c:v>
                </c:pt>
                <c:pt idx="1272">
                  <c:v>42153</c:v>
                </c:pt>
                <c:pt idx="1273">
                  <c:v>42160</c:v>
                </c:pt>
                <c:pt idx="1274">
                  <c:v>42167</c:v>
                </c:pt>
                <c:pt idx="1275">
                  <c:v>42174</c:v>
                </c:pt>
                <c:pt idx="1276">
                  <c:v>42181</c:v>
                </c:pt>
                <c:pt idx="1277">
                  <c:v>42188</c:v>
                </c:pt>
                <c:pt idx="1278">
                  <c:v>42195</c:v>
                </c:pt>
                <c:pt idx="1279">
                  <c:v>42202</c:v>
                </c:pt>
                <c:pt idx="1280">
                  <c:v>42209</c:v>
                </c:pt>
                <c:pt idx="1281">
                  <c:v>42216</c:v>
                </c:pt>
                <c:pt idx="1282">
                  <c:v>42223</c:v>
                </c:pt>
                <c:pt idx="1283">
                  <c:v>42230</c:v>
                </c:pt>
                <c:pt idx="1284">
                  <c:v>42237</c:v>
                </c:pt>
                <c:pt idx="1285">
                  <c:v>42244</c:v>
                </c:pt>
                <c:pt idx="1286">
                  <c:v>42251</c:v>
                </c:pt>
                <c:pt idx="1287">
                  <c:v>42258</c:v>
                </c:pt>
                <c:pt idx="1288">
                  <c:v>42265</c:v>
                </c:pt>
                <c:pt idx="1289">
                  <c:v>42272</c:v>
                </c:pt>
                <c:pt idx="1290">
                  <c:v>42279</c:v>
                </c:pt>
                <c:pt idx="1291">
                  <c:v>42286</c:v>
                </c:pt>
                <c:pt idx="1292">
                  <c:v>42293</c:v>
                </c:pt>
                <c:pt idx="1293">
                  <c:v>42300</c:v>
                </c:pt>
                <c:pt idx="1294">
                  <c:v>42307</c:v>
                </c:pt>
                <c:pt idx="1295">
                  <c:v>42314</c:v>
                </c:pt>
                <c:pt idx="1296">
                  <c:v>42321</c:v>
                </c:pt>
                <c:pt idx="1297">
                  <c:v>42328</c:v>
                </c:pt>
                <c:pt idx="1298">
                  <c:v>42335</c:v>
                </c:pt>
                <c:pt idx="1299">
                  <c:v>42342</c:v>
                </c:pt>
                <c:pt idx="1300">
                  <c:v>42349</c:v>
                </c:pt>
                <c:pt idx="1301">
                  <c:v>42356</c:v>
                </c:pt>
                <c:pt idx="1302">
                  <c:v>42363</c:v>
                </c:pt>
                <c:pt idx="1303">
                  <c:v>42370</c:v>
                </c:pt>
                <c:pt idx="1304">
                  <c:v>42377</c:v>
                </c:pt>
                <c:pt idx="1305">
                  <c:v>42384</c:v>
                </c:pt>
                <c:pt idx="1306">
                  <c:v>42391</c:v>
                </c:pt>
                <c:pt idx="1307">
                  <c:v>42398</c:v>
                </c:pt>
                <c:pt idx="1308">
                  <c:v>42405</c:v>
                </c:pt>
                <c:pt idx="1309">
                  <c:v>42412</c:v>
                </c:pt>
                <c:pt idx="1310">
                  <c:v>42419</c:v>
                </c:pt>
                <c:pt idx="1311">
                  <c:v>42426</c:v>
                </c:pt>
                <c:pt idx="1312">
                  <c:v>42433</c:v>
                </c:pt>
                <c:pt idx="1313">
                  <c:v>42440</c:v>
                </c:pt>
                <c:pt idx="1314">
                  <c:v>42447</c:v>
                </c:pt>
                <c:pt idx="1315">
                  <c:v>42454</c:v>
                </c:pt>
                <c:pt idx="1316">
                  <c:v>42461</c:v>
                </c:pt>
                <c:pt idx="1317">
                  <c:v>42468</c:v>
                </c:pt>
                <c:pt idx="1318">
                  <c:v>42475</c:v>
                </c:pt>
                <c:pt idx="1319">
                  <c:v>42482</c:v>
                </c:pt>
                <c:pt idx="1320">
                  <c:v>42489</c:v>
                </c:pt>
                <c:pt idx="1321">
                  <c:v>42496</c:v>
                </c:pt>
                <c:pt idx="1322">
                  <c:v>42503</c:v>
                </c:pt>
                <c:pt idx="1323">
                  <c:v>42510</c:v>
                </c:pt>
                <c:pt idx="1324">
                  <c:v>42517</c:v>
                </c:pt>
                <c:pt idx="1325">
                  <c:v>42524</c:v>
                </c:pt>
                <c:pt idx="1326">
                  <c:v>42531</c:v>
                </c:pt>
                <c:pt idx="1327">
                  <c:v>42538</c:v>
                </c:pt>
                <c:pt idx="1328">
                  <c:v>42545</c:v>
                </c:pt>
                <c:pt idx="1329">
                  <c:v>42552</c:v>
                </c:pt>
                <c:pt idx="1330">
                  <c:v>42559</c:v>
                </c:pt>
                <c:pt idx="1331">
                  <c:v>42566</c:v>
                </c:pt>
                <c:pt idx="1332">
                  <c:v>42573</c:v>
                </c:pt>
                <c:pt idx="1333">
                  <c:v>42580</c:v>
                </c:pt>
                <c:pt idx="1334">
                  <c:v>42587</c:v>
                </c:pt>
                <c:pt idx="1335">
                  <c:v>42594</c:v>
                </c:pt>
                <c:pt idx="1336">
                  <c:v>42601</c:v>
                </c:pt>
                <c:pt idx="1337">
                  <c:v>42608</c:v>
                </c:pt>
                <c:pt idx="1338">
                  <c:v>42615</c:v>
                </c:pt>
                <c:pt idx="1339">
                  <c:v>42622</c:v>
                </c:pt>
                <c:pt idx="1340">
                  <c:v>42629</c:v>
                </c:pt>
                <c:pt idx="1341">
                  <c:v>42636</c:v>
                </c:pt>
                <c:pt idx="1342">
                  <c:v>42643</c:v>
                </c:pt>
                <c:pt idx="1343">
                  <c:v>42650</c:v>
                </c:pt>
                <c:pt idx="1344">
                  <c:v>42657</c:v>
                </c:pt>
                <c:pt idx="1345">
                  <c:v>42664</c:v>
                </c:pt>
                <c:pt idx="1346">
                  <c:v>42671</c:v>
                </c:pt>
                <c:pt idx="1347">
                  <c:v>42678</c:v>
                </c:pt>
                <c:pt idx="1348">
                  <c:v>42685</c:v>
                </c:pt>
                <c:pt idx="1349">
                  <c:v>42692</c:v>
                </c:pt>
                <c:pt idx="1350">
                  <c:v>42699</c:v>
                </c:pt>
                <c:pt idx="1351">
                  <c:v>42706</c:v>
                </c:pt>
                <c:pt idx="1352">
                  <c:v>42713</c:v>
                </c:pt>
                <c:pt idx="1353">
                  <c:v>42720</c:v>
                </c:pt>
                <c:pt idx="1354">
                  <c:v>42727</c:v>
                </c:pt>
                <c:pt idx="1355">
                  <c:v>42734</c:v>
                </c:pt>
                <c:pt idx="1356">
                  <c:v>42741</c:v>
                </c:pt>
                <c:pt idx="1357">
                  <c:v>42748</c:v>
                </c:pt>
                <c:pt idx="1358">
                  <c:v>42755</c:v>
                </c:pt>
                <c:pt idx="1359">
                  <c:v>42762</c:v>
                </c:pt>
                <c:pt idx="1360">
                  <c:v>42769</c:v>
                </c:pt>
                <c:pt idx="1361">
                  <c:v>42776</c:v>
                </c:pt>
                <c:pt idx="1362">
                  <c:v>42783</c:v>
                </c:pt>
                <c:pt idx="1363">
                  <c:v>42790</c:v>
                </c:pt>
                <c:pt idx="1364">
                  <c:v>42797</c:v>
                </c:pt>
                <c:pt idx="1365">
                  <c:v>42804</c:v>
                </c:pt>
                <c:pt idx="1366">
                  <c:v>42811</c:v>
                </c:pt>
                <c:pt idx="1367">
                  <c:v>42818</c:v>
                </c:pt>
                <c:pt idx="1368">
                  <c:v>42825</c:v>
                </c:pt>
                <c:pt idx="1369">
                  <c:v>42832</c:v>
                </c:pt>
                <c:pt idx="1370">
                  <c:v>42839</c:v>
                </c:pt>
                <c:pt idx="1371">
                  <c:v>42846</c:v>
                </c:pt>
                <c:pt idx="1372">
                  <c:v>42853</c:v>
                </c:pt>
                <c:pt idx="1373">
                  <c:v>42860</c:v>
                </c:pt>
                <c:pt idx="1374">
                  <c:v>42867</c:v>
                </c:pt>
                <c:pt idx="1375">
                  <c:v>42874</c:v>
                </c:pt>
                <c:pt idx="1376">
                  <c:v>42881</c:v>
                </c:pt>
                <c:pt idx="1377">
                  <c:v>42888</c:v>
                </c:pt>
                <c:pt idx="1378">
                  <c:v>42895</c:v>
                </c:pt>
                <c:pt idx="1379">
                  <c:v>42902</c:v>
                </c:pt>
                <c:pt idx="1380">
                  <c:v>42909</c:v>
                </c:pt>
                <c:pt idx="1381">
                  <c:v>42916</c:v>
                </c:pt>
                <c:pt idx="1382">
                  <c:v>42923</c:v>
                </c:pt>
                <c:pt idx="1383">
                  <c:v>42930</c:v>
                </c:pt>
                <c:pt idx="1384">
                  <c:v>42937</c:v>
                </c:pt>
                <c:pt idx="1385">
                  <c:v>42944</c:v>
                </c:pt>
                <c:pt idx="1386">
                  <c:v>42951</c:v>
                </c:pt>
                <c:pt idx="1387">
                  <c:v>42958</c:v>
                </c:pt>
                <c:pt idx="1388">
                  <c:v>42965</c:v>
                </c:pt>
                <c:pt idx="1389">
                  <c:v>42972</c:v>
                </c:pt>
                <c:pt idx="1390">
                  <c:v>42979</c:v>
                </c:pt>
                <c:pt idx="1391">
                  <c:v>42986</c:v>
                </c:pt>
                <c:pt idx="1392">
                  <c:v>42993</c:v>
                </c:pt>
                <c:pt idx="1393">
                  <c:v>43000</c:v>
                </c:pt>
                <c:pt idx="1394">
                  <c:v>43007</c:v>
                </c:pt>
                <c:pt idx="1395">
                  <c:v>43014</c:v>
                </c:pt>
                <c:pt idx="1396">
                  <c:v>43021</c:v>
                </c:pt>
                <c:pt idx="1397">
                  <c:v>43028</c:v>
                </c:pt>
                <c:pt idx="1398">
                  <c:v>43035</c:v>
                </c:pt>
                <c:pt idx="1399">
                  <c:v>43042</c:v>
                </c:pt>
                <c:pt idx="1400">
                  <c:v>43049</c:v>
                </c:pt>
                <c:pt idx="1401">
                  <c:v>43056</c:v>
                </c:pt>
                <c:pt idx="1402">
                  <c:v>43063</c:v>
                </c:pt>
                <c:pt idx="1403">
                  <c:v>43070</c:v>
                </c:pt>
                <c:pt idx="1404">
                  <c:v>43077</c:v>
                </c:pt>
                <c:pt idx="1405">
                  <c:v>43084</c:v>
                </c:pt>
                <c:pt idx="1406">
                  <c:v>43091</c:v>
                </c:pt>
                <c:pt idx="1407">
                  <c:v>43098</c:v>
                </c:pt>
                <c:pt idx="1408">
                  <c:v>43105</c:v>
                </c:pt>
                <c:pt idx="1409">
                  <c:v>43112</c:v>
                </c:pt>
                <c:pt idx="1410">
                  <c:v>43119</c:v>
                </c:pt>
                <c:pt idx="1411">
                  <c:v>43126</c:v>
                </c:pt>
                <c:pt idx="1412">
                  <c:v>43133</c:v>
                </c:pt>
                <c:pt idx="1413">
                  <c:v>43140</c:v>
                </c:pt>
                <c:pt idx="1414">
                  <c:v>43147</c:v>
                </c:pt>
                <c:pt idx="1415">
                  <c:v>43154</c:v>
                </c:pt>
                <c:pt idx="1416">
                  <c:v>43161</c:v>
                </c:pt>
                <c:pt idx="1417">
                  <c:v>43168</c:v>
                </c:pt>
                <c:pt idx="1418">
                  <c:v>43175</c:v>
                </c:pt>
                <c:pt idx="1419">
                  <c:v>43182</c:v>
                </c:pt>
                <c:pt idx="1420">
                  <c:v>43189</c:v>
                </c:pt>
                <c:pt idx="1421">
                  <c:v>43196</c:v>
                </c:pt>
                <c:pt idx="1422">
                  <c:v>43203</c:v>
                </c:pt>
                <c:pt idx="1423">
                  <c:v>43210</c:v>
                </c:pt>
                <c:pt idx="1424">
                  <c:v>43217</c:v>
                </c:pt>
                <c:pt idx="1425">
                  <c:v>43224</c:v>
                </c:pt>
                <c:pt idx="1426">
                  <c:v>43231</c:v>
                </c:pt>
                <c:pt idx="1427">
                  <c:v>43238</c:v>
                </c:pt>
                <c:pt idx="1428">
                  <c:v>43245</c:v>
                </c:pt>
                <c:pt idx="1429">
                  <c:v>43252</c:v>
                </c:pt>
                <c:pt idx="1430">
                  <c:v>43259</c:v>
                </c:pt>
                <c:pt idx="1431">
                  <c:v>43266</c:v>
                </c:pt>
                <c:pt idx="1432">
                  <c:v>43273</c:v>
                </c:pt>
                <c:pt idx="1433">
                  <c:v>43280</c:v>
                </c:pt>
                <c:pt idx="1434">
                  <c:v>43287</c:v>
                </c:pt>
                <c:pt idx="1435">
                  <c:v>43294</c:v>
                </c:pt>
                <c:pt idx="1436">
                  <c:v>43301</c:v>
                </c:pt>
                <c:pt idx="1437">
                  <c:v>43308</c:v>
                </c:pt>
                <c:pt idx="1438">
                  <c:v>43315</c:v>
                </c:pt>
                <c:pt idx="1439">
                  <c:v>43322</c:v>
                </c:pt>
                <c:pt idx="1440">
                  <c:v>43329</c:v>
                </c:pt>
                <c:pt idx="1441">
                  <c:v>43336</c:v>
                </c:pt>
                <c:pt idx="1442">
                  <c:v>43343</c:v>
                </c:pt>
                <c:pt idx="1443">
                  <c:v>43350</c:v>
                </c:pt>
                <c:pt idx="1444">
                  <c:v>43357</c:v>
                </c:pt>
                <c:pt idx="1445">
                  <c:v>43364</c:v>
                </c:pt>
                <c:pt idx="1446">
                  <c:v>43371</c:v>
                </c:pt>
                <c:pt idx="1447">
                  <c:v>43378</c:v>
                </c:pt>
                <c:pt idx="1448">
                  <c:v>43385</c:v>
                </c:pt>
                <c:pt idx="1449">
                  <c:v>43392</c:v>
                </c:pt>
                <c:pt idx="1450">
                  <c:v>43399</c:v>
                </c:pt>
                <c:pt idx="1451">
                  <c:v>43406</c:v>
                </c:pt>
                <c:pt idx="1452">
                  <c:v>43413</c:v>
                </c:pt>
                <c:pt idx="1453">
                  <c:v>43420</c:v>
                </c:pt>
                <c:pt idx="1454">
                  <c:v>43427</c:v>
                </c:pt>
                <c:pt idx="1455">
                  <c:v>43434</c:v>
                </c:pt>
                <c:pt idx="1456">
                  <c:v>43441</c:v>
                </c:pt>
                <c:pt idx="1457">
                  <c:v>43448</c:v>
                </c:pt>
                <c:pt idx="1458">
                  <c:v>43455</c:v>
                </c:pt>
                <c:pt idx="1459">
                  <c:v>43462</c:v>
                </c:pt>
                <c:pt idx="1460">
                  <c:v>43469</c:v>
                </c:pt>
                <c:pt idx="1461">
                  <c:v>43476</c:v>
                </c:pt>
                <c:pt idx="1462">
                  <c:v>43483</c:v>
                </c:pt>
                <c:pt idx="1463">
                  <c:v>43490</c:v>
                </c:pt>
                <c:pt idx="1464">
                  <c:v>43497</c:v>
                </c:pt>
                <c:pt idx="1465">
                  <c:v>43504</c:v>
                </c:pt>
                <c:pt idx="1466">
                  <c:v>43511</c:v>
                </c:pt>
                <c:pt idx="1467">
                  <c:v>43518</c:v>
                </c:pt>
                <c:pt idx="1468">
                  <c:v>43525</c:v>
                </c:pt>
                <c:pt idx="1469">
                  <c:v>43532</c:v>
                </c:pt>
                <c:pt idx="1470">
                  <c:v>43539</c:v>
                </c:pt>
                <c:pt idx="1471">
                  <c:v>43546</c:v>
                </c:pt>
                <c:pt idx="1472">
                  <c:v>43553</c:v>
                </c:pt>
                <c:pt idx="1473">
                  <c:v>43560</c:v>
                </c:pt>
                <c:pt idx="1474">
                  <c:v>43567</c:v>
                </c:pt>
                <c:pt idx="1475">
                  <c:v>43574</c:v>
                </c:pt>
                <c:pt idx="1476">
                  <c:v>43581</c:v>
                </c:pt>
                <c:pt idx="1477">
                  <c:v>43588</c:v>
                </c:pt>
                <c:pt idx="1478">
                  <c:v>43595</c:v>
                </c:pt>
                <c:pt idx="1479">
                  <c:v>43602</c:v>
                </c:pt>
                <c:pt idx="1480">
                  <c:v>43609</c:v>
                </c:pt>
                <c:pt idx="1481">
                  <c:v>43616</c:v>
                </c:pt>
                <c:pt idx="1482">
                  <c:v>43623</c:v>
                </c:pt>
                <c:pt idx="1483">
                  <c:v>43630</c:v>
                </c:pt>
                <c:pt idx="1484">
                  <c:v>43637</c:v>
                </c:pt>
                <c:pt idx="1485">
                  <c:v>43644</c:v>
                </c:pt>
                <c:pt idx="1486">
                  <c:v>43651</c:v>
                </c:pt>
              </c:numCache>
            </c:numRef>
          </c:cat>
          <c:val>
            <c:numRef>
              <c:f>'原油库存（周数据）'!$C$2:$C$1489</c:f>
              <c:numCache>
                <c:formatCode>###,###,###,###,##0.00_ </c:formatCode>
                <c:ptCount val="1488"/>
                <c:pt idx="0">
                  <c:v>-0.63719539276937198</c:v>
                </c:pt>
                <c:pt idx="1">
                  <c:v>-2.2139617157884621</c:v>
                </c:pt>
                <c:pt idx="2">
                  <c:v>-3.6191641885277095</c:v>
                </c:pt>
                <c:pt idx="3">
                  <c:v>-5.5799885602144821</c:v>
                </c:pt>
                <c:pt idx="4">
                  <c:v>-5.8762486268783398</c:v>
                </c:pt>
                <c:pt idx="5">
                  <c:v>-5.3710874414327456</c:v>
                </c:pt>
                <c:pt idx="6">
                  <c:v>-3.4465361299943833</c:v>
                </c:pt>
                <c:pt idx="7">
                  <c:v>-4.7658994288865939</c:v>
                </c:pt>
                <c:pt idx="8">
                  <c:v>-4.996149961886557</c:v>
                </c:pt>
                <c:pt idx="9">
                  <c:v>-4.5342022465775331</c:v>
                </c:pt>
                <c:pt idx="10">
                  <c:v>-5.1950502396974825</c:v>
                </c:pt>
                <c:pt idx="11">
                  <c:v>-5.759418922816673</c:v>
                </c:pt>
                <c:pt idx="12">
                  <c:v>-6.2096160646357275</c:v>
                </c:pt>
                <c:pt idx="13">
                  <c:v>-5.8401065943060813</c:v>
                </c:pt>
                <c:pt idx="14">
                  <c:v>-5.2043795477700403</c:v>
                </c:pt>
                <c:pt idx="15">
                  <c:v>-5.1899238217107158</c:v>
                </c:pt>
                <c:pt idx="16">
                  <c:v>-5.0630833495877807</c:v>
                </c:pt>
                <c:pt idx="17">
                  <c:v>-4.0414527826293103</c:v>
                </c:pt>
                <c:pt idx="18">
                  <c:v>-4.4890922732401304</c:v>
                </c:pt>
                <c:pt idx="19">
                  <c:v>-4.4120050214564301</c:v>
                </c:pt>
                <c:pt idx="20">
                  <c:v>-4.0619040169259195</c:v>
                </c:pt>
                <c:pt idx="21">
                  <c:v>-3.7900175635866891</c:v>
                </c:pt>
                <c:pt idx="22">
                  <c:v>-3.4028875510822068</c:v>
                </c:pt>
                <c:pt idx="23">
                  <c:v>-3.1869199012759739</c:v>
                </c:pt>
                <c:pt idx="24">
                  <c:v>-3.3846664214144138</c:v>
                </c:pt>
                <c:pt idx="25">
                  <c:v>-3.8949694781679889</c:v>
                </c:pt>
                <c:pt idx="26">
                  <c:v>-4.1259200576688393</c:v>
                </c:pt>
                <c:pt idx="27">
                  <c:v>-4.1114126167319798</c:v>
                </c:pt>
                <c:pt idx="28">
                  <c:v>-4.6206602884685077</c:v>
                </c:pt>
                <c:pt idx="29">
                  <c:v>-3.9333452812320044</c:v>
                </c:pt>
                <c:pt idx="30">
                  <c:v>-2.7387703145867408</c:v>
                </c:pt>
                <c:pt idx="31">
                  <c:v>-3.1255987583413627</c:v>
                </c:pt>
                <c:pt idx="32">
                  <c:v>-2.1533229609425519</c:v>
                </c:pt>
                <c:pt idx="33">
                  <c:v>-1.5945469820899152</c:v>
                </c:pt>
                <c:pt idx="34">
                  <c:v>-2.7161720329910888</c:v>
                </c:pt>
                <c:pt idx="35">
                  <c:v>-3.0273857690903108</c:v>
                </c:pt>
                <c:pt idx="36">
                  <c:v>-2.5850241894721639</c:v>
                </c:pt>
                <c:pt idx="37">
                  <c:v>-1.6845371073373498</c:v>
                </c:pt>
                <c:pt idx="38">
                  <c:v>-1.4626136592326973</c:v>
                </c:pt>
                <c:pt idx="39">
                  <c:v>-0.60865692532818694</c:v>
                </c:pt>
                <c:pt idx="40">
                  <c:v>-0.89656678483976937</c:v>
                </c:pt>
                <c:pt idx="41">
                  <c:v>-1.3351092800005928</c:v>
                </c:pt>
                <c:pt idx="42">
                  <c:v>-2.1324653877058317</c:v>
                </c:pt>
                <c:pt idx="43">
                  <c:v>-2.2960417202261239</c:v>
                </c:pt>
                <c:pt idx="44">
                  <c:v>-0.85775896493890269</c:v>
                </c:pt>
                <c:pt idx="45">
                  <c:v>-0.99731506550751647</c:v>
                </c:pt>
                <c:pt idx="46">
                  <c:v>-0.96367825935086227</c:v>
                </c:pt>
                <c:pt idx="47">
                  <c:v>0.59322975474075756</c:v>
                </c:pt>
                <c:pt idx="48">
                  <c:v>0.47462438650350519</c:v>
                </c:pt>
                <c:pt idx="49">
                  <c:v>0.52737837258132625</c:v>
                </c:pt>
                <c:pt idx="50">
                  <c:v>0.77817416473444234</c:v>
                </c:pt>
                <c:pt idx="51">
                  <c:v>2.7590292680474464</c:v>
                </c:pt>
                <c:pt idx="52">
                  <c:v>3.4696354747132809</c:v>
                </c:pt>
                <c:pt idx="53">
                  <c:v>4.0394397889431817</c:v>
                </c:pt>
                <c:pt idx="54">
                  <c:v>3.4051291943712689</c:v>
                </c:pt>
                <c:pt idx="55">
                  <c:v>2.3824475425087872</c:v>
                </c:pt>
                <c:pt idx="56">
                  <c:v>1.5155870945615388</c:v>
                </c:pt>
                <c:pt idx="57">
                  <c:v>0.17689022566052737</c:v>
                </c:pt>
                <c:pt idx="58">
                  <c:v>-7.4317825546677305E-2</c:v>
                </c:pt>
                <c:pt idx="59">
                  <c:v>2.1798778944384258</c:v>
                </c:pt>
                <c:pt idx="60">
                  <c:v>2.3848700957532167</c:v>
                </c:pt>
                <c:pt idx="61">
                  <c:v>2.2818911212242532</c:v>
                </c:pt>
                <c:pt idx="62">
                  <c:v>2.7250894325457526</c:v>
                </c:pt>
                <c:pt idx="63">
                  <c:v>2.2233894824568026</c:v>
                </c:pt>
                <c:pt idx="64">
                  <c:v>2.0866050136683536</c:v>
                </c:pt>
                <c:pt idx="65">
                  <c:v>1.5485150029510784</c:v>
                </c:pt>
                <c:pt idx="66">
                  <c:v>2.1172201673807614</c:v>
                </c:pt>
                <c:pt idx="67">
                  <c:v>0.65546765017395892</c:v>
                </c:pt>
                <c:pt idx="68">
                  <c:v>0.20067535954759047</c:v>
                </c:pt>
                <c:pt idx="69">
                  <c:v>-0.43329723363362638</c:v>
                </c:pt>
                <c:pt idx="70">
                  <c:v>-0.69749684682253654</c:v>
                </c:pt>
                <c:pt idx="71">
                  <c:v>-1.8132336708668124</c:v>
                </c:pt>
                <c:pt idx="72">
                  <c:v>-2.5954222183827604</c:v>
                </c:pt>
                <c:pt idx="73">
                  <c:v>-2.4245971722370006</c:v>
                </c:pt>
                <c:pt idx="74">
                  <c:v>-1.9791397045430579</c:v>
                </c:pt>
                <c:pt idx="75">
                  <c:v>-2.5432148205062863</c:v>
                </c:pt>
                <c:pt idx="76">
                  <c:v>-1.8061929630215752</c:v>
                </c:pt>
                <c:pt idx="77">
                  <c:v>-1.3340819548619609</c:v>
                </c:pt>
                <c:pt idx="78">
                  <c:v>-1.3505261269651043</c:v>
                </c:pt>
                <c:pt idx="79">
                  <c:v>-2.1720335093609493</c:v>
                </c:pt>
                <c:pt idx="80">
                  <c:v>-2.1772314461334457</c:v>
                </c:pt>
                <c:pt idx="81">
                  <c:v>-1.6510713734432723</c:v>
                </c:pt>
                <c:pt idx="82">
                  <c:v>-1.9541655902195194</c:v>
                </c:pt>
                <c:pt idx="83">
                  <c:v>-2.0731424569771129</c:v>
                </c:pt>
                <c:pt idx="84">
                  <c:v>-2.632309569102917</c:v>
                </c:pt>
                <c:pt idx="85">
                  <c:v>-4.4924290071357502</c:v>
                </c:pt>
                <c:pt idx="86">
                  <c:v>-4.2082773503086912</c:v>
                </c:pt>
                <c:pt idx="87">
                  <c:v>-3.4221464479570312</c:v>
                </c:pt>
                <c:pt idx="88">
                  <c:v>-3.3808650211251945</c:v>
                </c:pt>
                <c:pt idx="89">
                  <c:v>-3.2419779287713042</c:v>
                </c:pt>
                <c:pt idx="90">
                  <c:v>-2.9075623543085674</c:v>
                </c:pt>
                <c:pt idx="91">
                  <c:v>-3.1369733133689204</c:v>
                </c:pt>
                <c:pt idx="92">
                  <c:v>-1.8798695118509232</c:v>
                </c:pt>
                <c:pt idx="93">
                  <c:v>-0.95756845206243346</c:v>
                </c:pt>
                <c:pt idx="94">
                  <c:v>-0.41183637024032932</c:v>
                </c:pt>
                <c:pt idx="95">
                  <c:v>0.1854237197974018</c:v>
                </c:pt>
                <c:pt idx="96">
                  <c:v>-0.70899468893699136</c:v>
                </c:pt>
                <c:pt idx="97">
                  <c:v>-0.41362936759020802</c:v>
                </c:pt>
                <c:pt idx="98">
                  <c:v>-0.10097476199821943</c:v>
                </c:pt>
                <c:pt idx="99">
                  <c:v>-0.58642721203516301</c:v>
                </c:pt>
                <c:pt idx="100">
                  <c:v>-0.39227902467106507</c:v>
                </c:pt>
                <c:pt idx="101">
                  <c:v>-0.29507613232116991</c:v>
                </c:pt>
                <c:pt idx="102">
                  <c:v>-1.7684237345550036</c:v>
                </c:pt>
                <c:pt idx="103">
                  <c:v>-2.5288745635240399</c:v>
                </c:pt>
                <c:pt idx="104">
                  <c:v>-2.2789498341115753</c:v>
                </c:pt>
                <c:pt idx="105">
                  <c:v>-0.92265344065014632</c:v>
                </c:pt>
                <c:pt idx="106">
                  <c:v>-0.47531417178545959</c:v>
                </c:pt>
                <c:pt idx="107">
                  <c:v>7.4921853848236478E-2</c:v>
                </c:pt>
                <c:pt idx="108">
                  <c:v>0.36417293494569697</c:v>
                </c:pt>
                <c:pt idx="109">
                  <c:v>1.9306315515202535</c:v>
                </c:pt>
                <c:pt idx="110">
                  <c:v>0.66905677648324646</c:v>
                </c:pt>
                <c:pt idx="111">
                  <c:v>-0.92568370986920334</c:v>
                </c:pt>
                <c:pt idx="112">
                  <c:v>-1.1382057223553748</c:v>
                </c:pt>
                <c:pt idx="113">
                  <c:v>-0.264007420965025</c:v>
                </c:pt>
                <c:pt idx="114">
                  <c:v>-2.2121799225022971</c:v>
                </c:pt>
                <c:pt idx="115">
                  <c:v>-0.48916176931713584</c:v>
                </c:pt>
                <c:pt idx="116">
                  <c:v>1.2287134575510379</c:v>
                </c:pt>
                <c:pt idx="117">
                  <c:v>2.4098556224196477</c:v>
                </c:pt>
                <c:pt idx="118">
                  <c:v>0.70864893091581971</c:v>
                </c:pt>
                <c:pt idx="119">
                  <c:v>1.449551300423634</c:v>
                </c:pt>
                <c:pt idx="120">
                  <c:v>1.6945591192434069</c:v>
                </c:pt>
                <c:pt idx="121">
                  <c:v>0.82772855202698803</c:v>
                </c:pt>
                <c:pt idx="122">
                  <c:v>0.63748051276219075</c:v>
                </c:pt>
                <c:pt idx="123">
                  <c:v>0.96034621578099844</c:v>
                </c:pt>
                <c:pt idx="124">
                  <c:v>1.6432519048368806</c:v>
                </c:pt>
                <c:pt idx="125">
                  <c:v>2.3054749337757521</c:v>
                </c:pt>
                <c:pt idx="126">
                  <c:v>0.86045272057780797</c:v>
                </c:pt>
                <c:pt idx="127">
                  <c:v>2.6092871867415219</c:v>
                </c:pt>
                <c:pt idx="128">
                  <c:v>3.2190763262072881</c:v>
                </c:pt>
                <c:pt idx="129">
                  <c:v>2.160766136680885</c:v>
                </c:pt>
                <c:pt idx="130">
                  <c:v>2.9438562621266255</c:v>
                </c:pt>
                <c:pt idx="131">
                  <c:v>4.187743271140925</c:v>
                </c:pt>
                <c:pt idx="132">
                  <c:v>3.5432757385142128</c:v>
                </c:pt>
                <c:pt idx="133">
                  <c:v>2.9855201406581893</c:v>
                </c:pt>
                <c:pt idx="134">
                  <c:v>3.3015239361933157</c:v>
                </c:pt>
                <c:pt idx="135">
                  <c:v>3.1065966497809234</c:v>
                </c:pt>
                <c:pt idx="136">
                  <c:v>1.5275742953534321</c:v>
                </c:pt>
                <c:pt idx="137">
                  <c:v>3.4250146393088299</c:v>
                </c:pt>
                <c:pt idx="138">
                  <c:v>3.4256188981953688</c:v>
                </c:pt>
                <c:pt idx="139">
                  <c:v>2.7644018473744407</c:v>
                </c:pt>
                <c:pt idx="140">
                  <c:v>2.0793236612130332</c:v>
                </c:pt>
                <c:pt idx="141">
                  <c:v>1.1421642840874073</c:v>
                </c:pt>
                <c:pt idx="142">
                  <c:v>1.1484207899444578</c:v>
                </c:pt>
                <c:pt idx="143">
                  <c:v>1.8476128814754085</c:v>
                </c:pt>
                <c:pt idx="144">
                  <c:v>0.7623214249877438</c:v>
                </c:pt>
                <c:pt idx="145">
                  <c:v>0.72123359475562987</c:v>
                </c:pt>
                <c:pt idx="146">
                  <c:v>1.5257460141974921</c:v>
                </c:pt>
                <c:pt idx="147">
                  <c:v>0.95403706920419162</c:v>
                </c:pt>
                <c:pt idx="148">
                  <c:v>2.0765027322404372</c:v>
                </c:pt>
                <c:pt idx="149">
                  <c:v>1.1434201411552165</c:v>
                </c:pt>
                <c:pt idx="150">
                  <c:v>1.2773642960592377</c:v>
                </c:pt>
                <c:pt idx="151">
                  <c:v>2.4213642976248808</c:v>
                </c:pt>
                <c:pt idx="152">
                  <c:v>2.6065762794999587</c:v>
                </c:pt>
                <c:pt idx="153">
                  <c:v>3.0162081242143044</c:v>
                </c:pt>
                <c:pt idx="154">
                  <c:v>5.4189553894324627</c:v>
                </c:pt>
                <c:pt idx="155">
                  <c:v>4.9124181411269605</c:v>
                </c:pt>
                <c:pt idx="156">
                  <c:v>3.3868899968072306</c:v>
                </c:pt>
                <c:pt idx="157">
                  <c:v>2.1143448595203398</c:v>
                </c:pt>
                <c:pt idx="158">
                  <c:v>1.0711475493057847</c:v>
                </c:pt>
                <c:pt idx="159">
                  <c:v>0.5820050645065451</c:v>
                </c:pt>
                <c:pt idx="160">
                  <c:v>1.0180633727866304</c:v>
                </c:pt>
                <c:pt idx="161">
                  <c:v>-0.75831387489246649</c:v>
                </c:pt>
                <c:pt idx="162">
                  <c:v>0.54207702139793457</c:v>
                </c:pt>
                <c:pt idx="163">
                  <c:v>-5.2207413452710287E-2</c:v>
                </c:pt>
                <c:pt idx="164">
                  <c:v>0.5534737975122852</c:v>
                </c:pt>
                <c:pt idx="165">
                  <c:v>-0.20413618556670068</c:v>
                </c:pt>
                <c:pt idx="166">
                  <c:v>2.6503085779880693</c:v>
                </c:pt>
                <c:pt idx="167">
                  <c:v>1.2134654206063464</c:v>
                </c:pt>
                <c:pt idx="168">
                  <c:v>-2.145380537199427</c:v>
                </c:pt>
                <c:pt idx="169">
                  <c:v>-3.5746979174017666</c:v>
                </c:pt>
                <c:pt idx="170">
                  <c:v>-1.9889295525184316</c:v>
                </c:pt>
                <c:pt idx="171">
                  <c:v>-1.7767404529400372</c:v>
                </c:pt>
                <c:pt idx="172">
                  <c:v>-2.2032306330208105</c:v>
                </c:pt>
                <c:pt idx="173">
                  <c:v>-1.1867525668609264</c:v>
                </c:pt>
                <c:pt idx="174">
                  <c:v>-0.78995292684609864</c:v>
                </c:pt>
                <c:pt idx="175">
                  <c:v>-1.193051432399401</c:v>
                </c:pt>
                <c:pt idx="176">
                  <c:v>-3.0126825021470842</c:v>
                </c:pt>
                <c:pt idx="177">
                  <c:v>-3.5168080317834454</c:v>
                </c:pt>
                <c:pt idx="178">
                  <c:v>-3.2885250702280557</c:v>
                </c:pt>
                <c:pt idx="179">
                  <c:v>-4.306884308589626</c:v>
                </c:pt>
                <c:pt idx="180">
                  <c:v>-5.1515008138082443</c:v>
                </c:pt>
                <c:pt idx="181">
                  <c:v>-3.8910598460524763</c:v>
                </c:pt>
                <c:pt idx="182">
                  <c:v>-4.6214571208980777</c:v>
                </c:pt>
                <c:pt idx="183">
                  <c:v>-4.4677456120355599</c:v>
                </c:pt>
                <c:pt idx="184">
                  <c:v>-3.4726650711600935</c:v>
                </c:pt>
                <c:pt idx="185">
                  <c:v>-3.6721917213936304</c:v>
                </c:pt>
                <c:pt idx="186">
                  <c:v>-3.7238162599635793</c:v>
                </c:pt>
                <c:pt idx="187">
                  <c:v>-3.0897562667241516</c:v>
                </c:pt>
                <c:pt idx="188">
                  <c:v>-1.9762703818545111</c:v>
                </c:pt>
                <c:pt idx="189">
                  <c:v>-1.9792808001768138</c:v>
                </c:pt>
                <c:pt idx="190">
                  <c:v>-1.8801931731081214</c:v>
                </c:pt>
                <c:pt idx="191">
                  <c:v>-1.228602074187616</c:v>
                </c:pt>
                <c:pt idx="192">
                  <c:v>-0.75981188831291324</c:v>
                </c:pt>
                <c:pt idx="193">
                  <c:v>0.32974384060267903</c:v>
                </c:pt>
                <c:pt idx="194">
                  <c:v>1.0495499498053658</c:v>
                </c:pt>
                <c:pt idx="195">
                  <c:v>0.65610615058374355</c:v>
                </c:pt>
                <c:pt idx="196">
                  <c:v>1.127765353485346</c:v>
                </c:pt>
                <c:pt idx="197">
                  <c:v>-0.20449705300266233</c:v>
                </c:pt>
                <c:pt idx="198">
                  <c:v>-0.82260137745737305</c:v>
                </c:pt>
                <c:pt idx="199">
                  <c:v>-0.73745841700023851</c:v>
                </c:pt>
                <c:pt idx="200">
                  <c:v>-1.2795601395135727</c:v>
                </c:pt>
                <c:pt idx="201">
                  <c:v>-0.72266819157725559</c:v>
                </c:pt>
                <c:pt idx="202">
                  <c:v>-1.1893773199276927</c:v>
                </c:pt>
                <c:pt idx="203">
                  <c:v>-1.2781584727369151</c:v>
                </c:pt>
                <c:pt idx="204">
                  <c:v>-2.4420657875476879</c:v>
                </c:pt>
                <c:pt idx="205">
                  <c:v>-1.968046606384158</c:v>
                </c:pt>
                <c:pt idx="206">
                  <c:v>-3.0961500824782622</c:v>
                </c:pt>
                <c:pt idx="207">
                  <c:v>-3.4187873830197599</c:v>
                </c:pt>
                <c:pt idx="208">
                  <c:v>-1.9949619964253169</c:v>
                </c:pt>
                <c:pt idx="209">
                  <c:v>-1.7551464066844937</c:v>
                </c:pt>
                <c:pt idx="210">
                  <c:v>-1.2096080920009196</c:v>
                </c:pt>
                <c:pt idx="211">
                  <c:v>-0.35494844493653183</c:v>
                </c:pt>
                <c:pt idx="212">
                  <c:v>-0.15847689687142888</c:v>
                </c:pt>
                <c:pt idx="213">
                  <c:v>-0.15513982397673101</c:v>
                </c:pt>
                <c:pt idx="214">
                  <c:v>-0.26000787361753058</c:v>
                </c:pt>
                <c:pt idx="215">
                  <c:v>-0.53015202094190539</c:v>
                </c:pt>
                <c:pt idx="216">
                  <c:v>-0.16176680969240295</c:v>
                </c:pt>
                <c:pt idx="217">
                  <c:v>-0.20254734130280377</c:v>
                </c:pt>
                <c:pt idx="218">
                  <c:v>-1.1473256924546322</c:v>
                </c:pt>
                <c:pt idx="219">
                  <c:v>0.2001542583747434</c:v>
                </c:pt>
                <c:pt idx="220">
                  <c:v>2.5322787221826792</c:v>
                </c:pt>
                <c:pt idx="221">
                  <c:v>2.2160856129153292</c:v>
                </c:pt>
                <c:pt idx="222">
                  <c:v>1.2255970398203917</c:v>
                </c:pt>
                <c:pt idx="223">
                  <c:v>1.0917509888975165</c:v>
                </c:pt>
                <c:pt idx="224">
                  <c:v>0.95838428045651347</c:v>
                </c:pt>
                <c:pt idx="225">
                  <c:v>0.6051278819304321</c:v>
                </c:pt>
                <c:pt idx="226">
                  <c:v>0.18769517980230516</c:v>
                </c:pt>
                <c:pt idx="227">
                  <c:v>0.11582224715337569</c:v>
                </c:pt>
                <c:pt idx="228">
                  <c:v>1.4061029518053412</c:v>
                </c:pt>
                <c:pt idx="229">
                  <c:v>0.84230224600560799</c:v>
                </c:pt>
                <c:pt idx="230">
                  <c:v>0.97616829879412736</c:v>
                </c:pt>
                <c:pt idx="231">
                  <c:v>1.0752483633498491</c:v>
                </c:pt>
                <c:pt idx="232">
                  <c:v>-1.5264570930869453E-2</c:v>
                </c:pt>
                <c:pt idx="233">
                  <c:v>-0.39728026487992923</c:v>
                </c:pt>
                <c:pt idx="234">
                  <c:v>-0.49786677778533017</c:v>
                </c:pt>
                <c:pt idx="235">
                  <c:v>-0.62956921740967176</c:v>
                </c:pt>
                <c:pt idx="236">
                  <c:v>-1.8264875672545755</c:v>
                </c:pt>
                <c:pt idx="237">
                  <c:v>-2.4196428918076323</c:v>
                </c:pt>
                <c:pt idx="238">
                  <c:v>-2.9359929659613866</c:v>
                </c:pt>
                <c:pt idx="239">
                  <c:v>-2.9180476586081534</c:v>
                </c:pt>
                <c:pt idx="240">
                  <c:v>-4.0674398368509292</c:v>
                </c:pt>
                <c:pt idx="241">
                  <c:v>-4.4642206060140852</c:v>
                </c:pt>
                <c:pt idx="242">
                  <c:v>-3.163606354050549</c:v>
                </c:pt>
                <c:pt idx="243">
                  <c:v>-4.278426245096874</c:v>
                </c:pt>
                <c:pt idx="244">
                  <c:v>-4.590840847947625</c:v>
                </c:pt>
                <c:pt idx="245">
                  <c:v>-4.8644524626402585</c:v>
                </c:pt>
                <c:pt idx="246">
                  <c:v>-4.9921186920302905</c:v>
                </c:pt>
                <c:pt idx="247">
                  <c:v>-5.8654374367042488</c:v>
                </c:pt>
                <c:pt idx="248">
                  <c:v>-5.7413786473871236</c:v>
                </c:pt>
                <c:pt idx="249">
                  <c:v>-5.4869044183796447</c:v>
                </c:pt>
                <c:pt idx="250">
                  <c:v>-6.0189617717776924</c:v>
                </c:pt>
                <c:pt idx="251">
                  <c:v>-5.7865275914337024</c:v>
                </c:pt>
                <c:pt idx="252">
                  <c:v>-6.6055661115457696</c:v>
                </c:pt>
                <c:pt idx="253">
                  <c:v>-5.7929687648271226</c:v>
                </c:pt>
                <c:pt idx="254">
                  <c:v>-5.1238547031973001</c:v>
                </c:pt>
                <c:pt idx="255">
                  <c:v>-6.5538313875790406</c:v>
                </c:pt>
                <c:pt idx="256">
                  <c:v>-6.3855224898248331</c:v>
                </c:pt>
                <c:pt idx="257">
                  <c:v>-6.237421296991374</c:v>
                </c:pt>
                <c:pt idx="258">
                  <c:v>-6.7006928335391445</c:v>
                </c:pt>
                <c:pt idx="259">
                  <c:v>-6.5640455811676581</c:v>
                </c:pt>
                <c:pt idx="260">
                  <c:v>-7.3909789161591073</c:v>
                </c:pt>
                <c:pt idx="261">
                  <c:v>-7.5122492337259485</c:v>
                </c:pt>
                <c:pt idx="262">
                  <c:v>-6.390677874128226</c:v>
                </c:pt>
                <c:pt idx="263">
                  <c:v>-6.6701806977609337</c:v>
                </c:pt>
                <c:pt idx="264">
                  <c:v>-7.3363560778662658</c:v>
                </c:pt>
                <c:pt idx="265">
                  <c:v>-7.9572672809139489</c:v>
                </c:pt>
                <c:pt idx="266">
                  <c:v>-9.2702491228453905</c:v>
                </c:pt>
                <c:pt idx="267">
                  <c:v>-8.8058001806771973</c:v>
                </c:pt>
                <c:pt idx="268">
                  <c:v>-9.7100113229856611</c:v>
                </c:pt>
                <c:pt idx="269">
                  <c:v>-9.0213463210643514</c:v>
                </c:pt>
                <c:pt idx="270">
                  <c:v>-10.030314375777484</c:v>
                </c:pt>
                <c:pt idx="271">
                  <c:v>-11.175724773860532</c:v>
                </c:pt>
                <c:pt idx="272">
                  <c:v>-11.187798261817278</c:v>
                </c:pt>
                <c:pt idx="273">
                  <c:v>-10.79754304263775</c:v>
                </c:pt>
                <c:pt idx="274">
                  <c:v>-9.7990831113559747</c:v>
                </c:pt>
                <c:pt idx="275">
                  <c:v>-10.055737302772991</c:v>
                </c:pt>
                <c:pt idx="276">
                  <c:v>-8.8541434989546737</c:v>
                </c:pt>
                <c:pt idx="277">
                  <c:v>-7.8700672518874182</c:v>
                </c:pt>
                <c:pt idx="278">
                  <c:v>-8.1447153424503167</c:v>
                </c:pt>
                <c:pt idx="279">
                  <c:v>-7.9281725085204195</c:v>
                </c:pt>
                <c:pt idx="280">
                  <c:v>-9.0973704330975131</c:v>
                </c:pt>
                <c:pt idx="281">
                  <c:v>-7.6392252177173221</c:v>
                </c:pt>
                <c:pt idx="282">
                  <c:v>-7.3331976308329319</c:v>
                </c:pt>
                <c:pt idx="283">
                  <c:v>-7.3337500086669793</c:v>
                </c:pt>
                <c:pt idx="284">
                  <c:v>-6.4827454079555524</c:v>
                </c:pt>
                <c:pt idx="285">
                  <c:v>-6.5718210419623757</c:v>
                </c:pt>
                <c:pt idx="286">
                  <c:v>-6.4291138200355018</c:v>
                </c:pt>
                <c:pt idx="287">
                  <c:v>-6.8128632526575386</c:v>
                </c:pt>
                <c:pt idx="288">
                  <c:v>-6.5734914863760245</c:v>
                </c:pt>
                <c:pt idx="289">
                  <c:v>-6.6572039305831714</c:v>
                </c:pt>
                <c:pt idx="290">
                  <c:v>-6.5030270005449102</c:v>
                </c:pt>
                <c:pt idx="291">
                  <c:v>-6.851516277531438</c:v>
                </c:pt>
                <c:pt idx="292">
                  <c:v>-5.5876955255999636</c:v>
                </c:pt>
                <c:pt idx="293">
                  <c:v>-4.7081781231765216</c:v>
                </c:pt>
                <c:pt idx="294">
                  <c:v>-6.2404421670063357</c:v>
                </c:pt>
                <c:pt idx="295">
                  <c:v>-6.0543475669360802</c:v>
                </c:pt>
                <c:pt idx="296">
                  <c:v>-6.2504898852949085</c:v>
                </c:pt>
                <c:pt idx="297">
                  <c:v>-5.9344657186615581</c:v>
                </c:pt>
                <c:pt idx="298">
                  <c:v>-6.5869124278765678</c:v>
                </c:pt>
                <c:pt idx="299">
                  <c:v>-5.9816989053087068</c:v>
                </c:pt>
                <c:pt idx="300">
                  <c:v>-6.4043070151175359</c:v>
                </c:pt>
                <c:pt idx="301">
                  <c:v>-6.1627399977450716</c:v>
                </c:pt>
                <c:pt idx="302">
                  <c:v>-5.977774298320627</c:v>
                </c:pt>
                <c:pt idx="303">
                  <c:v>-4.7645493904465974</c:v>
                </c:pt>
                <c:pt idx="304">
                  <c:v>-4.9770387258521227</c:v>
                </c:pt>
                <c:pt idx="305">
                  <c:v>-6.2938359027564426</c:v>
                </c:pt>
                <c:pt idx="306">
                  <c:v>-7.5531240691167678</c:v>
                </c:pt>
                <c:pt idx="307">
                  <c:v>-6.6168046214518013</c:v>
                </c:pt>
                <c:pt idx="308">
                  <c:v>-5.3635027403832982</c:v>
                </c:pt>
                <c:pt idx="309">
                  <c:v>-6.653572952358946</c:v>
                </c:pt>
                <c:pt idx="310">
                  <c:v>-6.5190209408162954</c:v>
                </c:pt>
                <c:pt idx="311">
                  <c:v>-5.5349034479317396</c:v>
                </c:pt>
                <c:pt idx="312">
                  <c:v>-4.4256811579030018</c:v>
                </c:pt>
                <c:pt idx="313">
                  <c:v>-3.7731596031100336</c:v>
                </c:pt>
                <c:pt idx="314">
                  <c:v>-4.9926415983137824</c:v>
                </c:pt>
                <c:pt idx="315">
                  <c:v>-4.1838667506644276</c:v>
                </c:pt>
                <c:pt idx="316">
                  <c:v>-3.4786606552653434</c:v>
                </c:pt>
                <c:pt idx="317">
                  <c:v>-1.8503765971827706</c:v>
                </c:pt>
                <c:pt idx="318">
                  <c:v>-0.16316592297779453</c:v>
                </c:pt>
                <c:pt idx="319">
                  <c:v>-0.10899002211791441</c:v>
                </c:pt>
                <c:pt idx="320">
                  <c:v>0.63768842938427439</c:v>
                </c:pt>
                <c:pt idx="321">
                  <c:v>1.1512172915732088</c:v>
                </c:pt>
                <c:pt idx="322">
                  <c:v>2.1720988714974809</c:v>
                </c:pt>
                <c:pt idx="323">
                  <c:v>2.8900207848597756</c:v>
                </c:pt>
                <c:pt idx="324">
                  <c:v>3.1590416400668624</c:v>
                </c:pt>
                <c:pt idx="325">
                  <c:v>3.5555490237530254</c:v>
                </c:pt>
                <c:pt idx="326">
                  <c:v>3.6193755106294989</c:v>
                </c:pt>
                <c:pt idx="327">
                  <c:v>3.5142430796572941</c:v>
                </c:pt>
                <c:pt idx="328">
                  <c:v>3.444389972293147</c:v>
                </c:pt>
                <c:pt idx="329">
                  <c:v>0.99153232926199331</c:v>
                </c:pt>
                <c:pt idx="330">
                  <c:v>2.1339706839177781</c:v>
                </c:pt>
                <c:pt idx="331">
                  <c:v>2.1288262779251115</c:v>
                </c:pt>
                <c:pt idx="332">
                  <c:v>3.3524251924812507</c:v>
                </c:pt>
                <c:pt idx="333">
                  <c:v>3.8130524339125107</c:v>
                </c:pt>
                <c:pt idx="334">
                  <c:v>4.1340388233831806</c:v>
                </c:pt>
                <c:pt idx="335">
                  <c:v>4.2714413829888436</c:v>
                </c:pt>
                <c:pt idx="336">
                  <c:v>4.2446649594536918</c:v>
                </c:pt>
                <c:pt idx="337">
                  <c:v>3.5828392507902302</c:v>
                </c:pt>
                <c:pt idx="338">
                  <c:v>3.6139696002065307</c:v>
                </c:pt>
                <c:pt idx="339">
                  <c:v>3.4043483403313424</c:v>
                </c:pt>
                <c:pt idx="340">
                  <c:v>3.4327853884180568</c:v>
                </c:pt>
                <c:pt idx="341">
                  <c:v>2.8157997653500195</c:v>
                </c:pt>
                <c:pt idx="342">
                  <c:v>4.0625628258926092</c:v>
                </c:pt>
                <c:pt idx="343">
                  <c:v>4.5475497603822763</c:v>
                </c:pt>
                <c:pt idx="344">
                  <c:v>4.1230459201443441</c:v>
                </c:pt>
                <c:pt idx="345">
                  <c:v>3.1750163888812772</c:v>
                </c:pt>
                <c:pt idx="346">
                  <c:v>3.3462127210345738</c:v>
                </c:pt>
                <c:pt idx="347">
                  <c:v>4.0236357272543666</c:v>
                </c:pt>
                <c:pt idx="348">
                  <c:v>5.1043982850932013</c:v>
                </c:pt>
                <c:pt idx="349">
                  <c:v>5.0004268014445907</c:v>
                </c:pt>
                <c:pt idx="350">
                  <c:v>5.2671910211842876</c:v>
                </c:pt>
                <c:pt idx="351">
                  <c:v>5.9657834372581995</c:v>
                </c:pt>
                <c:pt idx="352">
                  <c:v>6.7665152531490147</c:v>
                </c:pt>
                <c:pt idx="353">
                  <c:v>6.6861389307409063</c:v>
                </c:pt>
                <c:pt idx="354">
                  <c:v>7.4041969926320981</c:v>
                </c:pt>
                <c:pt idx="355">
                  <c:v>6.6124496065009852</c:v>
                </c:pt>
                <c:pt idx="356">
                  <c:v>7.114695378756668</c:v>
                </c:pt>
                <c:pt idx="357">
                  <c:v>7.9655416314622878</c:v>
                </c:pt>
                <c:pt idx="358">
                  <c:v>8.4751517300961368</c:v>
                </c:pt>
                <c:pt idx="359">
                  <c:v>8.3400956118014502</c:v>
                </c:pt>
                <c:pt idx="360">
                  <c:v>7.2685508239034364</c:v>
                </c:pt>
                <c:pt idx="361">
                  <c:v>8.6052243019064569</c:v>
                </c:pt>
                <c:pt idx="362">
                  <c:v>9.1462641406238809</c:v>
                </c:pt>
                <c:pt idx="363">
                  <c:v>8.3236494249078934</c:v>
                </c:pt>
                <c:pt idx="364">
                  <c:v>7.811900948842263</c:v>
                </c:pt>
                <c:pt idx="365">
                  <c:v>7.5421620850116637</c:v>
                </c:pt>
                <c:pt idx="366">
                  <c:v>9.4335038461580751</c:v>
                </c:pt>
                <c:pt idx="367">
                  <c:v>9.1575763030740767</c:v>
                </c:pt>
                <c:pt idx="368">
                  <c:v>8.9297434220201808</c:v>
                </c:pt>
                <c:pt idx="369">
                  <c:v>9.2176249115854869</c:v>
                </c:pt>
                <c:pt idx="370">
                  <c:v>8.3494406083336354</c:v>
                </c:pt>
                <c:pt idx="371">
                  <c:v>8.9460496048113942</c:v>
                </c:pt>
                <c:pt idx="372">
                  <c:v>8.5633973046262017</c:v>
                </c:pt>
                <c:pt idx="373">
                  <c:v>6.9344297572479876</c:v>
                </c:pt>
                <c:pt idx="374">
                  <c:v>6.5495513743437588</c:v>
                </c:pt>
                <c:pt idx="375">
                  <c:v>7.7609521031240334</c:v>
                </c:pt>
                <c:pt idx="376">
                  <c:v>7.7889276912681522</c:v>
                </c:pt>
                <c:pt idx="377">
                  <c:v>7.4958624996179086</c:v>
                </c:pt>
                <c:pt idx="378">
                  <c:v>7.5107941369881974</c:v>
                </c:pt>
                <c:pt idx="379">
                  <c:v>8.3106842244502399</c:v>
                </c:pt>
                <c:pt idx="380">
                  <c:v>7.9244206743038017</c:v>
                </c:pt>
                <c:pt idx="381">
                  <c:v>10.631234647536765</c:v>
                </c:pt>
                <c:pt idx="382">
                  <c:v>10.275324207338262</c:v>
                </c:pt>
                <c:pt idx="383">
                  <c:v>11.21092188503042</c:v>
                </c:pt>
                <c:pt idx="384">
                  <c:v>10.770224875275604</c:v>
                </c:pt>
                <c:pt idx="385">
                  <c:v>9.2035007218838683</c:v>
                </c:pt>
                <c:pt idx="386">
                  <c:v>8.1832989824383411</c:v>
                </c:pt>
                <c:pt idx="387">
                  <c:v>7.9742696053305995</c:v>
                </c:pt>
                <c:pt idx="388">
                  <c:v>8.2250320118815008</c:v>
                </c:pt>
                <c:pt idx="389">
                  <c:v>9.0950483896165828</c:v>
                </c:pt>
                <c:pt idx="390">
                  <c:v>7.8845495994567525</c:v>
                </c:pt>
                <c:pt idx="391">
                  <c:v>8.087437051470987</c:v>
                </c:pt>
                <c:pt idx="392">
                  <c:v>9.3104730148359263</c:v>
                </c:pt>
                <c:pt idx="393">
                  <c:v>11.730924098532093</c:v>
                </c:pt>
                <c:pt idx="394">
                  <c:v>11.448607254648479</c:v>
                </c:pt>
                <c:pt idx="395">
                  <c:v>10.820703144180566</c:v>
                </c:pt>
                <c:pt idx="396">
                  <c:v>11.242365067171042</c:v>
                </c:pt>
                <c:pt idx="397">
                  <c:v>10.413314823497684</c:v>
                </c:pt>
                <c:pt idx="398">
                  <c:v>10.298821080201481</c:v>
                </c:pt>
                <c:pt idx="399">
                  <c:v>9.2274569041757051</c:v>
                </c:pt>
                <c:pt idx="400">
                  <c:v>8.4308876452238497</c:v>
                </c:pt>
                <c:pt idx="401">
                  <c:v>7.6518839907704876</c:v>
                </c:pt>
                <c:pt idx="402">
                  <c:v>7.8458545318731581</c:v>
                </c:pt>
                <c:pt idx="403">
                  <c:v>7.0069354096394427</c:v>
                </c:pt>
                <c:pt idx="404">
                  <c:v>6.256727034489213</c:v>
                </c:pt>
                <c:pt idx="405">
                  <c:v>6.1953526383718787</c:v>
                </c:pt>
                <c:pt idx="406">
                  <c:v>5.991595486052443</c:v>
                </c:pt>
                <c:pt idx="407">
                  <c:v>5.5039011189010401</c:v>
                </c:pt>
                <c:pt idx="408">
                  <c:v>6.5970900583303607</c:v>
                </c:pt>
                <c:pt idx="409">
                  <c:v>5.9695295823111483</c:v>
                </c:pt>
                <c:pt idx="410">
                  <c:v>6.3160003747954079</c:v>
                </c:pt>
                <c:pt idx="411">
                  <c:v>5.2365824681026911</c:v>
                </c:pt>
                <c:pt idx="412">
                  <c:v>6.5653890889614566</c:v>
                </c:pt>
                <c:pt idx="413">
                  <c:v>7.1638571247204705</c:v>
                </c:pt>
                <c:pt idx="414">
                  <c:v>7.6743401312160415</c:v>
                </c:pt>
                <c:pt idx="415">
                  <c:v>7.6237119842984749</c:v>
                </c:pt>
                <c:pt idx="416">
                  <c:v>5.9632174611899611</c:v>
                </c:pt>
                <c:pt idx="417">
                  <c:v>6.3004849800060994</c:v>
                </c:pt>
                <c:pt idx="418">
                  <c:v>5.3645858971667151</c:v>
                </c:pt>
                <c:pt idx="419">
                  <c:v>4.9290725584659922</c:v>
                </c:pt>
                <c:pt idx="420">
                  <c:v>5.1733535917558431</c:v>
                </c:pt>
                <c:pt idx="421">
                  <c:v>5.0049828591655947</c:v>
                </c:pt>
                <c:pt idx="422">
                  <c:v>5.342354598951121</c:v>
                </c:pt>
                <c:pt idx="423">
                  <c:v>5.6973720888978994</c:v>
                </c:pt>
                <c:pt idx="424">
                  <c:v>4.7501846176662088</c:v>
                </c:pt>
                <c:pt idx="425">
                  <c:v>5.1717004973731875</c:v>
                </c:pt>
                <c:pt idx="426">
                  <c:v>5.3544876768071195</c:v>
                </c:pt>
                <c:pt idx="427">
                  <c:v>3.9244820634214701</c:v>
                </c:pt>
                <c:pt idx="428">
                  <c:v>3.237733353350023</c:v>
                </c:pt>
                <c:pt idx="429">
                  <c:v>3.6620204636047426</c:v>
                </c:pt>
                <c:pt idx="430">
                  <c:v>4.285229960393111</c:v>
                </c:pt>
                <c:pt idx="431">
                  <c:v>2.7342632314074389</c:v>
                </c:pt>
                <c:pt idx="432">
                  <c:v>2.4308970713591682</c:v>
                </c:pt>
                <c:pt idx="433">
                  <c:v>1.8352685271619154</c:v>
                </c:pt>
                <c:pt idx="434">
                  <c:v>1.1717131636838942</c:v>
                </c:pt>
                <c:pt idx="435">
                  <c:v>1.38574627930015</c:v>
                </c:pt>
                <c:pt idx="436">
                  <c:v>0.84311556200520121</c:v>
                </c:pt>
                <c:pt idx="437">
                  <c:v>0.28873213351201799</c:v>
                </c:pt>
                <c:pt idx="438">
                  <c:v>0.43058473730716662</c:v>
                </c:pt>
                <c:pt idx="439">
                  <c:v>0.36694582398562975</c:v>
                </c:pt>
                <c:pt idx="440">
                  <c:v>-0.38407774997209976</c:v>
                </c:pt>
                <c:pt idx="441">
                  <c:v>-0.89850907977483097</c:v>
                </c:pt>
                <c:pt idx="442">
                  <c:v>-0.67079473132243206</c:v>
                </c:pt>
                <c:pt idx="443">
                  <c:v>-2.8912575364029167E-2</c:v>
                </c:pt>
                <c:pt idx="444">
                  <c:v>-0.7532349755854435</c:v>
                </c:pt>
                <c:pt idx="445">
                  <c:v>-2.2733175761668529</c:v>
                </c:pt>
                <c:pt idx="446">
                  <c:v>-3.0298140563308076</c:v>
                </c:pt>
                <c:pt idx="447">
                  <c:v>-3.288379348859535</c:v>
                </c:pt>
                <c:pt idx="448">
                  <c:v>-3.929536304968726</c:v>
                </c:pt>
                <c:pt idx="449">
                  <c:v>-3.7309449068767178</c:v>
                </c:pt>
                <c:pt idx="450">
                  <c:v>-3.6241152026316787</c:v>
                </c:pt>
                <c:pt idx="451">
                  <c:v>-3.6918154473844873</c:v>
                </c:pt>
                <c:pt idx="452">
                  <c:v>-4.3361616416755897</c:v>
                </c:pt>
                <c:pt idx="453">
                  <c:v>-3.7958810751344849</c:v>
                </c:pt>
                <c:pt idx="454">
                  <c:v>-4.3113173123971151</c:v>
                </c:pt>
                <c:pt idx="455">
                  <c:v>-4.0977608800080434</c:v>
                </c:pt>
                <c:pt idx="456">
                  <c:v>-4.1669555895807839</c:v>
                </c:pt>
                <c:pt idx="457">
                  <c:v>-4.2516050742965685</c:v>
                </c:pt>
                <c:pt idx="458">
                  <c:v>-5.0923238644835145</c:v>
                </c:pt>
                <c:pt idx="459">
                  <c:v>-5.3163403447849129</c:v>
                </c:pt>
                <c:pt idx="460">
                  <c:v>-6.4644672565577554</c:v>
                </c:pt>
                <c:pt idx="461">
                  <c:v>-6.7356232635969109</c:v>
                </c:pt>
                <c:pt idx="462">
                  <c:v>-7.9075397275583477</c:v>
                </c:pt>
                <c:pt idx="463">
                  <c:v>-7.6593639882837463</c:v>
                </c:pt>
                <c:pt idx="464">
                  <c:v>-8.8290976331777085</c:v>
                </c:pt>
                <c:pt idx="465">
                  <c:v>-10.55434494647408</c:v>
                </c:pt>
                <c:pt idx="466">
                  <c:v>-10.497194542963838</c:v>
                </c:pt>
                <c:pt idx="467">
                  <c:v>-11.195969824656789</c:v>
                </c:pt>
                <c:pt idx="468">
                  <c:v>-11.042201229638664</c:v>
                </c:pt>
                <c:pt idx="469">
                  <c:v>-12.1896801494415</c:v>
                </c:pt>
                <c:pt idx="470">
                  <c:v>-12.379757383795267</c:v>
                </c:pt>
                <c:pt idx="471">
                  <c:v>-12.722942830994217</c:v>
                </c:pt>
                <c:pt idx="472">
                  <c:v>-14.072165195357593</c:v>
                </c:pt>
                <c:pt idx="473">
                  <c:v>-14.606116384259787</c:v>
                </c:pt>
                <c:pt idx="474">
                  <c:v>-14.937406600338884</c:v>
                </c:pt>
                <c:pt idx="475">
                  <c:v>-15.662045148748815</c:v>
                </c:pt>
                <c:pt idx="476">
                  <c:v>-14.784272389018561</c:v>
                </c:pt>
                <c:pt idx="477">
                  <c:v>-13.904140656642427</c:v>
                </c:pt>
                <c:pt idx="478">
                  <c:v>-14.173493303734713</c:v>
                </c:pt>
                <c:pt idx="479">
                  <c:v>-13.748441727716338</c:v>
                </c:pt>
                <c:pt idx="480">
                  <c:v>-13.550305916013846</c:v>
                </c:pt>
                <c:pt idx="481">
                  <c:v>-13.455905260332271</c:v>
                </c:pt>
                <c:pt idx="482">
                  <c:v>-14.233056631439831</c:v>
                </c:pt>
                <c:pt idx="483">
                  <c:v>-13.448361192653874</c:v>
                </c:pt>
                <c:pt idx="484">
                  <c:v>-12.702010649751214</c:v>
                </c:pt>
                <c:pt idx="485">
                  <c:v>-12.667115198880341</c:v>
                </c:pt>
                <c:pt idx="486">
                  <c:v>-12.311998815710295</c:v>
                </c:pt>
                <c:pt idx="487">
                  <c:v>-12.86014097680042</c:v>
                </c:pt>
                <c:pt idx="488">
                  <c:v>-12.400704036049078</c:v>
                </c:pt>
                <c:pt idx="489">
                  <c:v>-12.58609798668269</c:v>
                </c:pt>
                <c:pt idx="490">
                  <c:v>-11.85570818117073</c:v>
                </c:pt>
                <c:pt idx="491">
                  <c:v>-11.595850746438078</c:v>
                </c:pt>
                <c:pt idx="492">
                  <c:v>-11.698157274866915</c:v>
                </c:pt>
                <c:pt idx="493">
                  <c:v>-10.992900384831845</c:v>
                </c:pt>
                <c:pt idx="494">
                  <c:v>-10.728106260499837</c:v>
                </c:pt>
                <c:pt idx="495">
                  <c:v>-10.821723215289914</c:v>
                </c:pt>
                <c:pt idx="496">
                  <c:v>-10.992149947704076</c:v>
                </c:pt>
                <c:pt idx="497">
                  <c:v>-9.9144677704573514</c:v>
                </c:pt>
                <c:pt idx="498">
                  <c:v>-10.57344415463889</c:v>
                </c:pt>
                <c:pt idx="499">
                  <c:v>-10.061792143979323</c:v>
                </c:pt>
                <c:pt idx="500">
                  <c:v>-9.7707679069326705</c:v>
                </c:pt>
                <c:pt idx="501">
                  <c:v>-9.31409482659204</c:v>
                </c:pt>
                <c:pt idx="502">
                  <c:v>-9.4097354019420827</c:v>
                </c:pt>
                <c:pt idx="503">
                  <c:v>-8.4143198533497348</c:v>
                </c:pt>
                <c:pt idx="504">
                  <c:v>-8.1698226580996884</c:v>
                </c:pt>
                <c:pt idx="505">
                  <c:v>-9.0087654267149269</c:v>
                </c:pt>
                <c:pt idx="506">
                  <c:v>-8.8920779263623437</c:v>
                </c:pt>
                <c:pt idx="507">
                  <c:v>-8.3527236192611785</c:v>
                </c:pt>
                <c:pt idx="508">
                  <c:v>-7.1831491337256885</c:v>
                </c:pt>
                <c:pt idx="509">
                  <c:v>-8.0815506383395821</c:v>
                </c:pt>
                <c:pt idx="510">
                  <c:v>-7.4148506477595184</c:v>
                </c:pt>
                <c:pt idx="511">
                  <c:v>-7.755388987355559</c:v>
                </c:pt>
                <c:pt idx="512">
                  <c:v>-7.1619805225629465</c:v>
                </c:pt>
                <c:pt idx="513">
                  <c:v>-6.0952943179425603</c:v>
                </c:pt>
                <c:pt idx="514">
                  <c:v>-5.0787131822564211</c:v>
                </c:pt>
                <c:pt idx="515">
                  <c:v>-4.7000687969528983</c:v>
                </c:pt>
                <c:pt idx="516">
                  <c:v>-3.5128299802631511</c:v>
                </c:pt>
                <c:pt idx="517">
                  <c:v>-3.2103714719860332</c:v>
                </c:pt>
                <c:pt idx="518">
                  <c:v>-2.3370300753850235</c:v>
                </c:pt>
                <c:pt idx="519">
                  <c:v>-1.7405455161953109</c:v>
                </c:pt>
                <c:pt idx="520">
                  <c:v>-1.4714124956345904</c:v>
                </c:pt>
                <c:pt idx="521">
                  <c:v>-1.1157649556461722</c:v>
                </c:pt>
                <c:pt idx="522">
                  <c:v>-1.3240824569956124</c:v>
                </c:pt>
                <c:pt idx="523">
                  <c:v>-0.20620979156121017</c:v>
                </c:pt>
                <c:pt idx="524">
                  <c:v>1.0473130411321774</c:v>
                </c:pt>
                <c:pt idx="525">
                  <c:v>1.7914799840747366</c:v>
                </c:pt>
                <c:pt idx="526">
                  <c:v>2.5832227314556264</c:v>
                </c:pt>
                <c:pt idx="527">
                  <c:v>2.3174417626202786</c:v>
                </c:pt>
                <c:pt idx="528">
                  <c:v>2.7181142755052226</c:v>
                </c:pt>
                <c:pt idx="529">
                  <c:v>1.340338305404448</c:v>
                </c:pt>
                <c:pt idx="530">
                  <c:v>2.5991072280886773</c:v>
                </c:pt>
                <c:pt idx="531">
                  <c:v>2.2983324799124403</c:v>
                </c:pt>
                <c:pt idx="532">
                  <c:v>3.3273740045212099</c:v>
                </c:pt>
                <c:pt idx="533">
                  <c:v>2.683654352292602</c:v>
                </c:pt>
                <c:pt idx="534">
                  <c:v>2.4605403605778151</c:v>
                </c:pt>
                <c:pt idx="535">
                  <c:v>2.9740114565312208</c:v>
                </c:pt>
                <c:pt idx="536">
                  <c:v>2.6268511451017775</c:v>
                </c:pt>
                <c:pt idx="537">
                  <c:v>4.0042293845097685</c:v>
                </c:pt>
                <c:pt idx="538">
                  <c:v>3.662988403935076</c:v>
                </c:pt>
                <c:pt idx="539">
                  <c:v>4.0112872332534897</c:v>
                </c:pt>
                <c:pt idx="540">
                  <c:v>4.049406116018277</c:v>
                </c:pt>
                <c:pt idx="541">
                  <c:v>4.9214534896318609</c:v>
                </c:pt>
                <c:pt idx="542">
                  <c:v>5.6654901391955557</c:v>
                </c:pt>
                <c:pt idx="543">
                  <c:v>5.3083349740200818</c:v>
                </c:pt>
                <c:pt idx="544">
                  <c:v>7.0968310748841743</c:v>
                </c:pt>
                <c:pt idx="545">
                  <c:v>6.6914462406075268</c:v>
                </c:pt>
                <c:pt idx="546">
                  <c:v>6.3230782696688221</c:v>
                </c:pt>
                <c:pt idx="547">
                  <c:v>5.6683380018377267</c:v>
                </c:pt>
                <c:pt idx="548">
                  <c:v>6.5081503006649628</c:v>
                </c:pt>
                <c:pt idx="549">
                  <c:v>5.8888174739481807</c:v>
                </c:pt>
                <c:pt idx="550">
                  <c:v>6.5387797113345938</c:v>
                </c:pt>
                <c:pt idx="551">
                  <c:v>6.2276076953118364</c:v>
                </c:pt>
                <c:pt idx="552">
                  <c:v>5.4974757841829955</c:v>
                </c:pt>
                <c:pt idx="553">
                  <c:v>4.6651561940328561</c:v>
                </c:pt>
                <c:pt idx="554">
                  <c:v>4.6355522459621898</c:v>
                </c:pt>
                <c:pt idx="555">
                  <c:v>3.8569565547686775</c:v>
                </c:pt>
                <c:pt idx="556">
                  <c:v>4.6646123922430878</c:v>
                </c:pt>
                <c:pt idx="557">
                  <c:v>5.5092264206003829</c:v>
                </c:pt>
                <c:pt idx="558">
                  <c:v>6.9367424553047963</c:v>
                </c:pt>
                <c:pt idx="559">
                  <c:v>6.9748302367629158</c:v>
                </c:pt>
                <c:pt idx="560">
                  <c:v>6.4721622333421118</c:v>
                </c:pt>
                <c:pt idx="561">
                  <c:v>7.4843112686945164</c:v>
                </c:pt>
                <c:pt idx="562">
                  <c:v>7.736447477103872</c:v>
                </c:pt>
                <c:pt idx="563">
                  <c:v>8.2430770089501362</c:v>
                </c:pt>
                <c:pt idx="564">
                  <c:v>8.4164442899139811</c:v>
                </c:pt>
                <c:pt idx="565">
                  <c:v>7.9257970317954483</c:v>
                </c:pt>
                <c:pt idx="566">
                  <c:v>7.6177237781438771</c:v>
                </c:pt>
                <c:pt idx="567">
                  <c:v>7.773557461789216</c:v>
                </c:pt>
                <c:pt idx="568">
                  <c:v>7.9654592394722314</c:v>
                </c:pt>
                <c:pt idx="569">
                  <c:v>8.6637114552871637</c:v>
                </c:pt>
                <c:pt idx="570">
                  <c:v>7.6753147776430053</c:v>
                </c:pt>
                <c:pt idx="571">
                  <c:v>7.7520872501952569</c:v>
                </c:pt>
                <c:pt idx="572">
                  <c:v>8.6229360778998299</c:v>
                </c:pt>
                <c:pt idx="573">
                  <c:v>9.6282246743083064</c:v>
                </c:pt>
                <c:pt idx="574">
                  <c:v>10.119672521636334</c:v>
                </c:pt>
                <c:pt idx="575">
                  <c:v>10.089949331294115</c:v>
                </c:pt>
                <c:pt idx="576">
                  <c:v>10.541111880982749</c:v>
                </c:pt>
                <c:pt idx="577">
                  <c:v>10.232592473439331</c:v>
                </c:pt>
                <c:pt idx="578">
                  <c:v>10.250560940881901</c:v>
                </c:pt>
                <c:pt idx="579">
                  <c:v>10.438009419892021</c:v>
                </c:pt>
                <c:pt idx="580">
                  <c:v>9.4597394137529545</c:v>
                </c:pt>
                <c:pt idx="581">
                  <c:v>9.6106084944990471</c:v>
                </c:pt>
                <c:pt idx="582">
                  <c:v>8.9117848712987087</c:v>
                </c:pt>
                <c:pt idx="583">
                  <c:v>9.047382276817622</c:v>
                </c:pt>
                <c:pt idx="584">
                  <c:v>7.0652239671157782</c:v>
                </c:pt>
                <c:pt idx="585">
                  <c:v>8.0206858841220079</c:v>
                </c:pt>
                <c:pt idx="586">
                  <c:v>7.8203060764104251</c:v>
                </c:pt>
                <c:pt idx="587">
                  <c:v>6.2500952725229686</c:v>
                </c:pt>
                <c:pt idx="588">
                  <c:v>6.1818091272650904</c:v>
                </c:pt>
                <c:pt idx="589">
                  <c:v>4.8308327726615738</c:v>
                </c:pt>
                <c:pt idx="590">
                  <c:v>4.6991391891034455</c:v>
                </c:pt>
                <c:pt idx="591">
                  <c:v>3.8894126554826478</c:v>
                </c:pt>
                <c:pt idx="592">
                  <c:v>4.0826237339499922</c:v>
                </c:pt>
                <c:pt idx="593">
                  <c:v>3.4926056796145577</c:v>
                </c:pt>
                <c:pt idx="594">
                  <c:v>2.5215723678457325</c:v>
                </c:pt>
                <c:pt idx="595">
                  <c:v>2.6403760295393721</c:v>
                </c:pt>
                <c:pt idx="596">
                  <c:v>1.8865177879421886</c:v>
                </c:pt>
                <c:pt idx="597">
                  <c:v>1.433971632909669</c:v>
                </c:pt>
                <c:pt idx="598">
                  <c:v>1.8964435408980247</c:v>
                </c:pt>
                <c:pt idx="599">
                  <c:v>1.4614243546654551</c:v>
                </c:pt>
                <c:pt idx="600">
                  <c:v>1.1715902799628788</c:v>
                </c:pt>
                <c:pt idx="601">
                  <c:v>0.88202603290283488</c:v>
                </c:pt>
                <c:pt idx="602">
                  <c:v>1.0295809916753247</c:v>
                </c:pt>
                <c:pt idx="603">
                  <c:v>0.77674655584083441</c:v>
                </c:pt>
                <c:pt idx="604">
                  <c:v>0.17164542298982796</c:v>
                </c:pt>
                <c:pt idx="605">
                  <c:v>0.99913330147338753</c:v>
                </c:pt>
                <c:pt idx="606">
                  <c:v>1.0516882363794513</c:v>
                </c:pt>
                <c:pt idx="607">
                  <c:v>0.64785644549604149</c:v>
                </c:pt>
                <c:pt idx="608">
                  <c:v>0.3619755949266858</c:v>
                </c:pt>
                <c:pt idx="609">
                  <c:v>-0.26073474101156602</c:v>
                </c:pt>
                <c:pt idx="610">
                  <c:v>-1.7401566569233298</c:v>
                </c:pt>
                <c:pt idx="611">
                  <c:v>-3.1516130852836599</c:v>
                </c:pt>
                <c:pt idx="612">
                  <c:v>-4.4297591638162954</c:v>
                </c:pt>
                <c:pt idx="613">
                  <c:v>-4.4019560280606091</c:v>
                </c:pt>
                <c:pt idx="614">
                  <c:v>-4.3246862720431718</c:v>
                </c:pt>
                <c:pt idx="615">
                  <c:v>-4.5347129459668247</c:v>
                </c:pt>
                <c:pt idx="616">
                  <c:v>-3.9651854808442701</c:v>
                </c:pt>
                <c:pt idx="617">
                  <c:v>-4.3503845825058196</c:v>
                </c:pt>
                <c:pt idx="618">
                  <c:v>-3.9139863819744543</c:v>
                </c:pt>
                <c:pt idx="619">
                  <c:v>-4.4729296240891863</c:v>
                </c:pt>
                <c:pt idx="620">
                  <c:v>-5.1415539089612139</c:v>
                </c:pt>
                <c:pt idx="621">
                  <c:v>-4.2753281162616359</c:v>
                </c:pt>
                <c:pt idx="622">
                  <c:v>-4.2621277342355901</c:v>
                </c:pt>
                <c:pt idx="623">
                  <c:v>-4.1505535677713929</c:v>
                </c:pt>
                <c:pt idx="624">
                  <c:v>-5.4515020862728987</c:v>
                </c:pt>
                <c:pt idx="625">
                  <c:v>-6.2012655439636353</c:v>
                </c:pt>
                <c:pt idx="626">
                  <c:v>-6.3546617476521519</c:v>
                </c:pt>
                <c:pt idx="627">
                  <c:v>-7.1539867692372274</c:v>
                </c:pt>
                <c:pt idx="628">
                  <c:v>-8.2509561870693169</c:v>
                </c:pt>
                <c:pt idx="629">
                  <c:v>-9.8076588633442405</c:v>
                </c:pt>
                <c:pt idx="630">
                  <c:v>-10.404251023072355</c:v>
                </c:pt>
                <c:pt idx="631">
                  <c:v>-10.477911763788354</c:v>
                </c:pt>
                <c:pt idx="632">
                  <c:v>-10.741807567663853</c:v>
                </c:pt>
                <c:pt idx="633">
                  <c:v>-10.730517320701868</c:v>
                </c:pt>
                <c:pt idx="634">
                  <c:v>-11.697829215334313</c:v>
                </c:pt>
                <c:pt idx="635">
                  <c:v>-11.899891097472851</c:v>
                </c:pt>
                <c:pt idx="636">
                  <c:v>-10.589493517821239</c:v>
                </c:pt>
                <c:pt idx="637">
                  <c:v>-10.623495300796961</c:v>
                </c:pt>
                <c:pt idx="638">
                  <c:v>-11.599917734690303</c:v>
                </c:pt>
                <c:pt idx="639">
                  <c:v>-10.731897276136992</c:v>
                </c:pt>
                <c:pt idx="640">
                  <c:v>-10.000458811474365</c:v>
                </c:pt>
                <c:pt idx="641">
                  <c:v>-9.9603783593360902</c:v>
                </c:pt>
                <c:pt idx="642">
                  <c:v>-10.198514023449178</c:v>
                </c:pt>
                <c:pt idx="643">
                  <c:v>-10.302114468162854</c:v>
                </c:pt>
                <c:pt idx="644">
                  <c:v>-10.289910939119203</c:v>
                </c:pt>
                <c:pt idx="645">
                  <c:v>-10.545561575224241</c:v>
                </c:pt>
                <c:pt idx="646">
                  <c:v>-10.177915400423712</c:v>
                </c:pt>
                <c:pt idx="647">
                  <c:v>-10.118060037776043</c:v>
                </c:pt>
                <c:pt idx="648">
                  <c:v>-9.9477858500540464</c:v>
                </c:pt>
                <c:pt idx="649">
                  <c:v>-9.9130699112144551</c:v>
                </c:pt>
                <c:pt idx="650">
                  <c:v>-10.488834590355333</c:v>
                </c:pt>
                <c:pt idx="651">
                  <c:v>-10.130761596343262</c:v>
                </c:pt>
                <c:pt idx="652">
                  <c:v>-9.9987008411069613</c:v>
                </c:pt>
                <c:pt idx="653">
                  <c:v>-10.01802089713885</c:v>
                </c:pt>
                <c:pt idx="654">
                  <c:v>-9.6192050199698311</c:v>
                </c:pt>
                <c:pt idx="655">
                  <c:v>-8.7433394961065485</c:v>
                </c:pt>
                <c:pt idx="656">
                  <c:v>-8.0574262772799408</c:v>
                </c:pt>
                <c:pt idx="657">
                  <c:v>-8.1031634326592652</c:v>
                </c:pt>
                <c:pt idx="658">
                  <c:v>-8.350020265091473</c:v>
                </c:pt>
                <c:pt idx="659">
                  <c:v>-7.255980619763803</c:v>
                </c:pt>
                <c:pt idx="660">
                  <c:v>-7.0979746524625993</c:v>
                </c:pt>
                <c:pt idx="661">
                  <c:v>-5.4738538112843207</c:v>
                </c:pt>
                <c:pt idx="662">
                  <c:v>-4.490934816628692</c:v>
                </c:pt>
                <c:pt idx="663">
                  <c:v>-3.141201211701115</c:v>
                </c:pt>
                <c:pt idx="664">
                  <c:v>-1.6449670571768145</c:v>
                </c:pt>
                <c:pt idx="665">
                  <c:v>-1.5029198072626249</c:v>
                </c:pt>
                <c:pt idx="666">
                  <c:v>-1.7472949902318373</c:v>
                </c:pt>
                <c:pt idx="667">
                  <c:v>-1.0552930336532418</c:v>
                </c:pt>
                <c:pt idx="668">
                  <c:v>-1.8308985453304798</c:v>
                </c:pt>
                <c:pt idx="669">
                  <c:v>-1.8399393095421195</c:v>
                </c:pt>
                <c:pt idx="670">
                  <c:v>-2.1908424817239633</c:v>
                </c:pt>
                <c:pt idx="671">
                  <c:v>-2.4926234017370432</c:v>
                </c:pt>
                <c:pt idx="672">
                  <c:v>-2.5060679359026135</c:v>
                </c:pt>
                <c:pt idx="673">
                  <c:v>-3.3876200578432267</c:v>
                </c:pt>
                <c:pt idx="674">
                  <c:v>-4.096068141113749</c:v>
                </c:pt>
                <c:pt idx="675">
                  <c:v>-3.8496304233294683</c:v>
                </c:pt>
                <c:pt idx="676">
                  <c:v>-2.7617465034778812</c:v>
                </c:pt>
                <c:pt idx="677">
                  <c:v>-2.274767490390599</c:v>
                </c:pt>
                <c:pt idx="678">
                  <c:v>-2.4758372740124774</c:v>
                </c:pt>
                <c:pt idx="679">
                  <c:v>-1.9409710560535993</c:v>
                </c:pt>
                <c:pt idx="680">
                  <c:v>-2.2039097940667731</c:v>
                </c:pt>
                <c:pt idx="681">
                  <c:v>-0.6889505278777287</c:v>
                </c:pt>
                <c:pt idx="682">
                  <c:v>-1.2041297197913272</c:v>
                </c:pt>
                <c:pt idx="683">
                  <c:v>-0.63680448921872579</c:v>
                </c:pt>
                <c:pt idx="684">
                  <c:v>-0.30422536488901386</c:v>
                </c:pt>
                <c:pt idx="685">
                  <c:v>0.33664211155038537</c:v>
                </c:pt>
                <c:pt idx="686">
                  <c:v>2.3573529648884786</c:v>
                </c:pt>
                <c:pt idx="687">
                  <c:v>2.8766996684419079</c:v>
                </c:pt>
                <c:pt idx="688">
                  <c:v>2.989128873578486</c:v>
                </c:pt>
                <c:pt idx="689">
                  <c:v>3.0139776854889448</c:v>
                </c:pt>
                <c:pt idx="690">
                  <c:v>3.291429361189973</c:v>
                </c:pt>
                <c:pt idx="691">
                  <c:v>2.3644925473196983</c:v>
                </c:pt>
                <c:pt idx="692">
                  <c:v>1.5313052629909449</c:v>
                </c:pt>
                <c:pt idx="693">
                  <c:v>1.5215003412217198</c:v>
                </c:pt>
                <c:pt idx="694">
                  <c:v>2.4675930872751199</c:v>
                </c:pt>
                <c:pt idx="695">
                  <c:v>2.8493359727119163</c:v>
                </c:pt>
                <c:pt idx="696">
                  <c:v>2.3953552742013251</c:v>
                </c:pt>
                <c:pt idx="697">
                  <c:v>2.4574631235535231</c:v>
                </c:pt>
                <c:pt idx="698">
                  <c:v>2.4000265013278268</c:v>
                </c:pt>
                <c:pt idx="699">
                  <c:v>2.5355882174777382</c:v>
                </c:pt>
                <c:pt idx="700">
                  <c:v>2.3725712685044256</c:v>
                </c:pt>
                <c:pt idx="701">
                  <c:v>3.0070575140284799</c:v>
                </c:pt>
                <c:pt idx="702">
                  <c:v>3.9407511444600867</c:v>
                </c:pt>
                <c:pt idx="703">
                  <c:v>4.5334650346265875</c:v>
                </c:pt>
                <c:pt idx="704">
                  <c:v>3.9693761612158553</c:v>
                </c:pt>
                <c:pt idx="705">
                  <c:v>4.4068673555068854</c:v>
                </c:pt>
                <c:pt idx="706">
                  <c:v>4.896579313239422</c:v>
                </c:pt>
                <c:pt idx="707">
                  <c:v>4.5431683553365554</c:v>
                </c:pt>
                <c:pt idx="708">
                  <c:v>4.860082255104369</c:v>
                </c:pt>
                <c:pt idx="709">
                  <c:v>4.9356763932963377</c:v>
                </c:pt>
                <c:pt idx="710">
                  <c:v>5.4300995231819398</c:v>
                </c:pt>
                <c:pt idx="711">
                  <c:v>4.7264139135734613</c:v>
                </c:pt>
                <c:pt idx="712">
                  <c:v>4.2728719319130866</c:v>
                </c:pt>
                <c:pt idx="713">
                  <c:v>2.6766795896757256</c:v>
                </c:pt>
                <c:pt idx="714">
                  <c:v>0.38352030036410023</c:v>
                </c:pt>
                <c:pt idx="715">
                  <c:v>-9.6685257820317408E-2</c:v>
                </c:pt>
                <c:pt idx="716">
                  <c:v>-0.39556770491786025</c:v>
                </c:pt>
                <c:pt idx="717">
                  <c:v>-0.38646772920707739</c:v>
                </c:pt>
                <c:pt idx="718">
                  <c:v>-0.6949303278343042</c:v>
                </c:pt>
                <c:pt idx="719">
                  <c:v>-0.92702244171202042</c:v>
                </c:pt>
                <c:pt idx="720">
                  <c:v>-0.2061039197658609</c:v>
                </c:pt>
                <c:pt idx="721">
                  <c:v>0.6181746960208776</c:v>
                </c:pt>
                <c:pt idx="722">
                  <c:v>0.58315004952374494</c:v>
                </c:pt>
                <c:pt idx="723">
                  <c:v>1.5471198929763599</c:v>
                </c:pt>
                <c:pt idx="724">
                  <c:v>2.1318230829178719</c:v>
                </c:pt>
                <c:pt idx="725">
                  <c:v>3.1738083877919725</c:v>
                </c:pt>
                <c:pt idx="726">
                  <c:v>4.1582023467383546</c:v>
                </c:pt>
                <c:pt idx="727">
                  <c:v>4.4317621055635863</c:v>
                </c:pt>
                <c:pt idx="728">
                  <c:v>4.2724921483289391</c:v>
                </c:pt>
                <c:pt idx="729">
                  <c:v>3.7028743943412135</c:v>
                </c:pt>
                <c:pt idx="730">
                  <c:v>3.5655934541419305</c:v>
                </c:pt>
                <c:pt idx="731">
                  <c:v>4.0017037402147455</c:v>
                </c:pt>
                <c:pt idx="732">
                  <c:v>5.1339809626784403</c:v>
                </c:pt>
                <c:pt idx="733">
                  <c:v>5.1126460381400847</c:v>
                </c:pt>
                <c:pt idx="734">
                  <c:v>5.7651893366638847</c:v>
                </c:pt>
                <c:pt idx="735">
                  <c:v>5.7869770672664105</c:v>
                </c:pt>
                <c:pt idx="736">
                  <c:v>6.2831185049628706</c:v>
                </c:pt>
                <c:pt idx="737">
                  <c:v>6.0047577256347981</c:v>
                </c:pt>
                <c:pt idx="738">
                  <c:v>5.3463931677787402</c:v>
                </c:pt>
                <c:pt idx="739">
                  <c:v>4.5583940007478851</c:v>
                </c:pt>
                <c:pt idx="740">
                  <c:v>3.9056076028030762</c:v>
                </c:pt>
                <c:pt idx="741">
                  <c:v>3.851141941233589</c:v>
                </c:pt>
                <c:pt idx="742">
                  <c:v>4.8127131807148045</c:v>
                </c:pt>
                <c:pt idx="743">
                  <c:v>6.0659890792010254</c:v>
                </c:pt>
                <c:pt idx="744">
                  <c:v>5.3934936199270718</c:v>
                </c:pt>
                <c:pt idx="745">
                  <c:v>5.3448344599682827</c:v>
                </c:pt>
                <c:pt idx="746">
                  <c:v>4.9651820369167003</c:v>
                </c:pt>
                <c:pt idx="747">
                  <c:v>5.3686788224686843</c:v>
                </c:pt>
                <c:pt idx="748">
                  <c:v>5.8503715750027796</c:v>
                </c:pt>
                <c:pt idx="749">
                  <c:v>6.1518079529026526</c:v>
                </c:pt>
                <c:pt idx="750">
                  <c:v>5.9517981344691862</c:v>
                </c:pt>
                <c:pt idx="751">
                  <c:v>5.5354750976662155</c:v>
                </c:pt>
                <c:pt idx="752">
                  <c:v>5.3175229214631257</c:v>
                </c:pt>
                <c:pt idx="753">
                  <c:v>5.1052184881635849</c:v>
                </c:pt>
                <c:pt idx="754">
                  <c:v>5.6450801591428226</c:v>
                </c:pt>
                <c:pt idx="755">
                  <c:v>5.1703437600950393</c:v>
                </c:pt>
                <c:pt idx="756">
                  <c:v>5.2267212481948446</c:v>
                </c:pt>
                <c:pt idx="757">
                  <c:v>5.2942905738823676</c:v>
                </c:pt>
                <c:pt idx="758">
                  <c:v>4.2632981245239412</c:v>
                </c:pt>
                <c:pt idx="759">
                  <c:v>4.4825841231377987</c:v>
                </c:pt>
                <c:pt idx="760">
                  <c:v>5.0440108033142934</c:v>
                </c:pt>
                <c:pt idx="761">
                  <c:v>4.5368828344446319</c:v>
                </c:pt>
                <c:pt idx="762">
                  <c:v>4.449194996070239</c:v>
                </c:pt>
                <c:pt idx="763">
                  <c:v>4.8045086371203913</c:v>
                </c:pt>
                <c:pt idx="764">
                  <c:v>3.2184072826320693</c:v>
                </c:pt>
                <c:pt idx="765">
                  <c:v>3.1788553201118255</c:v>
                </c:pt>
                <c:pt idx="766">
                  <c:v>5.3256189365676576</c:v>
                </c:pt>
                <c:pt idx="767">
                  <c:v>5.5295999526671231</c:v>
                </c:pt>
                <c:pt idx="768">
                  <c:v>4.5083374812024912</c:v>
                </c:pt>
                <c:pt idx="769">
                  <c:v>3.8572475701815345</c:v>
                </c:pt>
                <c:pt idx="770">
                  <c:v>4.8538816516185443</c:v>
                </c:pt>
                <c:pt idx="771">
                  <c:v>4.6899273272140407</c:v>
                </c:pt>
                <c:pt idx="772">
                  <c:v>4.423975583707275</c:v>
                </c:pt>
                <c:pt idx="773">
                  <c:v>5.3281060276053935</c:v>
                </c:pt>
                <c:pt idx="774">
                  <c:v>5.4300507864680476</c:v>
                </c:pt>
                <c:pt idx="775">
                  <c:v>5.3922409393621491</c:v>
                </c:pt>
                <c:pt idx="776">
                  <c:v>4.9218180810909402</c:v>
                </c:pt>
                <c:pt idx="777">
                  <c:v>4.9196376054022481</c:v>
                </c:pt>
                <c:pt idx="778">
                  <c:v>5.3759898928512984</c:v>
                </c:pt>
                <c:pt idx="779">
                  <c:v>4.6267224383781693</c:v>
                </c:pt>
                <c:pt idx="780">
                  <c:v>4.6029636555603997</c:v>
                </c:pt>
                <c:pt idx="781">
                  <c:v>4.6429816532604198</c:v>
                </c:pt>
                <c:pt idx="782">
                  <c:v>5.3586988860572395</c:v>
                </c:pt>
                <c:pt idx="783">
                  <c:v>5.5874560635007757</c:v>
                </c:pt>
                <c:pt idx="784">
                  <c:v>6.2507141920002027</c:v>
                </c:pt>
                <c:pt idx="785">
                  <c:v>6.8010420514911019</c:v>
                </c:pt>
                <c:pt idx="786">
                  <c:v>7.7143516066761197</c:v>
                </c:pt>
                <c:pt idx="787">
                  <c:v>8.333030330900046</c:v>
                </c:pt>
                <c:pt idx="788">
                  <c:v>8.1847289164362333</c:v>
                </c:pt>
                <c:pt idx="789">
                  <c:v>7.7136182575099586</c:v>
                </c:pt>
                <c:pt idx="790">
                  <c:v>7.6787592991150824</c:v>
                </c:pt>
                <c:pt idx="791">
                  <c:v>7.9470177337869883</c:v>
                </c:pt>
                <c:pt idx="792">
                  <c:v>7.3335645496060913</c:v>
                </c:pt>
                <c:pt idx="793">
                  <c:v>6.3413993730327221</c:v>
                </c:pt>
                <c:pt idx="794">
                  <c:v>5.4986462693950502</c:v>
                </c:pt>
                <c:pt idx="795">
                  <c:v>4.5595025497392108</c:v>
                </c:pt>
                <c:pt idx="796">
                  <c:v>4.0748873027400947</c:v>
                </c:pt>
                <c:pt idx="797">
                  <c:v>3.6382769144081402</c:v>
                </c:pt>
                <c:pt idx="798">
                  <c:v>3.3247303551970284</c:v>
                </c:pt>
                <c:pt idx="799">
                  <c:v>3.1713114643444236</c:v>
                </c:pt>
                <c:pt idx="800">
                  <c:v>2.4906293763901473</c:v>
                </c:pt>
                <c:pt idx="801">
                  <c:v>2.4402149891449145</c:v>
                </c:pt>
                <c:pt idx="802">
                  <c:v>2.4925092413164194</c:v>
                </c:pt>
                <c:pt idx="803">
                  <c:v>3.1561987601156627</c:v>
                </c:pt>
                <c:pt idx="804">
                  <c:v>3.5365601175639578</c:v>
                </c:pt>
                <c:pt idx="805">
                  <c:v>4.0269773889813658</c:v>
                </c:pt>
                <c:pt idx="806">
                  <c:v>3.1046013696652821</c:v>
                </c:pt>
                <c:pt idx="807">
                  <c:v>2.9392313395278942</c:v>
                </c:pt>
                <c:pt idx="808">
                  <c:v>2.6560260364918706</c:v>
                </c:pt>
                <c:pt idx="809">
                  <c:v>3.068245044800705</c:v>
                </c:pt>
                <c:pt idx="810">
                  <c:v>3.5542035022356182</c:v>
                </c:pt>
                <c:pt idx="811">
                  <c:v>3.5618811585785495</c:v>
                </c:pt>
                <c:pt idx="812">
                  <c:v>3.0120201290327695</c:v>
                </c:pt>
                <c:pt idx="813">
                  <c:v>3.4663577239006345</c:v>
                </c:pt>
                <c:pt idx="814">
                  <c:v>3.845366276480692</c:v>
                </c:pt>
                <c:pt idx="815">
                  <c:v>3.9900919509000241</c:v>
                </c:pt>
                <c:pt idx="816">
                  <c:v>5.7331924315619966</c:v>
                </c:pt>
                <c:pt idx="817">
                  <c:v>6.6227849431720562</c:v>
                </c:pt>
                <c:pt idx="818">
                  <c:v>6.3190921737524519</c:v>
                </c:pt>
                <c:pt idx="819">
                  <c:v>6.9687883262833834</c:v>
                </c:pt>
                <c:pt idx="820">
                  <c:v>8.4464016664475743</c:v>
                </c:pt>
                <c:pt idx="821">
                  <c:v>9.2466817189780315</c:v>
                </c:pt>
                <c:pt idx="822">
                  <c:v>7.9696204581218719</c:v>
                </c:pt>
                <c:pt idx="823">
                  <c:v>6.8459623054031624</c:v>
                </c:pt>
                <c:pt idx="824">
                  <c:v>6.341284952561133</c:v>
                </c:pt>
                <c:pt idx="825">
                  <c:v>4.4378201695849882</c:v>
                </c:pt>
                <c:pt idx="826">
                  <c:v>3.6453583257332118</c:v>
                </c:pt>
                <c:pt idx="827">
                  <c:v>3.8658455738464363</c:v>
                </c:pt>
                <c:pt idx="828">
                  <c:v>2.8891224539608373</c:v>
                </c:pt>
                <c:pt idx="829">
                  <c:v>1.8610230129377203</c:v>
                </c:pt>
                <c:pt idx="830">
                  <c:v>0.99238891515826588</c:v>
                </c:pt>
                <c:pt idx="831">
                  <c:v>0.99409286907106009</c:v>
                </c:pt>
                <c:pt idx="832">
                  <c:v>0.99921761933313846</c:v>
                </c:pt>
                <c:pt idx="833">
                  <c:v>1.400381473857969</c:v>
                </c:pt>
                <c:pt idx="834">
                  <c:v>1.9064511428557072</c:v>
                </c:pt>
                <c:pt idx="835">
                  <c:v>2.278859370704521</c:v>
                </c:pt>
                <c:pt idx="836">
                  <c:v>2.0294741789741297</c:v>
                </c:pt>
                <c:pt idx="837">
                  <c:v>1.8717701751299385</c:v>
                </c:pt>
                <c:pt idx="838">
                  <c:v>0.54953986939507005</c:v>
                </c:pt>
                <c:pt idx="839">
                  <c:v>-0.97837428566633799</c:v>
                </c:pt>
                <c:pt idx="840">
                  <c:v>-1.8715948072913164</c:v>
                </c:pt>
                <c:pt idx="841">
                  <c:v>-2.3682083324230443</c:v>
                </c:pt>
                <c:pt idx="842">
                  <c:v>-4.0540125002851797</c:v>
                </c:pt>
                <c:pt idx="843">
                  <c:v>-4.0192060682579527</c:v>
                </c:pt>
                <c:pt idx="844">
                  <c:v>-3.7827942037104658</c:v>
                </c:pt>
                <c:pt idx="845">
                  <c:v>-3.4241591162527865</c:v>
                </c:pt>
                <c:pt idx="846">
                  <c:v>-2.7071178059095558</c:v>
                </c:pt>
                <c:pt idx="847">
                  <c:v>-2.4428004279476512</c:v>
                </c:pt>
                <c:pt idx="848">
                  <c:v>-1.8394679448576683</c:v>
                </c:pt>
                <c:pt idx="849">
                  <c:v>-2.1303314074266426</c:v>
                </c:pt>
                <c:pt idx="850">
                  <c:v>-2.3314585987970258</c:v>
                </c:pt>
                <c:pt idx="851">
                  <c:v>-2.2375080018842173</c:v>
                </c:pt>
                <c:pt idx="852">
                  <c:v>-1.7180628690444255</c:v>
                </c:pt>
                <c:pt idx="853">
                  <c:v>-1.4344578211938166</c:v>
                </c:pt>
                <c:pt idx="854">
                  <c:v>-2.0566336389833908</c:v>
                </c:pt>
                <c:pt idx="855">
                  <c:v>-2.3114469261120392</c:v>
                </c:pt>
                <c:pt idx="856">
                  <c:v>-2.8839923817589588</c:v>
                </c:pt>
                <c:pt idx="857">
                  <c:v>-2.6641219963211227</c:v>
                </c:pt>
                <c:pt idx="858">
                  <c:v>-2.6621932202203409</c:v>
                </c:pt>
                <c:pt idx="859">
                  <c:v>-1.8865613846835709</c:v>
                </c:pt>
                <c:pt idx="860">
                  <c:v>-1.4729107879736791</c:v>
                </c:pt>
                <c:pt idx="861">
                  <c:v>-1.9852813844437758</c:v>
                </c:pt>
                <c:pt idx="862">
                  <c:v>-1.766678054627469</c:v>
                </c:pt>
                <c:pt idx="863">
                  <c:v>-2.3229103745907849</c:v>
                </c:pt>
                <c:pt idx="864">
                  <c:v>-2.1425430514808825</c:v>
                </c:pt>
                <c:pt idx="865">
                  <c:v>-2.6846411652026987</c:v>
                </c:pt>
                <c:pt idx="866">
                  <c:v>-3.0329252101797546</c:v>
                </c:pt>
                <c:pt idx="867">
                  <c:v>-3.6097613072035029</c:v>
                </c:pt>
                <c:pt idx="868">
                  <c:v>-4.295402949841276</c:v>
                </c:pt>
                <c:pt idx="869">
                  <c:v>-5.0172083840043067</c:v>
                </c:pt>
                <c:pt idx="870">
                  <c:v>-5.669837397759971</c:v>
                </c:pt>
                <c:pt idx="871">
                  <c:v>-6.0868694375210008</c:v>
                </c:pt>
                <c:pt idx="872">
                  <c:v>-6.3509187763821275</c:v>
                </c:pt>
                <c:pt idx="873">
                  <c:v>-6.420602906862384</c:v>
                </c:pt>
                <c:pt idx="874">
                  <c:v>-5.6756001867060073</c:v>
                </c:pt>
                <c:pt idx="875">
                  <c:v>-5.4052108142110358</c:v>
                </c:pt>
                <c:pt idx="876">
                  <c:v>-5.2077017382131281</c:v>
                </c:pt>
                <c:pt idx="877">
                  <c:v>-4.6935499915826204</c:v>
                </c:pt>
                <c:pt idx="878">
                  <c:v>-3.8020641872106071</c:v>
                </c:pt>
                <c:pt idx="879">
                  <c:v>-4.8215343089380882</c:v>
                </c:pt>
                <c:pt idx="880">
                  <c:v>-4.2986545826010758</c:v>
                </c:pt>
                <c:pt idx="881">
                  <c:v>-4.2606197035185893</c:v>
                </c:pt>
                <c:pt idx="882">
                  <c:v>-3.7116304217935481</c:v>
                </c:pt>
                <c:pt idx="883">
                  <c:v>-3.7822459318694248</c:v>
                </c:pt>
                <c:pt idx="884">
                  <c:v>-4.1172282394682727</c:v>
                </c:pt>
                <c:pt idx="885">
                  <c:v>-5.0190187288818651</c:v>
                </c:pt>
                <c:pt idx="886">
                  <c:v>-6.4139809440411177</c:v>
                </c:pt>
                <c:pt idx="887">
                  <c:v>-6.8891167320385369</c:v>
                </c:pt>
                <c:pt idx="888">
                  <c:v>-6.8117601243825527</c:v>
                </c:pt>
                <c:pt idx="889">
                  <c:v>-6.9321991561971892</c:v>
                </c:pt>
                <c:pt idx="890">
                  <c:v>-5.0467868310744999</c:v>
                </c:pt>
                <c:pt idx="891">
                  <c:v>-3.9005239777648399</c:v>
                </c:pt>
                <c:pt idx="892">
                  <c:v>-3.2027095818191897</c:v>
                </c:pt>
                <c:pt idx="893">
                  <c:v>-2.0583670173054585</c:v>
                </c:pt>
                <c:pt idx="894">
                  <c:v>-0.91019335922759692</c:v>
                </c:pt>
                <c:pt idx="895">
                  <c:v>5.898194468343592E-2</c:v>
                </c:pt>
                <c:pt idx="896">
                  <c:v>5.9056428001064677E-2</c:v>
                </c:pt>
                <c:pt idx="897">
                  <c:v>-0.66109741547389911</c:v>
                </c:pt>
                <c:pt idx="898">
                  <c:v>-0.7782669800878077</c:v>
                </c:pt>
                <c:pt idx="899">
                  <c:v>-1.6671693880999099</c:v>
                </c:pt>
                <c:pt idx="900">
                  <c:v>-2.5195523605323671</c:v>
                </c:pt>
                <c:pt idx="901">
                  <c:v>-2.4258592491713773</c:v>
                </c:pt>
                <c:pt idx="902">
                  <c:v>-1.5269192706849117</c:v>
                </c:pt>
                <c:pt idx="903">
                  <c:v>-1.5973667900082982</c:v>
                </c:pt>
                <c:pt idx="904">
                  <c:v>-1.77825347804708</c:v>
                </c:pt>
                <c:pt idx="905">
                  <c:v>-2.4569742581899989</c:v>
                </c:pt>
                <c:pt idx="906">
                  <c:v>-3.6166651289689078</c:v>
                </c:pt>
                <c:pt idx="907">
                  <c:v>-3.957301023943181</c:v>
                </c:pt>
                <c:pt idx="908">
                  <c:v>-3.9985425344760239</c:v>
                </c:pt>
                <c:pt idx="909">
                  <c:v>-4.8874573649143604</c:v>
                </c:pt>
                <c:pt idx="910">
                  <c:v>-4.394105103350463</c:v>
                </c:pt>
                <c:pt idx="911">
                  <c:v>-4.9527166386314869</c:v>
                </c:pt>
                <c:pt idx="912">
                  <c:v>-5.4926093526253421</c:v>
                </c:pt>
                <c:pt idx="913">
                  <c:v>-4.8699286176781795</c:v>
                </c:pt>
                <c:pt idx="914">
                  <c:v>-5.1200735649529019</c:v>
                </c:pt>
                <c:pt idx="915">
                  <c:v>-4.8014322596629349</c:v>
                </c:pt>
                <c:pt idx="916">
                  <c:v>-4.5412443510991025</c:v>
                </c:pt>
                <c:pt idx="917">
                  <c:v>-4.6557794776322092</c:v>
                </c:pt>
                <c:pt idx="918">
                  <c:v>-3.8862169995340645</c:v>
                </c:pt>
                <c:pt idx="919">
                  <c:v>-3.4571689736223559</c:v>
                </c:pt>
                <c:pt idx="920">
                  <c:v>-3.2964704969669967</c:v>
                </c:pt>
                <c:pt idx="921">
                  <c:v>-4.4887768105644579</c:v>
                </c:pt>
                <c:pt idx="922">
                  <c:v>-5.41346039332955</c:v>
                </c:pt>
                <c:pt idx="923">
                  <c:v>-7.5885217914743617</c:v>
                </c:pt>
                <c:pt idx="924">
                  <c:v>-7.6282324453277148</c:v>
                </c:pt>
                <c:pt idx="925">
                  <c:v>-5.6206784223209327</c:v>
                </c:pt>
                <c:pt idx="926">
                  <c:v>-4.6895556677305628</c:v>
                </c:pt>
                <c:pt idx="927">
                  <c:v>-2.9877278126183002</c:v>
                </c:pt>
                <c:pt idx="928">
                  <c:v>-2.2094717138895543</c:v>
                </c:pt>
                <c:pt idx="929">
                  <c:v>-1.589342293707164</c:v>
                </c:pt>
                <c:pt idx="930">
                  <c:v>-1.5480962979084902</c:v>
                </c:pt>
                <c:pt idx="931">
                  <c:v>-0.5837481682123874</c:v>
                </c:pt>
                <c:pt idx="932">
                  <c:v>0.57630239687566398</c:v>
                </c:pt>
                <c:pt idx="933">
                  <c:v>0.92435447028628481</c:v>
                </c:pt>
                <c:pt idx="934">
                  <c:v>1.7568077572166956</c:v>
                </c:pt>
                <c:pt idx="935">
                  <c:v>2.3481504736929582</c:v>
                </c:pt>
                <c:pt idx="936">
                  <c:v>3.2934255940528341</c:v>
                </c:pt>
                <c:pt idx="937">
                  <c:v>3.655374582621373</c:v>
                </c:pt>
                <c:pt idx="938">
                  <c:v>5.2528703172943993</c:v>
                </c:pt>
                <c:pt idx="939">
                  <c:v>5.7239011291814199</c:v>
                </c:pt>
                <c:pt idx="940">
                  <c:v>6.7205424444563144</c:v>
                </c:pt>
                <c:pt idx="941">
                  <c:v>7.1975610088516175</c:v>
                </c:pt>
                <c:pt idx="942">
                  <c:v>6.3039221589835481</c:v>
                </c:pt>
                <c:pt idx="943">
                  <c:v>6.4776912144568817</c:v>
                </c:pt>
                <c:pt idx="944">
                  <c:v>6.2443309801585611</c:v>
                </c:pt>
                <c:pt idx="945">
                  <c:v>5.6452190782005998</c:v>
                </c:pt>
                <c:pt idx="946">
                  <c:v>6.2443725005555768</c:v>
                </c:pt>
                <c:pt idx="947">
                  <c:v>5.742843201546509</c:v>
                </c:pt>
                <c:pt idx="948">
                  <c:v>6.3797331559915209</c:v>
                </c:pt>
                <c:pt idx="949">
                  <c:v>7.4035364140163438</c:v>
                </c:pt>
                <c:pt idx="950">
                  <c:v>7.9053447776987387</c:v>
                </c:pt>
                <c:pt idx="951">
                  <c:v>9.1725740909594009</c:v>
                </c:pt>
                <c:pt idx="952">
                  <c:v>10.969638339038548</c:v>
                </c:pt>
                <c:pt idx="953">
                  <c:v>12.081070861056585</c:v>
                </c:pt>
                <c:pt idx="954">
                  <c:v>11.610157006356021</c:v>
                </c:pt>
                <c:pt idx="955">
                  <c:v>11.841434820684034</c:v>
                </c:pt>
                <c:pt idx="956">
                  <c:v>11.124965133657781</c:v>
                </c:pt>
                <c:pt idx="957">
                  <c:v>11.093780261017875</c:v>
                </c:pt>
                <c:pt idx="958">
                  <c:v>12.464090397001634</c:v>
                </c:pt>
                <c:pt idx="959">
                  <c:v>14.018632619387894</c:v>
                </c:pt>
                <c:pt idx="960">
                  <c:v>13.80914581898659</c:v>
                </c:pt>
                <c:pt idx="961">
                  <c:v>13.575809283447002</c:v>
                </c:pt>
                <c:pt idx="962">
                  <c:v>13.481458111116567</c:v>
                </c:pt>
                <c:pt idx="963">
                  <c:v>13.673757179887248</c:v>
                </c:pt>
                <c:pt idx="964">
                  <c:v>14.605022649606612</c:v>
                </c:pt>
                <c:pt idx="965">
                  <c:v>13.8704519727702</c:v>
                </c:pt>
                <c:pt idx="966">
                  <c:v>13.831283134526176</c:v>
                </c:pt>
                <c:pt idx="967">
                  <c:v>14.109720467996906</c:v>
                </c:pt>
                <c:pt idx="968">
                  <c:v>13.528259926845875</c:v>
                </c:pt>
                <c:pt idx="969">
                  <c:v>14.310027813314136</c:v>
                </c:pt>
                <c:pt idx="970">
                  <c:v>12.023236323599495</c:v>
                </c:pt>
                <c:pt idx="971">
                  <c:v>11.441845499939031</c:v>
                </c:pt>
                <c:pt idx="972">
                  <c:v>11.397158269866656</c:v>
                </c:pt>
                <c:pt idx="973">
                  <c:v>12.641783060424451</c:v>
                </c:pt>
                <c:pt idx="974">
                  <c:v>13.722687359607923</c:v>
                </c:pt>
                <c:pt idx="975">
                  <c:v>16.7821330509224</c:v>
                </c:pt>
                <c:pt idx="976">
                  <c:v>17.218728644201892</c:v>
                </c:pt>
                <c:pt idx="977">
                  <c:v>15.164021376240623</c:v>
                </c:pt>
                <c:pt idx="978">
                  <c:v>13.146783156270526</c:v>
                </c:pt>
                <c:pt idx="979">
                  <c:v>11.608004666119534</c:v>
                </c:pt>
                <c:pt idx="980">
                  <c:v>10.675572460387842</c:v>
                </c:pt>
                <c:pt idx="981">
                  <c:v>9.2376633137899002</c:v>
                </c:pt>
                <c:pt idx="982">
                  <c:v>9.220188346325779</c:v>
                </c:pt>
                <c:pt idx="983">
                  <c:v>8.4894648674841751</c:v>
                </c:pt>
                <c:pt idx="984">
                  <c:v>7.3435767846400539</c:v>
                </c:pt>
                <c:pt idx="985">
                  <c:v>7.9306215280573227</c:v>
                </c:pt>
                <c:pt idx="986">
                  <c:v>6.7906424353420913</c:v>
                </c:pt>
                <c:pt idx="987">
                  <c:v>5.8122295299873992</c:v>
                </c:pt>
                <c:pt idx="988">
                  <c:v>4.5609349585333039</c:v>
                </c:pt>
                <c:pt idx="989">
                  <c:v>4.1778831709082693</c:v>
                </c:pt>
                <c:pt idx="990">
                  <c:v>2.9477161807032912</c:v>
                </c:pt>
                <c:pt idx="991">
                  <c:v>2.4521304850744414</c:v>
                </c:pt>
                <c:pt idx="992">
                  <c:v>1.1115298403463938</c:v>
                </c:pt>
                <c:pt idx="993">
                  <c:v>0.20127336208667077</c:v>
                </c:pt>
                <c:pt idx="994">
                  <c:v>0.13731635402617215</c:v>
                </c:pt>
                <c:pt idx="995">
                  <c:v>6.5178441816305915E-2</c:v>
                </c:pt>
                <c:pt idx="996">
                  <c:v>0.43519811806219216</c:v>
                </c:pt>
                <c:pt idx="997">
                  <c:v>0.86780434098773196</c:v>
                </c:pt>
                <c:pt idx="998">
                  <c:v>0.73111116130305709</c:v>
                </c:pt>
                <c:pt idx="999">
                  <c:v>-2.2043587520390318E-2</c:v>
                </c:pt>
                <c:pt idx="1000">
                  <c:v>-0.55862920461516219</c:v>
                </c:pt>
                <c:pt idx="1001">
                  <c:v>-0.79914902902029239</c:v>
                </c:pt>
                <c:pt idx="1002">
                  <c:v>-1.1048327842889738</c:v>
                </c:pt>
                <c:pt idx="1003">
                  <c:v>-0.65280655645265628</c:v>
                </c:pt>
                <c:pt idx="1004">
                  <c:v>-1.4572058932008234</c:v>
                </c:pt>
                <c:pt idx="1005">
                  <c:v>-1.4978416107128134</c:v>
                </c:pt>
                <c:pt idx="1006">
                  <c:v>-0.78596353604391445</c:v>
                </c:pt>
                <c:pt idx="1007">
                  <c:v>-0.64399765002600684</c:v>
                </c:pt>
                <c:pt idx="1008">
                  <c:v>-0.20989002549400487</c:v>
                </c:pt>
                <c:pt idx="1009">
                  <c:v>-2.5962145879141994E-2</c:v>
                </c:pt>
                <c:pt idx="1010">
                  <c:v>0.313709791318451</c:v>
                </c:pt>
                <c:pt idx="1011">
                  <c:v>-1.2900542141893974</c:v>
                </c:pt>
                <c:pt idx="1012">
                  <c:v>-1.1595488180029376</c:v>
                </c:pt>
                <c:pt idx="1013">
                  <c:v>-0.6077101197750483</c:v>
                </c:pt>
                <c:pt idx="1014">
                  <c:v>-0.84731329694538216</c:v>
                </c:pt>
                <c:pt idx="1015">
                  <c:v>-0.91835649396136598</c:v>
                </c:pt>
                <c:pt idx="1016">
                  <c:v>-1.3750288555325523</c:v>
                </c:pt>
                <c:pt idx="1017">
                  <c:v>-1.2197944381674382</c:v>
                </c:pt>
                <c:pt idx="1018">
                  <c:v>-0.92010002392351031</c:v>
                </c:pt>
                <c:pt idx="1019">
                  <c:v>-0.60646869776210244</c:v>
                </c:pt>
                <c:pt idx="1020">
                  <c:v>0.19588754113502269</c:v>
                </c:pt>
                <c:pt idx="1021">
                  <c:v>8.5092192270294131E-2</c:v>
                </c:pt>
                <c:pt idx="1022">
                  <c:v>1.7486742604830605</c:v>
                </c:pt>
                <c:pt idx="1023">
                  <c:v>2.8628016009989232</c:v>
                </c:pt>
                <c:pt idx="1024">
                  <c:v>3.659280829537932</c:v>
                </c:pt>
                <c:pt idx="1025">
                  <c:v>4.1679266109508486</c:v>
                </c:pt>
                <c:pt idx="1026">
                  <c:v>4.2136475325567053</c:v>
                </c:pt>
                <c:pt idx="1027">
                  <c:v>3.7433960033873044</c:v>
                </c:pt>
                <c:pt idx="1028">
                  <c:v>2.8332527186756882</c:v>
                </c:pt>
                <c:pt idx="1029">
                  <c:v>2.4798546750351949</c:v>
                </c:pt>
                <c:pt idx="1030">
                  <c:v>2.5970495821316355</c:v>
                </c:pt>
                <c:pt idx="1031">
                  <c:v>2.8029006687447393</c:v>
                </c:pt>
                <c:pt idx="1032">
                  <c:v>3.0101229801282789</c:v>
                </c:pt>
                <c:pt idx="1033">
                  <c:v>3.3075319452055818</c:v>
                </c:pt>
                <c:pt idx="1034">
                  <c:v>2.0868369677856844</c:v>
                </c:pt>
                <c:pt idx="1035">
                  <c:v>1.6320189973041581</c:v>
                </c:pt>
                <c:pt idx="1036">
                  <c:v>1.6912730796408095</c:v>
                </c:pt>
                <c:pt idx="1037">
                  <c:v>1.1734429852165764</c:v>
                </c:pt>
                <c:pt idx="1038">
                  <c:v>1.0494930866948129</c:v>
                </c:pt>
                <c:pt idx="1039">
                  <c:v>0.78215148500781584</c:v>
                </c:pt>
                <c:pt idx="1040">
                  <c:v>1.5745060043825367</c:v>
                </c:pt>
                <c:pt idx="1041">
                  <c:v>1.4869154537008362</c:v>
                </c:pt>
                <c:pt idx="1042">
                  <c:v>1.3613479863738782</c:v>
                </c:pt>
                <c:pt idx="1043">
                  <c:v>1.0815399733685318</c:v>
                </c:pt>
                <c:pt idx="1044">
                  <c:v>1.4660063943658144</c:v>
                </c:pt>
                <c:pt idx="1045">
                  <c:v>2.2677317216958111</c:v>
                </c:pt>
                <c:pt idx="1046">
                  <c:v>2.7310524822030997</c:v>
                </c:pt>
                <c:pt idx="1047">
                  <c:v>2.8574154741296214</c:v>
                </c:pt>
                <c:pt idx="1048">
                  <c:v>2.281721343073102</c:v>
                </c:pt>
                <c:pt idx="1049">
                  <c:v>0.96003539588425391</c:v>
                </c:pt>
                <c:pt idx="1050">
                  <c:v>0.35797917247537919</c:v>
                </c:pt>
                <c:pt idx="1051">
                  <c:v>0.24870649106302917</c:v>
                </c:pt>
                <c:pt idx="1052">
                  <c:v>-1.3850184227095871E-2</c:v>
                </c:pt>
                <c:pt idx="1053">
                  <c:v>-0.13649021787373772</c:v>
                </c:pt>
                <c:pt idx="1054">
                  <c:v>-0.12402187170245714</c:v>
                </c:pt>
                <c:pt idx="1055">
                  <c:v>-0.84437969484537689</c:v>
                </c:pt>
                <c:pt idx="1056">
                  <c:v>-1.2982240559342664</c:v>
                </c:pt>
                <c:pt idx="1057">
                  <c:v>-2.9668648617445017</c:v>
                </c:pt>
                <c:pt idx="1058">
                  <c:v>-3.8793164891620329</c:v>
                </c:pt>
                <c:pt idx="1059">
                  <c:v>-4.0572884496602839</c:v>
                </c:pt>
                <c:pt idx="1060">
                  <c:v>-3.7743286708757995</c:v>
                </c:pt>
                <c:pt idx="1061">
                  <c:v>-3.8887706590941264</c:v>
                </c:pt>
                <c:pt idx="1062">
                  <c:v>-3.7811831290588769</c:v>
                </c:pt>
                <c:pt idx="1063">
                  <c:v>-2.9014296913470083</c:v>
                </c:pt>
                <c:pt idx="1064">
                  <c:v>-2.7167929356654312</c:v>
                </c:pt>
                <c:pt idx="1065">
                  <c:v>-3.1763613043502543</c:v>
                </c:pt>
                <c:pt idx="1066">
                  <c:v>-3.1298366932732189</c:v>
                </c:pt>
                <c:pt idx="1067">
                  <c:v>-3.4801985512128133</c:v>
                </c:pt>
                <c:pt idx="1068">
                  <c:v>-3.4595020663202294</c:v>
                </c:pt>
                <c:pt idx="1069">
                  <c:v>-3.3452849524902382</c:v>
                </c:pt>
                <c:pt idx="1070">
                  <c:v>-3.451729766750947</c:v>
                </c:pt>
                <c:pt idx="1071">
                  <c:v>-3.2019995993516783</c:v>
                </c:pt>
                <c:pt idx="1072">
                  <c:v>-3.5054087485353005</c:v>
                </c:pt>
                <c:pt idx="1073">
                  <c:v>-4.2532559251318309</c:v>
                </c:pt>
                <c:pt idx="1074">
                  <c:v>-4.3040769157990058</c:v>
                </c:pt>
                <c:pt idx="1075">
                  <c:v>-4.7118724669394823</c:v>
                </c:pt>
                <c:pt idx="1076">
                  <c:v>-4.6674083027015083</c:v>
                </c:pt>
                <c:pt idx="1077">
                  <c:v>-5.0767392326432921</c:v>
                </c:pt>
                <c:pt idx="1078">
                  <c:v>-5.2420038817754744</c:v>
                </c:pt>
                <c:pt idx="1079">
                  <c:v>-5.9876108573681925</c:v>
                </c:pt>
                <c:pt idx="1080">
                  <c:v>-5.4582491645719484</c:v>
                </c:pt>
                <c:pt idx="1081">
                  <c:v>-5.8589840707109824</c:v>
                </c:pt>
                <c:pt idx="1082">
                  <c:v>-5.5995078382152847</c:v>
                </c:pt>
                <c:pt idx="1083">
                  <c:v>-6.4104628889010851</c:v>
                </c:pt>
                <c:pt idx="1084">
                  <c:v>-6.3968331476350677</c:v>
                </c:pt>
                <c:pt idx="1085">
                  <c:v>-5.7717663495575025</c:v>
                </c:pt>
                <c:pt idx="1086">
                  <c:v>-6.153092718511358</c:v>
                </c:pt>
                <c:pt idx="1087">
                  <c:v>-6.1675741912896065</c:v>
                </c:pt>
                <c:pt idx="1088">
                  <c:v>-6.5046681774156241</c:v>
                </c:pt>
                <c:pt idx="1089">
                  <c:v>-5.7949256729980556</c:v>
                </c:pt>
                <c:pt idx="1090">
                  <c:v>-4.439242163304896</c:v>
                </c:pt>
                <c:pt idx="1091">
                  <c:v>-2.8463836451383053</c:v>
                </c:pt>
                <c:pt idx="1092">
                  <c:v>-4.0126564209025686</c:v>
                </c:pt>
                <c:pt idx="1093">
                  <c:v>-2.8785746163617012</c:v>
                </c:pt>
                <c:pt idx="1094">
                  <c:v>-1.9628366774823038</c:v>
                </c:pt>
                <c:pt idx="1095">
                  <c:v>-1.4245145356473785</c:v>
                </c:pt>
                <c:pt idx="1096">
                  <c:v>-1.8447731268641439</c:v>
                </c:pt>
                <c:pt idx="1097">
                  <c:v>-2.4772328595070348</c:v>
                </c:pt>
                <c:pt idx="1098">
                  <c:v>-2.2254374497422913</c:v>
                </c:pt>
                <c:pt idx="1099">
                  <c:v>-2.1196861126624573</c:v>
                </c:pt>
                <c:pt idx="1100">
                  <c:v>-1.7153843584960569</c:v>
                </c:pt>
                <c:pt idx="1101">
                  <c:v>-0.25483634004820654</c:v>
                </c:pt>
                <c:pt idx="1102">
                  <c:v>0.43004381065249703</c:v>
                </c:pt>
                <c:pt idx="1103">
                  <c:v>0.92256441235638087</c:v>
                </c:pt>
                <c:pt idx="1104">
                  <c:v>0.99391293413079529</c:v>
                </c:pt>
                <c:pt idx="1105">
                  <c:v>1.2349090165369057</c:v>
                </c:pt>
                <c:pt idx="1106">
                  <c:v>1.5240212206478903</c:v>
                </c:pt>
                <c:pt idx="1107">
                  <c:v>2.7454512841674403</c:v>
                </c:pt>
                <c:pt idx="1108">
                  <c:v>2.8374382683825776</c:v>
                </c:pt>
                <c:pt idx="1109">
                  <c:v>3.3039741488464052</c:v>
                </c:pt>
                <c:pt idx="1110">
                  <c:v>3.0049868901341834</c:v>
                </c:pt>
                <c:pt idx="1111">
                  <c:v>2.4317621762303809</c:v>
                </c:pt>
                <c:pt idx="1112">
                  <c:v>2.1142222313257197</c:v>
                </c:pt>
                <c:pt idx="1113">
                  <c:v>2.4009418824578295</c:v>
                </c:pt>
                <c:pt idx="1114">
                  <c:v>1.8324673285901727</c:v>
                </c:pt>
                <c:pt idx="1115">
                  <c:v>1.652169645460503</c:v>
                </c:pt>
                <c:pt idx="1116">
                  <c:v>1.9801704343481894</c:v>
                </c:pt>
                <c:pt idx="1117">
                  <c:v>2.1522752266767156</c:v>
                </c:pt>
                <c:pt idx="1118">
                  <c:v>2.9113148791912153</c:v>
                </c:pt>
                <c:pt idx="1119">
                  <c:v>3.192172729190236</c:v>
                </c:pt>
                <c:pt idx="1120">
                  <c:v>2.7529125176207674</c:v>
                </c:pt>
                <c:pt idx="1121">
                  <c:v>2.5966118452759854</c:v>
                </c:pt>
                <c:pt idx="1122">
                  <c:v>2.3620587186497088</c:v>
                </c:pt>
                <c:pt idx="1123">
                  <c:v>2.2143727276575529</c:v>
                </c:pt>
                <c:pt idx="1124">
                  <c:v>1.2913718045327987</c:v>
                </c:pt>
                <c:pt idx="1125">
                  <c:v>1.9678043789297694</c:v>
                </c:pt>
                <c:pt idx="1126">
                  <c:v>1.0998861602287717</c:v>
                </c:pt>
                <c:pt idx="1127">
                  <c:v>0.44099685364082725</c:v>
                </c:pt>
                <c:pt idx="1128">
                  <c:v>0.46872956256890336</c:v>
                </c:pt>
                <c:pt idx="1129">
                  <c:v>-2.4952838197729667E-2</c:v>
                </c:pt>
                <c:pt idx="1130">
                  <c:v>0.67128953542053349</c:v>
                </c:pt>
                <c:pt idx="1131">
                  <c:v>2.2515050116556736</c:v>
                </c:pt>
                <c:pt idx="1132">
                  <c:v>1.8917001655237644</c:v>
                </c:pt>
                <c:pt idx="1133">
                  <c:v>2.1091222076764788</c:v>
                </c:pt>
                <c:pt idx="1134">
                  <c:v>1.825313693087383</c:v>
                </c:pt>
                <c:pt idx="1135">
                  <c:v>2.6374154597499482</c:v>
                </c:pt>
                <c:pt idx="1136">
                  <c:v>2.9497975280650599</c:v>
                </c:pt>
                <c:pt idx="1137">
                  <c:v>2.7616043487476154</c:v>
                </c:pt>
                <c:pt idx="1138">
                  <c:v>4.3670226748318131</c:v>
                </c:pt>
                <c:pt idx="1139">
                  <c:v>4.794443206153792</c:v>
                </c:pt>
                <c:pt idx="1140">
                  <c:v>4.5850788049638753</c:v>
                </c:pt>
                <c:pt idx="1141">
                  <c:v>3.6616444480532504</c:v>
                </c:pt>
                <c:pt idx="1142">
                  <c:v>3.2990086493550308</c:v>
                </c:pt>
                <c:pt idx="1143">
                  <c:v>3.6031023892964473</c:v>
                </c:pt>
                <c:pt idx="1144">
                  <c:v>5.2654386585210915</c:v>
                </c:pt>
                <c:pt idx="1145">
                  <c:v>5.2396858780627182</c:v>
                </c:pt>
                <c:pt idx="1146">
                  <c:v>3.9085627273430092</c:v>
                </c:pt>
                <c:pt idx="1147">
                  <c:v>4.2949373835302538</c:v>
                </c:pt>
                <c:pt idx="1148">
                  <c:v>4.8394846121385715</c:v>
                </c:pt>
                <c:pt idx="1149">
                  <c:v>5.0200327648738634</c:v>
                </c:pt>
                <c:pt idx="1150">
                  <c:v>4.3903173185225466</c:v>
                </c:pt>
                <c:pt idx="1151">
                  <c:v>3.9509224524847757</c:v>
                </c:pt>
                <c:pt idx="1152">
                  <c:v>3.6367537257285205</c:v>
                </c:pt>
                <c:pt idx="1153">
                  <c:v>3.1897216638811443</c:v>
                </c:pt>
                <c:pt idx="1154">
                  <c:v>2.5658287364693568</c:v>
                </c:pt>
                <c:pt idx="1155">
                  <c:v>2.4606375477502187</c:v>
                </c:pt>
                <c:pt idx="1156">
                  <c:v>2.360475986198618</c:v>
                </c:pt>
                <c:pt idx="1157">
                  <c:v>2.0655485806031137</c:v>
                </c:pt>
                <c:pt idx="1158">
                  <c:v>1.2583540323802922</c:v>
                </c:pt>
                <c:pt idx="1159">
                  <c:v>5.3231931908918069E-2</c:v>
                </c:pt>
                <c:pt idx="1160">
                  <c:v>0.97663994483234207</c:v>
                </c:pt>
                <c:pt idx="1161">
                  <c:v>1.4445249624471501</c:v>
                </c:pt>
                <c:pt idx="1162">
                  <c:v>1.2601670496407338</c:v>
                </c:pt>
                <c:pt idx="1163">
                  <c:v>2.2589657313231495</c:v>
                </c:pt>
                <c:pt idx="1164">
                  <c:v>2.2941515278583049</c:v>
                </c:pt>
                <c:pt idx="1165">
                  <c:v>2.2669187793807364</c:v>
                </c:pt>
                <c:pt idx="1166">
                  <c:v>2.5663937452657462</c:v>
                </c:pt>
                <c:pt idx="1167">
                  <c:v>2.9556547652856824</c:v>
                </c:pt>
                <c:pt idx="1168">
                  <c:v>2.347003855933361</c:v>
                </c:pt>
                <c:pt idx="1169">
                  <c:v>3.4507550555834214</c:v>
                </c:pt>
                <c:pt idx="1170">
                  <c:v>3.012895378488579</c:v>
                </c:pt>
                <c:pt idx="1171">
                  <c:v>3.6298853030943543</c:v>
                </c:pt>
                <c:pt idx="1172">
                  <c:v>2.6560285010818472</c:v>
                </c:pt>
                <c:pt idx="1173">
                  <c:v>1.7287809234117959</c:v>
                </c:pt>
                <c:pt idx="1174">
                  <c:v>1.5741338547932353</c:v>
                </c:pt>
                <c:pt idx="1175">
                  <c:v>0.41717475232262252</c:v>
                </c:pt>
                <c:pt idx="1176">
                  <c:v>1.2388685272547371</c:v>
                </c:pt>
                <c:pt idx="1177">
                  <c:v>1.4007467434307537</c:v>
                </c:pt>
                <c:pt idx="1178">
                  <c:v>1.6607059700102449</c:v>
                </c:pt>
                <c:pt idx="1179">
                  <c:v>1.6826453845399483</c:v>
                </c:pt>
                <c:pt idx="1180">
                  <c:v>1.4433346321268192</c:v>
                </c:pt>
                <c:pt idx="1181">
                  <c:v>2.5238682799356318</c:v>
                </c:pt>
                <c:pt idx="1182">
                  <c:v>2.6032390747907144</c:v>
                </c:pt>
                <c:pt idx="1183">
                  <c:v>0.95720319246756924</c:v>
                </c:pt>
                <c:pt idx="1184">
                  <c:v>1.3446275237874217</c:v>
                </c:pt>
                <c:pt idx="1185">
                  <c:v>2.0420182374892888</c:v>
                </c:pt>
                <c:pt idx="1186">
                  <c:v>2.6280653989141292</c:v>
                </c:pt>
                <c:pt idx="1187">
                  <c:v>2.8747146688097533</c:v>
                </c:pt>
                <c:pt idx="1188">
                  <c:v>2.838774940765536</c:v>
                </c:pt>
                <c:pt idx="1189">
                  <c:v>2.3081962806793554</c:v>
                </c:pt>
                <c:pt idx="1190">
                  <c:v>1.4410649402743509</c:v>
                </c:pt>
                <c:pt idx="1191">
                  <c:v>1.3352922491958357</c:v>
                </c:pt>
                <c:pt idx="1192">
                  <c:v>0.82248948444319625</c:v>
                </c:pt>
                <c:pt idx="1193">
                  <c:v>0.80358996621430323</c:v>
                </c:pt>
                <c:pt idx="1194">
                  <c:v>-0.42269171283991769</c:v>
                </c:pt>
                <c:pt idx="1195">
                  <c:v>-1.3876994485251199</c:v>
                </c:pt>
                <c:pt idx="1196">
                  <c:v>-2.3868378211485561</c:v>
                </c:pt>
                <c:pt idx="1197">
                  <c:v>-3.8456945276361187</c:v>
                </c:pt>
                <c:pt idx="1198">
                  <c:v>-3.5613143353873946</c:v>
                </c:pt>
                <c:pt idx="1199">
                  <c:v>-4.3408562531998287</c:v>
                </c:pt>
                <c:pt idx="1200">
                  <c:v>-5.600139064604619</c:v>
                </c:pt>
                <c:pt idx="1201">
                  <c:v>-5.7370923343291818</c:v>
                </c:pt>
                <c:pt idx="1202">
                  <c:v>-6.2606560350480658</c:v>
                </c:pt>
                <c:pt idx="1203">
                  <c:v>-6.7371482317741984</c:v>
                </c:pt>
                <c:pt idx="1204">
                  <c:v>-5.9220929099751949</c:v>
                </c:pt>
                <c:pt idx="1205">
                  <c:v>-6.046353721680723</c:v>
                </c:pt>
                <c:pt idx="1206">
                  <c:v>-5.5710006940881796</c:v>
                </c:pt>
                <c:pt idx="1207">
                  <c:v>-5.1395221111280218</c:v>
                </c:pt>
                <c:pt idx="1208">
                  <c:v>-4.8139324266663115</c:v>
                </c:pt>
                <c:pt idx="1209">
                  <c:v>-4.7307681693301342</c:v>
                </c:pt>
                <c:pt idx="1210">
                  <c:v>-4.0368496117882149</c:v>
                </c:pt>
                <c:pt idx="1211">
                  <c:v>-4.1478793403133674</c:v>
                </c:pt>
                <c:pt idx="1212">
                  <c:v>-4.1364448200537423</c:v>
                </c:pt>
                <c:pt idx="1213">
                  <c:v>-3.0065804724126348</c:v>
                </c:pt>
                <c:pt idx="1214">
                  <c:v>-1.6886656081897675</c:v>
                </c:pt>
                <c:pt idx="1215">
                  <c:v>-2.0853906476909674</c:v>
                </c:pt>
                <c:pt idx="1216">
                  <c:v>-1.722690605738318</c:v>
                </c:pt>
                <c:pt idx="1217">
                  <c:v>-1.6442916449716047</c:v>
                </c:pt>
                <c:pt idx="1218">
                  <c:v>-1.8374108502246662</c:v>
                </c:pt>
                <c:pt idx="1219">
                  <c:v>-2.4235681381428322</c:v>
                </c:pt>
                <c:pt idx="1220">
                  <c:v>-1.5083846192081325</c:v>
                </c:pt>
                <c:pt idx="1221">
                  <c:v>-2.1147887849243068</c:v>
                </c:pt>
                <c:pt idx="1222">
                  <c:v>-2.1668649667109077</c:v>
                </c:pt>
                <c:pt idx="1223">
                  <c:v>-2.5202082870114686</c:v>
                </c:pt>
                <c:pt idx="1224">
                  <c:v>-1.2614481988591093</c:v>
                </c:pt>
                <c:pt idx="1225">
                  <c:v>-0.20610449699164243</c:v>
                </c:pt>
                <c:pt idx="1226">
                  <c:v>-7.4811827219432789E-2</c:v>
                </c:pt>
                <c:pt idx="1227">
                  <c:v>0.61413509689055734</c:v>
                </c:pt>
                <c:pt idx="1228">
                  <c:v>0.42022651233957814</c:v>
                </c:pt>
                <c:pt idx="1229">
                  <c:v>-0.38028655936695732</c:v>
                </c:pt>
                <c:pt idx="1230">
                  <c:v>-7.1825720020778153E-2</c:v>
                </c:pt>
                <c:pt idx="1231">
                  <c:v>0.12436725632422195</c:v>
                </c:pt>
                <c:pt idx="1232">
                  <c:v>5.5826591057845147E-2</c:v>
                </c:pt>
                <c:pt idx="1233">
                  <c:v>2.9378305631391041E-2</c:v>
                </c:pt>
                <c:pt idx="1234">
                  <c:v>0.58257953118173256</c:v>
                </c:pt>
                <c:pt idx="1235">
                  <c:v>1.5928398336534422</c:v>
                </c:pt>
                <c:pt idx="1236">
                  <c:v>1.5396593495674316</c:v>
                </c:pt>
                <c:pt idx="1237">
                  <c:v>0.54341532887112765</c:v>
                </c:pt>
                <c:pt idx="1238">
                  <c:v>0.72950171200295699</c:v>
                </c:pt>
                <c:pt idx="1239">
                  <c:v>0.83482805401025206</c:v>
                </c:pt>
                <c:pt idx="1240">
                  <c:v>0.89491102159782721</c:v>
                </c:pt>
                <c:pt idx="1241">
                  <c:v>0.6552528785332844</c:v>
                </c:pt>
                <c:pt idx="1242">
                  <c:v>1.2450422232909981</c:v>
                </c:pt>
                <c:pt idx="1243">
                  <c:v>1.2189461381700366</c:v>
                </c:pt>
                <c:pt idx="1244">
                  <c:v>2.332548743940309</c:v>
                </c:pt>
                <c:pt idx="1245">
                  <c:v>2.0518005682802269</c:v>
                </c:pt>
                <c:pt idx="1246">
                  <c:v>2.6262713845179482</c:v>
                </c:pt>
                <c:pt idx="1247">
                  <c:v>3.8165329110735238</c:v>
                </c:pt>
                <c:pt idx="1248">
                  <c:v>5.1836033236557917</c:v>
                </c:pt>
                <c:pt idx="1249">
                  <c:v>7.1046756122386601</c:v>
                </c:pt>
                <c:pt idx="1250">
                  <c:v>8.072676845852234</c:v>
                </c:pt>
                <c:pt idx="1251">
                  <c:v>8.7417806049084845</c:v>
                </c:pt>
                <c:pt idx="1252">
                  <c:v>10.846220883000251</c:v>
                </c:pt>
                <c:pt idx="1253">
                  <c:v>11.517108296525352</c:v>
                </c:pt>
                <c:pt idx="1254">
                  <c:v>12.134707036308267</c:v>
                </c:pt>
                <c:pt idx="1255">
                  <c:v>13.939214383614937</c:v>
                </c:pt>
                <c:pt idx="1256">
                  <c:v>13.894243598577329</c:v>
                </c:pt>
                <c:pt idx="1257">
                  <c:v>14.100705923689969</c:v>
                </c:pt>
                <c:pt idx="1258">
                  <c:v>14.40532901898513</c:v>
                </c:pt>
                <c:pt idx="1259">
                  <c:v>14.388256209317065</c:v>
                </c:pt>
                <c:pt idx="1260">
                  <c:v>14.917788429379117</c:v>
                </c:pt>
                <c:pt idx="1261">
                  <c:v>15.682576657333703</c:v>
                </c:pt>
                <c:pt idx="1262">
                  <c:v>16.104310782469955</c:v>
                </c:pt>
                <c:pt idx="1263">
                  <c:v>16.573990995704754</c:v>
                </c:pt>
                <c:pt idx="1264">
                  <c:v>17.408034416534658</c:v>
                </c:pt>
                <c:pt idx="1265">
                  <c:v>16.458759698694223</c:v>
                </c:pt>
                <c:pt idx="1266">
                  <c:v>15.994253538509005</c:v>
                </c:pt>
                <c:pt idx="1267">
                  <c:v>15.853166097646861</c:v>
                </c:pt>
                <c:pt idx="1268">
                  <c:v>15.645059534894328</c:v>
                </c:pt>
                <c:pt idx="1269">
                  <c:v>14.74335663011156</c:v>
                </c:pt>
                <c:pt idx="1270">
                  <c:v>14.320847396591926</c:v>
                </c:pt>
                <c:pt idx="1271">
                  <c:v>14.18123805610943</c:v>
                </c:pt>
                <c:pt idx="1272">
                  <c:v>13.93000232708758</c:v>
                </c:pt>
                <c:pt idx="1273">
                  <c:v>13.306253008666818</c:v>
                </c:pt>
                <c:pt idx="1274">
                  <c:v>12.926427385244077</c:v>
                </c:pt>
                <c:pt idx="1275">
                  <c:v>11.774492906111982</c:v>
                </c:pt>
                <c:pt idx="1276">
                  <c:v>12.766439033007801</c:v>
                </c:pt>
                <c:pt idx="1277">
                  <c:v>13.275198237804732</c:v>
                </c:pt>
                <c:pt idx="1278">
                  <c:v>13.403814049526265</c:v>
                </c:pt>
                <c:pt idx="1279">
                  <c:v>13.125905764923317</c:v>
                </c:pt>
                <c:pt idx="1280">
                  <c:v>13.188485568686346</c:v>
                </c:pt>
                <c:pt idx="1281">
                  <c:v>14.006433914662495</c:v>
                </c:pt>
                <c:pt idx="1282">
                  <c:v>14.388579569781077</c:v>
                </c:pt>
                <c:pt idx="1283">
                  <c:v>14.533536990913387</c:v>
                </c:pt>
                <c:pt idx="1284">
                  <c:v>14.653678880279838</c:v>
                </c:pt>
                <c:pt idx="1285">
                  <c:v>15.020988797435232</c:v>
                </c:pt>
                <c:pt idx="1286">
                  <c:v>14.277267624179528</c:v>
                </c:pt>
                <c:pt idx="1287">
                  <c:v>14.540817247792564</c:v>
                </c:pt>
                <c:pt idx="1288">
                  <c:v>14.180582818543964</c:v>
                </c:pt>
                <c:pt idx="1289">
                  <c:v>15.114166969703291</c:v>
                </c:pt>
                <c:pt idx="1290">
                  <c:v>14.936543887841481</c:v>
                </c:pt>
                <c:pt idx="1291">
                  <c:v>15.125162644167519</c:v>
                </c:pt>
                <c:pt idx="1292">
                  <c:v>14.806843599662191</c:v>
                </c:pt>
                <c:pt idx="1293">
                  <c:v>15.354798482147469</c:v>
                </c:pt>
                <c:pt idx="1294">
                  <c:v>15.396940158332818</c:v>
                </c:pt>
                <c:pt idx="1295">
                  <c:v>16.270984232080103</c:v>
                </c:pt>
                <c:pt idx="1296">
                  <c:v>16.28926663907988</c:v>
                </c:pt>
                <c:pt idx="1297">
                  <c:v>16.976636872953652</c:v>
                </c:pt>
                <c:pt idx="1298">
                  <c:v>17.266560995634183</c:v>
                </c:pt>
                <c:pt idx="1299">
                  <c:v>16.149534074374774</c:v>
                </c:pt>
                <c:pt idx="1300">
                  <c:v>16.483930052214802</c:v>
                </c:pt>
                <c:pt idx="1301">
                  <c:v>15.326265781501398</c:v>
                </c:pt>
                <c:pt idx="1302">
                  <c:v>15.032241507688081</c:v>
                </c:pt>
                <c:pt idx="1303">
                  <c:v>14.860154592871371</c:v>
                </c:pt>
                <c:pt idx="1304">
                  <c:v>14.709414921024111</c:v>
                </c:pt>
                <c:pt idx="1305">
                  <c:v>15.049580783966782</c:v>
                </c:pt>
                <c:pt idx="1306">
                  <c:v>14.751269601505735</c:v>
                </c:pt>
                <c:pt idx="1307">
                  <c:v>14.365209230168507</c:v>
                </c:pt>
                <c:pt idx="1308">
                  <c:v>14.233347233769493</c:v>
                </c:pt>
                <c:pt idx="1309">
                  <c:v>14.612840858390125</c:v>
                </c:pt>
                <c:pt idx="1310">
                  <c:v>13.931536935905136</c:v>
                </c:pt>
                <c:pt idx="1311">
                  <c:v>14.56201317737005</c:v>
                </c:pt>
                <c:pt idx="1312">
                  <c:v>14.207288520063976</c:v>
                </c:pt>
                <c:pt idx="1313">
                  <c:v>13.666997377626151</c:v>
                </c:pt>
                <c:pt idx="1314">
                  <c:v>13.232734647077447</c:v>
                </c:pt>
                <c:pt idx="1315">
                  <c:v>13.050508739534234</c:v>
                </c:pt>
                <c:pt idx="1316">
                  <c:v>11.721567887168217</c:v>
                </c:pt>
                <c:pt idx="1317">
                  <c:v>11.623276707628932</c:v>
                </c:pt>
                <c:pt idx="1318">
                  <c:v>10.735915334908224</c:v>
                </c:pt>
                <c:pt idx="1319">
                  <c:v>10.46459670831857</c:v>
                </c:pt>
                <c:pt idx="1320">
                  <c:v>10.053444302492288</c:v>
                </c:pt>
                <c:pt idx="1321">
                  <c:v>10.422153462180004</c:v>
                </c:pt>
                <c:pt idx="1322">
                  <c:v>10.558694505487237</c:v>
                </c:pt>
                <c:pt idx="1323">
                  <c:v>10.286332069274287</c:v>
                </c:pt>
                <c:pt idx="1324">
                  <c:v>9.3963458700522295</c:v>
                </c:pt>
                <c:pt idx="1325">
                  <c:v>9.7129279609199486</c:v>
                </c:pt>
                <c:pt idx="1326">
                  <c:v>9.4116260685544262</c:v>
                </c:pt>
                <c:pt idx="1327">
                  <c:v>10.439852052382344</c:v>
                </c:pt>
                <c:pt idx="1328">
                  <c:v>9.4335435188448944</c:v>
                </c:pt>
                <c:pt idx="1329">
                  <c:v>8.7658857817248492</c:v>
                </c:pt>
                <c:pt idx="1330">
                  <c:v>9.0935651039796106</c:v>
                </c:pt>
                <c:pt idx="1331">
                  <c:v>9.051000500028584</c:v>
                </c:pt>
                <c:pt idx="1332">
                  <c:v>9.253191074812932</c:v>
                </c:pt>
                <c:pt idx="1333">
                  <c:v>9.4480548240845881</c:v>
                </c:pt>
                <c:pt idx="1334">
                  <c:v>9.1305532624289683</c:v>
                </c:pt>
                <c:pt idx="1335">
                  <c:v>9.1663529543688771</c:v>
                </c:pt>
                <c:pt idx="1336">
                  <c:v>9.4383225589925122</c:v>
                </c:pt>
                <c:pt idx="1337">
                  <c:v>9.2996154757870659</c:v>
                </c:pt>
                <c:pt idx="1338">
                  <c:v>7.9475080863004264</c:v>
                </c:pt>
                <c:pt idx="1339">
                  <c:v>7.6963640075448678</c:v>
                </c:pt>
                <c:pt idx="1340">
                  <c:v>7.4693736954292422</c:v>
                </c:pt>
                <c:pt idx="1341">
                  <c:v>7.1593160521350718</c:v>
                </c:pt>
                <c:pt idx="1342">
                  <c:v>6.083839153509051</c:v>
                </c:pt>
                <c:pt idx="1343">
                  <c:v>5.4130747999783528</c:v>
                </c:pt>
                <c:pt idx="1344">
                  <c:v>5.0072698557936359</c:v>
                </c:pt>
                <c:pt idx="1345">
                  <c:v>4.6241984371783733</c:v>
                </c:pt>
                <c:pt idx="1346">
                  <c:v>5.5288204217591979</c:v>
                </c:pt>
                <c:pt idx="1347">
                  <c:v>4.7892533673578415</c:v>
                </c:pt>
                <c:pt idx="1348">
                  <c:v>5.3264208004398883</c:v>
                </c:pt>
                <c:pt idx="1349">
                  <c:v>5.1489877304222009</c:v>
                </c:pt>
                <c:pt idx="1350">
                  <c:v>5.0350371045599926</c:v>
                </c:pt>
                <c:pt idx="1351">
                  <c:v>5.4504385279409879</c:v>
                </c:pt>
                <c:pt idx="1352">
                  <c:v>4.879279470977866</c:v>
                </c:pt>
                <c:pt idx="1353">
                  <c:v>4.3773797151451026</c:v>
                </c:pt>
                <c:pt idx="1354">
                  <c:v>3.363623937747152</c:v>
                </c:pt>
                <c:pt idx="1355">
                  <c:v>3.1767018965768892</c:v>
                </c:pt>
                <c:pt idx="1356">
                  <c:v>3.4154044413191063</c:v>
                </c:pt>
                <c:pt idx="1357">
                  <c:v>2.7356517745830335</c:v>
                </c:pt>
                <c:pt idx="1358">
                  <c:v>3.5020589460047193</c:v>
                </c:pt>
                <c:pt idx="1359">
                  <c:v>3.1512862361554692</c:v>
                </c:pt>
                <c:pt idx="1360">
                  <c:v>3.2319116646526211</c:v>
                </c:pt>
                <c:pt idx="1361">
                  <c:v>3.8039699108086755</c:v>
                </c:pt>
                <c:pt idx="1362">
                  <c:v>3.3545697987579923</c:v>
                </c:pt>
                <c:pt idx="1363">
                  <c:v>2.5988740949833122</c:v>
                </c:pt>
                <c:pt idx="1364">
                  <c:v>2.4532643630070554</c:v>
                </c:pt>
                <c:pt idx="1365">
                  <c:v>1.7170443409627847</c:v>
                </c:pt>
                <c:pt idx="1366">
                  <c:v>1.285406293427803</c:v>
                </c:pt>
                <c:pt idx="1367">
                  <c:v>0.87133932190417529</c:v>
                </c:pt>
                <c:pt idx="1368">
                  <c:v>0.88526415359061517</c:v>
                </c:pt>
                <c:pt idx="1369">
                  <c:v>7.7290828880356051E-3</c:v>
                </c:pt>
                <c:pt idx="1370">
                  <c:v>-8.5047034838508215E-2</c:v>
                </c:pt>
                <c:pt idx="1371">
                  <c:v>1.7720301858239081E-2</c:v>
                </c:pt>
                <c:pt idx="1372">
                  <c:v>-3.9118461002104483E-2</c:v>
                </c:pt>
                <c:pt idx="1373">
                  <c:v>-0.18424423984489102</c:v>
                </c:pt>
                <c:pt idx="1374">
                  <c:v>0.1836611840014358</c:v>
                </c:pt>
                <c:pt idx="1375">
                  <c:v>-1.1074984379033858E-2</c:v>
                </c:pt>
                <c:pt idx="1376">
                  <c:v>-0.19638483930036307</c:v>
                </c:pt>
                <c:pt idx="1377">
                  <c:v>0.65733946840202895</c:v>
                </c:pt>
                <c:pt idx="1378">
                  <c:v>1.2177390039985461</c:v>
                </c:pt>
                <c:pt idx="1379">
                  <c:v>0.68411602107035618</c:v>
                </c:pt>
                <c:pt idx="1380">
                  <c:v>0.8187444079928422</c:v>
                </c:pt>
                <c:pt idx="1381">
                  <c:v>-0.43246579876023994</c:v>
                </c:pt>
                <c:pt idx="1382">
                  <c:v>-1.2432363650890648</c:v>
                </c:pt>
                <c:pt idx="1383">
                  <c:v>-2.1863112255747468</c:v>
                </c:pt>
                <c:pt idx="1384">
                  <c:v>-3.0738665338234386</c:v>
                </c:pt>
                <c:pt idx="1385">
                  <c:v>-3.1447669991133935</c:v>
                </c:pt>
                <c:pt idx="1386">
                  <c:v>-3.6605168436506461</c:v>
                </c:pt>
                <c:pt idx="1387">
                  <c:v>-4.2906060541582809</c:v>
                </c:pt>
                <c:pt idx="1388">
                  <c:v>-4.7500481912227723</c:v>
                </c:pt>
                <c:pt idx="1389">
                  <c:v>-5.1422549592553963</c:v>
                </c:pt>
                <c:pt idx="1390">
                  <c:v>-3.6674809436399283</c:v>
                </c:pt>
                <c:pt idx="1391">
                  <c:v>-3.963642458313176</c:v>
                </c:pt>
                <c:pt idx="1392">
                  <c:v>-4.0197458620803728</c:v>
                </c:pt>
                <c:pt idx="1393">
                  <c:v>-4.3910973883957292</c:v>
                </c:pt>
                <c:pt idx="1394">
                  <c:v>-4.0508796833362366</c:v>
                </c:pt>
                <c:pt idx="1395">
                  <c:v>-3.8139051772949912</c:v>
                </c:pt>
                <c:pt idx="1396">
                  <c:v>-4.2030047253775304</c:v>
                </c:pt>
                <c:pt idx="1397">
                  <c:v>-4.4925072314452974</c:v>
                </c:pt>
                <c:pt idx="1398">
                  <c:v>-5.5694244408460758</c:v>
                </c:pt>
                <c:pt idx="1399">
                  <c:v>-5.754907532505702</c:v>
                </c:pt>
                <c:pt idx="1400">
                  <c:v>-6.0477694133159519</c:v>
                </c:pt>
                <c:pt idx="1401">
                  <c:v>-6.044258480264924</c:v>
                </c:pt>
                <c:pt idx="1402">
                  <c:v>-6.6426538107671638</c:v>
                </c:pt>
                <c:pt idx="1403">
                  <c:v>-6.9284704543457112</c:v>
                </c:pt>
                <c:pt idx="1404">
                  <c:v>-6.9815925660162872</c:v>
                </c:pt>
                <c:pt idx="1405">
                  <c:v>-7.2120374223972945</c:v>
                </c:pt>
                <c:pt idx="1406">
                  <c:v>-6.9704009891922993</c:v>
                </c:pt>
                <c:pt idx="1407">
                  <c:v>-7.3100673801330354</c:v>
                </c:pt>
                <c:pt idx="1408">
                  <c:v>-8.6563786424271285</c:v>
                </c:pt>
                <c:pt idx="1409">
                  <c:v>-9.5535988839972106</c:v>
                </c:pt>
                <c:pt idx="1410">
                  <c:v>-10.369663401862921</c:v>
                </c:pt>
                <c:pt idx="1411">
                  <c:v>-10.566645169382028</c:v>
                </c:pt>
                <c:pt idx="1412">
                  <c:v>-10.335854671295667</c:v>
                </c:pt>
                <c:pt idx="1413">
                  <c:v>-11.261150299902717</c:v>
                </c:pt>
                <c:pt idx="1414">
                  <c:v>-11.123730194443436</c:v>
                </c:pt>
                <c:pt idx="1415">
                  <c:v>-10.866012405805781</c:v>
                </c:pt>
                <c:pt idx="1416">
                  <c:v>-10.710151652961596</c:v>
                </c:pt>
                <c:pt idx="1417">
                  <c:v>-10.525895206322961</c:v>
                </c:pt>
                <c:pt idx="1418">
                  <c:v>-11.133327911770785</c:v>
                </c:pt>
                <c:pt idx="1419">
                  <c:v>-10.990787944636377</c:v>
                </c:pt>
                <c:pt idx="1420">
                  <c:v>-11.354585843722569</c:v>
                </c:pt>
                <c:pt idx="1421">
                  <c:v>-10.593502669704037</c:v>
                </c:pt>
                <c:pt idx="1422">
                  <c:v>-11.276633628108494</c:v>
                </c:pt>
                <c:pt idx="1423">
                  <c:v>-11.611469358279896</c:v>
                </c:pt>
                <c:pt idx="1424">
                  <c:v>-11.297411420637985</c:v>
                </c:pt>
                <c:pt idx="1425">
                  <c:v>-11.176524767622187</c:v>
                </c:pt>
                <c:pt idx="1426">
                  <c:v>-11.508687386215282</c:v>
                </c:pt>
                <c:pt idx="1427">
                  <c:v>-10.772887530805711</c:v>
                </c:pt>
                <c:pt idx="1428">
                  <c:v>-10.291760926290038</c:v>
                </c:pt>
                <c:pt idx="1429">
                  <c:v>-10.152340436909283</c:v>
                </c:pt>
                <c:pt idx="1430">
                  <c:v>-10.736683891648877</c:v>
                </c:pt>
                <c:pt idx="1431">
                  <c:v>-10.595980913929161</c:v>
                </c:pt>
                <c:pt idx="1432">
                  <c:v>-10.988026011310616</c:v>
                </c:pt>
                <c:pt idx="1433">
                  <c:v>-9.8518075888855687</c:v>
                </c:pt>
                <c:pt idx="1434">
                  <c:v>-10.126233323769636</c:v>
                </c:pt>
                <c:pt idx="1435">
                  <c:v>-8.9822348168602417</c:v>
                </c:pt>
                <c:pt idx="1436">
                  <c:v>-9.0679826895647757</c:v>
                </c:pt>
                <c:pt idx="1437">
                  <c:v>-8.3401069908703764</c:v>
                </c:pt>
                <c:pt idx="1438">
                  <c:v>-7.7686696361935672</c:v>
                </c:pt>
                <c:pt idx="1439">
                  <c:v>-5.9141264576033024</c:v>
                </c:pt>
                <c:pt idx="1440">
                  <c:v>-6.1110472291853517</c:v>
                </c:pt>
                <c:pt idx="1441">
                  <c:v>-6.1633125925471273</c:v>
                </c:pt>
                <c:pt idx="1442">
                  <c:v>-6.3955165451024021</c:v>
                </c:pt>
                <c:pt idx="1443">
                  <c:v>-5.7495143514944411</c:v>
                </c:pt>
                <c:pt idx="1444">
                  <c:v>-5.307884084389995</c:v>
                </c:pt>
                <c:pt idx="1445">
                  <c:v>-4.5971531912799568</c:v>
                </c:pt>
                <c:pt idx="1446">
                  <c:v>-3.5307041940149073</c:v>
                </c:pt>
                <c:pt idx="1447">
                  <c:v>-2.5332161665418673</c:v>
                </c:pt>
                <c:pt idx="1448">
                  <c:v>-1.6432725584930581</c:v>
                </c:pt>
                <c:pt idx="1449">
                  <c:v>-1.3262486849947086</c:v>
                </c:pt>
                <c:pt idx="1450">
                  <c:v>-1.3794764861065036</c:v>
                </c:pt>
                <c:pt idx="1451">
                  <c:v>-0.28480305232500325</c:v>
                </c:pt>
                <c:pt idx="1452">
                  <c:v>-0.61463795657288733</c:v>
                </c:pt>
                <c:pt idx="1453">
                  <c:v>-0.6285518777570589</c:v>
                </c:pt>
                <c:pt idx="1454">
                  <c:v>0.16803326803143118</c:v>
                </c:pt>
                <c:pt idx="1455">
                  <c:v>-0.29785293011419561</c:v>
                </c:pt>
                <c:pt idx="1456">
                  <c:v>-0.57335081451900682</c:v>
                </c:pt>
                <c:pt idx="1457">
                  <c:v>-0.26823046569253667</c:v>
                </c:pt>
                <c:pt idx="1458">
                  <c:v>0.28085871858822337</c:v>
                </c:pt>
                <c:pt idx="1459">
                  <c:v>1.3784705587580217</c:v>
                </c:pt>
                <c:pt idx="1460">
                  <c:v>2.9265085300476246</c:v>
                </c:pt>
                <c:pt idx="1461">
                  <c:v>4.5164430668295257</c:v>
                </c:pt>
                <c:pt idx="1462">
                  <c:v>5.3280388491229935</c:v>
                </c:pt>
                <c:pt idx="1463">
                  <c:v>4.7516505183075592</c:v>
                </c:pt>
                <c:pt idx="1464">
                  <c:v>4.0937007014654379</c:v>
                </c:pt>
                <c:pt idx="1465">
                  <c:v>4.8654453611049426</c:v>
                </c:pt>
                <c:pt idx="1466">
                  <c:v>5.3508452917566123</c:v>
                </c:pt>
                <c:pt idx="1467">
                  <c:v>3.5382445730175069</c:v>
                </c:pt>
                <c:pt idx="1468">
                  <c:v>3.5030575979271199</c:v>
                </c:pt>
                <c:pt idx="1469">
                  <c:v>3.0416876729891524</c:v>
                </c:pt>
                <c:pt idx="1470">
                  <c:v>2.581386679920477</c:v>
                </c:pt>
                <c:pt idx="1471">
                  <c:v>2.7231152061335666</c:v>
                </c:pt>
                <c:pt idx="1472">
                  <c:v>3.6730514406016965</c:v>
                </c:pt>
                <c:pt idx="1473">
                  <c:v>3.5009051243381513</c:v>
                </c:pt>
                <c:pt idx="1474">
                  <c:v>4.6408421544644192</c:v>
                </c:pt>
                <c:pt idx="1475">
                  <c:v>5.263789993073182</c:v>
                </c:pt>
                <c:pt idx="1476">
                  <c:v>5.8601949104380227</c:v>
                </c:pt>
                <c:pt idx="1477">
                  <c:v>5.8543490100136744</c:v>
                </c:pt>
                <c:pt idx="1478">
                  <c:v>7.148261647430366</c:v>
                </c:pt>
                <c:pt idx="1479">
                  <c:v>7.9518557349549175</c:v>
                </c:pt>
                <c:pt idx="1480">
                  <c:v>7.6616932089899121</c:v>
                </c:pt>
                <c:pt idx="1481">
                  <c:v>8.1144126815131248</c:v>
                </c:pt>
                <c:pt idx="1482">
                  <c:v>9.0409455193874688</c:v>
                </c:pt>
                <c:pt idx="1483">
                  <c:v>8.9896810281394153</c:v>
                </c:pt>
                <c:pt idx="1484">
                  <c:v>8.4150670943824508</c:v>
                </c:pt>
                <c:pt idx="1485">
                  <c:v>8.3229486355169922</c:v>
                </c:pt>
                <c:pt idx="1486">
                  <c:v>8.6550090728520424</c:v>
                </c:pt>
                <c:pt idx="1487">
                  <c:v>9.0810094415361249</c:v>
                </c:pt>
              </c:numCache>
            </c:numRef>
          </c:val>
          <c:smooth val="0"/>
        </c:ser>
        <c:ser>
          <c:idx val="2"/>
          <c:order val="2"/>
          <c:tx>
            <c:strRef>
              <c:f>'原油库存（周数据）'!$D$1</c:f>
              <c:strCache>
                <c:ptCount val="1"/>
                <c:pt idx="0">
                  <c:v>库存量:原油和石油产品(包括战略石油储备):同比</c:v>
                </c:pt>
              </c:strCache>
            </c:strRef>
          </c:tx>
          <c:marker>
            <c:symbol val="none"/>
          </c:marker>
          <c:cat>
            <c:numRef>
              <c:f>'原油库存（周数据）'!$A$2:$A$1489</c:f>
              <c:numCache>
                <c:formatCode>yyyy\-mm\-dd;@</c:formatCode>
                <c:ptCount val="1488"/>
                <c:pt idx="0">
                  <c:v>33249</c:v>
                </c:pt>
                <c:pt idx="1">
                  <c:v>33256</c:v>
                </c:pt>
                <c:pt idx="2">
                  <c:v>33263</c:v>
                </c:pt>
                <c:pt idx="3">
                  <c:v>33270</c:v>
                </c:pt>
                <c:pt idx="4">
                  <c:v>33277</c:v>
                </c:pt>
                <c:pt idx="5">
                  <c:v>33284</c:v>
                </c:pt>
                <c:pt idx="6">
                  <c:v>33291</c:v>
                </c:pt>
                <c:pt idx="7">
                  <c:v>33298</c:v>
                </c:pt>
                <c:pt idx="8">
                  <c:v>33305</c:v>
                </c:pt>
                <c:pt idx="9">
                  <c:v>33312</c:v>
                </c:pt>
                <c:pt idx="10">
                  <c:v>33319</c:v>
                </c:pt>
                <c:pt idx="11">
                  <c:v>33326</c:v>
                </c:pt>
                <c:pt idx="12">
                  <c:v>33333</c:v>
                </c:pt>
                <c:pt idx="13">
                  <c:v>33340</c:v>
                </c:pt>
                <c:pt idx="14">
                  <c:v>33347</c:v>
                </c:pt>
                <c:pt idx="15">
                  <c:v>33354</c:v>
                </c:pt>
                <c:pt idx="16">
                  <c:v>33361</c:v>
                </c:pt>
                <c:pt idx="17">
                  <c:v>33368</c:v>
                </c:pt>
                <c:pt idx="18">
                  <c:v>33375</c:v>
                </c:pt>
                <c:pt idx="19">
                  <c:v>33382</c:v>
                </c:pt>
                <c:pt idx="20">
                  <c:v>33389</c:v>
                </c:pt>
                <c:pt idx="21">
                  <c:v>33396</c:v>
                </c:pt>
                <c:pt idx="22">
                  <c:v>33403</c:v>
                </c:pt>
                <c:pt idx="23">
                  <c:v>33410</c:v>
                </c:pt>
                <c:pt idx="24">
                  <c:v>33417</c:v>
                </c:pt>
                <c:pt idx="25">
                  <c:v>33424</c:v>
                </c:pt>
                <c:pt idx="26">
                  <c:v>33431</c:v>
                </c:pt>
                <c:pt idx="27">
                  <c:v>33438</c:v>
                </c:pt>
                <c:pt idx="28">
                  <c:v>33445</c:v>
                </c:pt>
                <c:pt idx="29">
                  <c:v>33452</c:v>
                </c:pt>
                <c:pt idx="30">
                  <c:v>33459</c:v>
                </c:pt>
                <c:pt idx="31">
                  <c:v>33466</c:v>
                </c:pt>
                <c:pt idx="32">
                  <c:v>33473</c:v>
                </c:pt>
                <c:pt idx="33">
                  <c:v>33480</c:v>
                </c:pt>
                <c:pt idx="34">
                  <c:v>33487</c:v>
                </c:pt>
                <c:pt idx="35">
                  <c:v>33494</c:v>
                </c:pt>
                <c:pt idx="36">
                  <c:v>33501</c:v>
                </c:pt>
                <c:pt idx="37">
                  <c:v>33508</c:v>
                </c:pt>
                <c:pt idx="38">
                  <c:v>33515</c:v>
                </c:pt>
                <c:pt idx="39">
                  <c:v>33522</c:v>
                </c:pt>
                <c:pt idx="40">
                  <c:v>33529</c:v>
                </c:pt>
                <c:pt idx="41">
                  <c:v>33536</c:v>
                </c:pt>
                <c:pt idx="42">
                  <c:v>33543</c:v>
                </c:pt>
                <c:pt idx="43">
                  <c:v>33550</c:v>
                </c:pt>
                <c:pt idx="44">
                  <c:v>33557</c:v>
                </c:pt>
                <c:pt idx="45">
                  <c:v>33564</c:v>
                </c:pt>
                <c:pt idx="46">
                  <c:v>33571</c:v>
                </c:pt>
                <c:pt idx="47">
                  <c:v>33578</c:v>
                </c:pt>
                <c:pt idx="48">
                  <c:v>33585</c:v>
                </c:pt>
                <c:pt idx="49">
                  <c:v>33592</c:v>
                </c:pt>
                <c:pt idx="50">
                  <c:v>33599</c:v>
                </c:pt>
                <c:pt idx="51">
                  <c:v>33606</c:v>
                </c:pt>
                <c:pt idx="52">
                  <c:v>33613</c:v>
                </c:pt>
                <c:pt idx="53">
                  <c:v>33620</c:v>
                </c:pt>
                <c:pt idx="54">
                  <c:v>33627</c:v>
                </c:pt>
                <c:pt idx="55">
                  <c:v>33634</c:v>
                </c:pt>
                <c:pt idx="56">
                  <c:v>33641</c:v>
                </c:pt>
                <c:pt idx="57">
                  <c:v>33648</c:v>
                </c:pt>
                <c:pt idx="58">
                  <c:v>33655</c:v>
                </c:pt>
                <c:pt idx="59">
                  <c:v>33662</c:v>
                </c:pt>
                <c:pt idx="60">
                  <c:v>33669</c:v>
                </c:pt>
                <c:pt idx="61">
                  <c:v>33676</c:v>
                </c:pt>
                <c:pt idx="62">
                  <c:v>33683</c:v>
                </c:pt>
                <c:pt idx="63">
                  <c:v>33690</c:v>
                </c:pt>
                <c:pt idx="64">
                  <c:v>33697</c:v>
                </c:pt>
                <c:pt idx="65">
                  <c:v>33704</c:v>
                </c:pt>
                <c:pt idx="66">
                  <c:v>33711</c:v>
                </c:pt>
                <c:pt idx="67">
                  <c:v>33718</c:v>
                </c:pt>
                <c:pt idx="68">
                  <c:v>33725</c:v>
                </c:pt>
                <c:pt idx="69">
                  <c:v>33732</c:v>
                </c:pt>
                <c:pt idx="70">
                  <c:v>33739</c:v>
                </c:pt>
                <c:pt idx="71">
                  <c:v>33746</c:v>
                </c:pt>
                <c:pt idx="72">
                  <c:v>33753</c:v>
                </c:pt>
                <c:pt idx="73">
                  <c:v>33760</c:v>
                </c:pt>
                <c:pt idx="74">
                  <c:v>33767</c:v>
                </c:pt>
                <c:pt idx="75">
                  <c:v>33774</c:v>
                </c:pt>
                <c:pt idx="76">
                  <c:v>33781</c:v>
                </c:pt>
                <c:pt idx="77">
                  <c:v>33788</c:v>
                </c:pt>
                <c:pt idx="78">
                  <c:v>33795</c:v>
                </c:pt>
                <c:pt idx="79">
                  <c:v>33802</c:v>
                </c:pt>
                <c:pt idx="80">
                  <c:v>33809</c:v>
                </c:pt>
                <c:pt idx="81">
                  <c:v>33816</c:v>
                </c:pt>
                <c:pt idx="82">
                  <c:v>33823</c:v>
                </c:pt>
                <c:pt idx="83">
                  <c:v>33830</c:v>
                </c:pt>
                <c:pt idx="84">
                  <c:v>33837</c:v>
                </c:pt>
                <c:pt idx="85">
                  <c:v>33844</c:v>
                </c:pt>
                <c:pt idx="86">
                  <c:v>33851</c:v>
                </c:pt>
                <c:pt idx="87">
                  <c:v>33858</c:v>
                </c:pt>
                <c:pt idx="88">
                  <c:v>33865</c:v>
                </c:pt>
                <c:pt idx="89">
                  <c:v>33872</c:v>
                </c:pt>
                <c:pt idx="90">
                  <c:v>33879</c:v>
                </c:pt>
                <c:pt idx="91">
                  <c:v>33886</c:v>
                </c:pt>
                <c:pt idx="92">
                  <c:v>33893</c:v>
                </c:pt>
                <c:pt idx="93">
                  <c:v>33900</c:v>
                </c:pt>
                <c:pt idx="94">
                  <c:v>33907</c:v>
                </c:pt>
                <c:pt idx="95">
                  <c:v>33914</c:v>
                </c:pt>
                <c:pt idx="96">
                  <c:v>33921</c:v>
                </c:pt>
                <c:pt idx="97">
                  <c:v>33928</c:v>
                </c:pt>
                <c:pt idx="98">
                  <c:v>33935</c:v>
                </c:pt>
                <c:pt idx="99">
                  <c:v>33942</c:v>
                </c:pt>
                <c:pt idx="100">
                  <c:v>33949</c:v>
                </c:pt>
                <c:pt idx="101">
                  <c:v>33956</c:v>
                </c:pt>
                <c:pt idx="102">
                  <c:v>33963</c:v>
                </c:pt>
                <c:pt idx="103">
                  <c:v>33970</c:v>
                </c:pt>
                <c:pt idx="104">
                  <c:v>33977</c:v>
                </c:pt>
                <c:pt idx="105">
                  <c:v>33984</c:v>
                </c:pt>
                <c:pt idx="106">
                  <c:v>33991</c:v>
                </c:pt>
                <c:pt idx="107">
                  <c:v>33998</c:v>
                </c:pt>
                <c:pt idx="108">
                  <c:v>34005</c:v>
                </c:pt>
                <c:pt idx="109">
                  <c:v>34012</c:v>
                </c:pt>
                <c:pt idx="110">
                  <c:v>34019</c:v>
                </c:pt>
                <c:pt idx="111">
                  <c:v>34026</c:v>
                </c:pt>
                <c:pt idx="112">
                  <c:v>34033</c:v>
                </c:pt>
                <c:pt idx="113">
                  <c:v>34040</c:v>
                </c:pt>
                <c:pt idx="114">
                  <c:v>34047</c:v>
                </c:pt>
                <c:pt idx="115">
                  <c:v>34054</c:v>
                </c:pt>
                <c:pt idx="116">
                  <c:v>34061</c:v>
                </c:pt>
                <c:pt idx="117">
                  <c:v>34068</c:v>
                </c:pt>
                <c:pt idx="118">
                  <c:v>34075</c:v>
                </c:pt>
                <c:pt idx="119">
                  <c:v>34082</c:v>
                </c:pt>
                <c:pt idx="120">
                  <c:v>34089</c:v>
                </c:pt>
                <c:pt idx="121">
                  <c:v>34096</c:v>
                </c:pt>
                <c:pt idx="122">
                  <c:v>34103</c:v>
                </c:pt>
                <c:pt idx="123">
                  <c:v>34110</c:v>
                </c:pt>
                <c:pt idx="124">
                  <c:v>34117</c:v>
                </c:pt>
                <c:pt idx="125">
                  <c:v>34124</c:v>
                </c:pt>
                <c:pt idx="126">
                  <c:v>34131</c:v>
                </c:pt>
                <c:pt idx="127">
                  <c:v>34138</c:v>
                </c:pt>
                <c:pt idx="128">
                  <c:v>34145</c:v>
                </c:pt>
                <c:pt idx="129">
                  <c:v>34152</c:v>
                </c:pt>
                <c:pt idx="130">
                  <c:v>34159</c:v>
                </c:pt>
                <c:pt idx="131">
                  <c:v>34166</c:v>
                </c:pt>
                <c:pt idx="132">
                  <c:v>34173</c:v>
                </c:pt>
                <c:pt idx="133">
                  <c:v>34180</c:v>
                </c:pt>
                <c:pt idx="134">
                  <c:v>34187</c:v>
                </c:pt>
                <c:pt idx="135">
                  <c:v>34194</c:v>
                </c:pt>
                <c:pt idx="136">
                  <c:v>34201</c:v>
                </c:pt>
                <c:pt idx="137">
                  <c:v>34208</c:v>
                </c:pt>
                <c:pt idx="138">
                  <c:v>34215</c:v>
                </c:pt>
                <c:pt idx="139">
                  <c:v>34222</c:v>
                </c:pt>
                <c:pt idx="140">
                  <c:v>34229</c:v>
                </c:pt>
                <c:pt idx="141">
                  <c:v>34236</c:v>
                </c:pt>
                <c:pt idx="142">
                  <c:v>34243</c:v>
                </c:pt>
                <c:pt idx="143">
                  <c:v>34250</c:v>
                </c:pt>
                <c:pt idx="144">
                  <c:v>34257</c:v>
                </c:pt>
                <c:pt idx="145">
                  <c:v>34264</c:v>
                </c:pt>
                <c:pt idx="146">
                  <c:v>34271</c:v>
                </c:pt>
                <c:pt idx="147">
                  <c:v>34278</c:v>
                </c:pt>
                <c:pt idx="148">
                  <c:v>34285</c:v>
                </c:pt>
                <c:pt idx="149">
                  <c:v>34292</c:v>
                </c:pt>
                <c:pt idx="150">
                  <c:v>34299</c:v>
                </c:pt>
                <c:pt idx="151">
                  <c:v>34306</c:v>
                </c:pt>
                <c:pt idx="152">
                  <c:v>34313</c:v>
                </c:pt>
                <c:pt idx="153">
                  <c:v>34320</c:v>
                </c:pt>
                <c:pt idx="154">
                  <c:v>34327</c:v>
                </c:pt>
                <c:pt idx="155">
                  <c:v>34334</c:v>
                </c:pt>
                <c:pt idx="156">
                  <c:v>34341</c:v>
                </c:pt>
                <c:pt idx="157">
                  <c:v>34348</c:v>
                </c:pt>
                <c:pt idx="158">
                  <c:v>34355</c:v>
                </c:pt>
                <c:pt idx="159">
                  <c:v>34362</c:v>
                </c:pt>
                <c:pt idx="160">
                  <c:v>34369</c:v>
                </c:pt>
                <c:pt idx="161">
                  <c:v>34376</c:v>
                </c:pt>
                <c:pt idx="162">
                  <c:v>34383</c:v>
                </c:pt>
                <c:pt idx="163">
                  <c:v>34390</c:v>
                </c:pt>
                <c:pt idx="164">
                  <c:v>34397</c:v>
                </c:pt>
                <c:pt idx="165">
                  <c:v>34404</c:v>
                </c:pt>
                <c:pt idx="166">
                  <c:v>34411</c:v>
                </c:pt>
                <c:pt idx="167">
                  <c:v>34418</c:v>
                </c:pt>
                <c:pt idx="168">
                  <c:v>34425</c:v>
                </c:pt>
                <c:pt idx="169">
                  <c:v>34432</c:v>
                </c:pt>
                <c:pt idx="170">
                  <c:v>34439</c:v>
                </c:pt>
                <c:pt idx="171">
                  <c:v>34446</c:v>
                </c:pt>
                <c:pt idx="172">
                  <c:v>34453</c:v>
                </c:pt>
                <c:pt idx="173">
                  <c:v>34460</c:v>
                </c:pt>
                <c:pt idx="174">
                  <c:v>34467</c:v>
                </c:pt>
                <c:pt idx="175">
                  <c:v>34474</c:v>
                </c:pt>
                <c:pt idx="176">
                  <c:v>34481</c:v>
                </c:pt>
                <c:pt idx="177">
                  <c:v>34488</c:v>
                </c:pt>
                <c:pt idx="178">
                  <c:v>34495</c:v>
                </c:pt>
                <c:pt idx="179">
                  <c:v>34502</c:v>
                </c:pt>
                <c:pt idx="180">
                  <c:v>34509</c:v>
                </c:pt>
                <c:pt idx="181">
                  <c:v>34516</c:v>
                </c:pt>
                <c:pt idx="182">
                  <c:v>34523</c:v>
                </c:pt>
                <c:pt idx="183">
                  <c:v>34530</c:v>
                </c:pt>
                <c:pt idx="184">
                  <c:v>34537</c:v>
                </c:pt>
                <c:pt idx="185">
                  <c:v>34544</c:v>
                </c:pt>
                <c:pt idx="186">
                  <c:v>34551</c:v>
                </c:pt>
                <c:pt idx="187">
                  <c:v>34558</c:v>
                </c:pt>
                <c:pt idx="188">
                  <c:v>34565</c:v>
                </c:pt>
                <c:pt idx="189">
                  <c:v>34572</c:v>
                </c:pt>
                <c:pt idx="190">
                  <c:v>34579</c:v>
                </c:pt>
                <c:pt idx="191">
                  <c:v>34586</c:v>
                </c:pt>
                <c:pt idx="192">
                  <c:v>34593</c:v>
                </c:pt>
                <c:pt idx="193">
                  <c:v>34600</c:v>
                </c:pt>
                <c:pt idx="194">
                  <c:v>34607</c:v>
                </c:pt>
                <c:pt idx="195">
                  <c:v>34614</c:v>
                </c:pt>
                <c:pt idx="196">
                  <c:v>34621</c:v>
                </c:pt>
                <c:pt idx="197">
                  <c:v>34628</c:v>
                </c:pt>
                <c:pt idx="198">
                  <c:v>34635</c:v>
                </c:pt>
                <c:pt idx="199">
                  <c:v>34642</c:v>
                </c:pt>
                <c:pt idx="200">
                  <c:v>34649</c:v>
                </c:pt>
                <c:pt idx="201">
                  <c:v>34656</c:v>
                </c:pt>
                <c:pt idx="202">
                  <c:v>34663</c:v>
                </c:pt>
                <c:pt idx="203">
                  <c:v>34670</c:v>
                </c:pt>
                <c:pt idx="204">
                  <c:v>34677</c:v>
                </c:pt>
                <c:pt idx="205">
                  <c:v>34684</c:v>
                </c:pt>
                <c:pt idx="206">
                  <c:v>34691</c:v>
                </c:pt>
                <c:pt idx="207">
                  <c:v>34698</c:v>
                </c:pt>
                <c:pt idx="208">
                  <c:v>34705</c:v>
                </c:pt>
                <c:pt idx="209">
                  <c:v>34712</c:v>
                </c:pt>
                <c:pt idx="210">
                  <c:v>34719</c:v>
                </c:pt>
                <c:pt idx="211">
                  <c:v>34726</c:v>
                </c:pt>
                <c:pt idx="212">
                  <c:v>34733</c:v>
                </c:pt>
                <c:pt idx="213">
                  <c:v>34740</c:v>
                </c:pt>
                <c:pt idx="214">
                  <c:v>34747</c:v>
                </c:pt>
                <c:pt idx="215">
                  <c:v>34754</c:v>
                </c:pt>
                <c:pt idx="216">
                  <c:v>34761</c:v>
                </c:pt>
                <c:pt idx="217">
                  <c:v>34768</c:v>
                </c:pt>
                <c:pt idx="218">
                  <c:v>34775</c:v>
                </c:pt>
                <c:pt idx="219">
                  <c:v>34782</c:v>
                </c:pt>
                <c:pt idx="220">
                  <c:v>34789</c:v>
                </c:pt>
                <c:pt idx="221">
                  <c:v>34796</c:v>
                </c:pt>
                <c:pt idx="222">
                  <c:v>34803</c:v>
                </c:pt>
                <c:pt idx="223">
                  <c:v>34810</c:v>
                </c:pt>
                <c:pt idx="224">
                  <c:v>34817</c:v>
                </c:pt>
                <c:pt idx="225">
                  <c:v>34824</c:v>
                </c:pt>
                <c:pt idx="226">
                  <c:v>34831</c:v>
                </c:pt>
                <c:pt idx="227">
                  <c:v>34838</c:v>
                </c:pt>
                <c:pt idx="228">
                  <c:v>34845</c:v>
                </c:pt>
                <c:pt idx="229">
                  <c:v>34852</c:v>
                </c:pt>
                <c:pt idx="230">
                  <c:v>34859</c:v>
                </c:pt>
                <c:pt idx="231">
                  <c:v>34866</c:v>
                </c:pt>
                <c:pt idx="232">
                  <c:v>34873</c:v>
                </c:pt>
                <c:pt idx="233">
                  <c:v>34880</c:v>
                </c:pt>
                <c:pt idx="234">
                  <c:v>34887</c:v>
                </c:pt>
                <c:pt idx="235">
                  <c:v>34894</c:v>
                </c:pt>
                <c:pt idx="236">
                  <c:v>34901</c:v>
                </c:pt>
                <c:pt idx="237">
                  <c:v>34908</c:v>
                </c:pt>
                <c:pt idx="238">
                  <c:v>34915</c:v>
                </c:pt>
                <c:pt idx="239">
                  <c:v>34922</c:v>
                </c:pt>
                <c:pt idx="240">
                  <c:v>34929</c:v>
                </c:pt>
                <c:pt idx="241">
                  <c:v>34936</c:v>
                </c:pt>
                <c:pt idx="242">
                  <c:v>34943</c:v>
                </c:pt>
                <c:pt idx="243">
                  <c:v>34950</c:v>
                </c:pt>
                <c:pt idx="244">
                  <c:v>34957</c:v>
                </c:pt>
                <c:pt idx="245">
                  <c:v>34964</c:v>
                </c:pt>
                <c:pt idx="246">
                  <c:v>34971</c:v>
                </c:pt>
                <c:pt idx="247">
                  <c:v>34978</c:v>
                </c:pt>
                <c:pt idx="248">
                  <c:v>34985</c:v>
                </c:pt>
                <c:pt idx="249">
                  <c:v>34992</c:v>
                </c:pt>
                <c:pt idx="250">
                  <c:v>34999</c:v>
                </c:pt>
                <c:pt idx="251">
                  <c:v>35006</c:v>
                </c:pt>
                <c:pt idx="252">
                  <c:v>35013</c:v>
                </c:pt>
                <c:pt idx="253">
                  <c:v>35020</c:v>
                </c:pt>
                <c:pt idx="254">
                  <c:v>35027</c:v>
                </c:pt>
                <c:pt idx="255">
                  <c:v>35034</c:v>
                </c:pt>
                <c:pt idx="256">
                  <c:v>35041</c:v>
                </c:pt>
                <c:pt idx="257">
                  <c:v>35048</c:v>
                </c:pt>
                <c:pt idx="258">
                  <c:v>35055</c:v>
                </c:pt>
                <c:pt idx="259">
                  <c:v>35062</c:v>
                </c:pt>
                <c:pt idx="260">
                  <c:v>35069</c:v>
                </c:pt>
                <c:pt idx="261">
                  <c:v>35076</c:v>
                </c:pt>
                <c:pt idx="262">
                  <c:v>35083</c:v>
                </c:pt>
                <c:pt idx="263">
                  <c:v>35090</c:v>
                </c:pt>
                <c:pt idx="264">
                  <c:v>35097</c:v>
                </c:pt>
                <c:pt idx="265">
                  <c:v>35104</c:v>
                </c:pt>
                <c:pt idx="266">
                  <c:v>35111</c:v>
                </c:pt>
                <c:pt idx="267">
                  <c:v>35118</c:v>
                </c:pt>
                <c:pt idx="268">
                  <c:v>35125</c:v>
                </c:pt>
                <c:pt idx="269">
                  <c:v>35132</c:v>
                </c:pt>
                <c:pt idx="270">
                  <c:v>35139</c:v>
                </c:pt>
                <c:pt idx="271">
                  <c:v>35146</c:v>
                </c:pt>
                <c:pt idx="272">
                  <c:v>35153</c:v>
                </c:pt>
                <c:pt idx="273">
                  <c:v>35160</c:v>
                </c:pt>
                <c:pt idx="274">
                  <c:v>35167</c:v>
                </c:pt>
                <c:pt idx="275">
                  <c:v>35174</c:v>
                </c:pt>
                <c:pt idx="276">
                  <c:v>35181</c:v>
                </c:pt>
                <c:pt idx="277">
                  <c:v>35188</c:v>
                </c:pt>
                <c:pt idx="278">
                  <c:v>35195</c:v>
                </c:pt>
                <c:pt idx="279">
                  <c:v>35202</c:v>
                </c:pt>
                <c:pt idx="280">
                  <c:v>35209</c:v>
                </c:pt>
                <c:pt idx="281">
                  <c:v>35216</c:v>
                </c:pt>
                <c:pt idx="282">
                  <c:v>35223</c:v>
                </c:pt>
                <c:pt idx="283">
                  <c:v>35230</c:v>
                </c:pt>
                <c:pt idx="284">
                  <c:v>35237</c:v>
                </c:pt>
                <c:pt idx="285">
                  <c:v>35244</c:v>
                </c:pt>
                <c:pt idx="286">
                  <c:v>35251</c:v>
                </c:pt>
                <c:pt idx="287">
                  <c:v>35258</c:v>
                </c:pt>
                <c:pt idx="288">
                  <c:v>35265</c:v>
                </c:pt>
                <c:pt idx="289">
                  <c:v>35272</c:v>
                </c:pt>
                <c:pt idx="290">
                  <c:v>35279</c:v>
                </c:pt>
                <c:pt idx="291">
                  <c:v>35286</c:v>
                </c:pt>
                <c:pt idx="292">
                  <c:v>35293</c:v>
                </c:pt>
                <c:pt idx="293">
                  <c:v>35300</c:v>
                </c:pt>
                <c:pt idx="294">
                  <c:v>35307</c:v>
                </c:pt>
                <c:pt idx="295">
                  <c:v>35314</c:v>
                </c:pt>
                <c:pt idx="296">
                  <c:v>35321</c:v>
                </c:pt>
                <c:pt idx="297">
                  <c:v>35328</c:v>
                </c:pt>
                <c:pt idx="298">
                  <c:v>35335</c:v>
                </c:pt>
                <c:pt idx="299">
                  <c:v>35342</c:v>
                </c:pt>
                <c:pt idx="300">
                  <c:v>35349</c:v>
                </c:pt>
                <c:pt idx="301">
                  <c:v>35356</c:v>
                </c:pt>
                <c:pt idx="302">
                  <c:v>35363</c:v>
                </c:pt>
                <c:pt idx="303">
                  <c:v>35370</c:v>
                </c:pt>
                <c:pt idx="304">
                  <c:v>35377</c:v>
                </c:pt>
                <c:pt idx="305">
                  <c:v>35384</c:v>
                </c:pt>
                <c:pt idx="306">
                  <c:v>35391</c:v>
                </c:pt>
                <c:pt idx="307">
                  <c:v>35398</c:v>
                </c:pt>
                <c:pt idx="308">
                  <c:v>35405</c:v>
                </c:pt>
                <c:pt idx="309">
                  <c:v>35412</c:v>
                </c:pt>
                <c:pt idx="310">
                  <c:v>35419</c:v>
                </c:pt>
                <c:pt idx="311">
                  <c:v>35426</c:v>
                </c:pt>
                <c:pt idx="312">
                  <c:v>35433</c:v>
                </c:pt>
                <c:pt idx="313">
                  <c:v>35440</c:v>
                </c:pt>
                <c:pt idx="314">
                  <c:v>35447</c:v>
                </c:pt>
                <c:pt idx="315">
                  <c:v>35454</c:v>
                </c:pt>
                <c:pt idx="316">
                  <c:v>35461</c:v>
                </c:pt>
                <c:pt idx="317">
                  <c:v>35468</c:v>
                </c:pt>
                <c:pt idx="318">
                  <c:v>35475</c:v>
                </c:pt>
                <c:pt idx="319">
                  <c:v>35482</c:v>
                </c:pt>
                <c:pt idx="320">
                  <c:v>35489</c:v>
                </c:pt>
                <c:pt idx="321">
                  <c:v>35496</c:v>
                </c:pt>
                <c:pt idx="322">
                  <c:v>35503</c:v>
                </c:pt>
                <c:pt idx="323">
                  <c:v>35510</c:v>
                </c:pt>
                <c:pt idx="324">
                  <c:v>35517</c:v>
                </c:pt>
                <c:pt idx="325">
                  <c:v>35524</c:v>
                </c:pt>
                <c:pt idx="326">
                  <c:v>35531</c:v>
                </c:pt>
                <c:pt idx="327">
                  <c:v>35538</c:v>
                </c:pt>
                <c:pt idx="328">
                  <c:v>35545</c:v>
                </c:pt>
                <c:pt idx="329">
                  <c:v>35552</c:v>
                </c:pt>
                <c:pt idx="330">
                  <c:v>35559</c:v>
                </c:pt>
                <c:pt idx="331">
                  <c:v>35566</c:v>
                </c:pt>
                <c:pt idx="332">
                  <c:v>35573</c:v>
                </c:pt>
                <c:pt idx="333">
                  <c:v>35580</c:v>
                </c:pt>
                <c:pt idx="334">
                  <c:v>35587</c:v>
                </c:pt>
                <c:pt idx="335">
                  <c:v>35594</c:v>
                </c:pt>
                <c:pt idx="336">
                  <c:v>35601</c:v>
                </c:pt>
                <c:pt idx="337">
                  <c:v>35608</c:v>
                </c:pt>
                <c:pt idx="338">
                  <c:v>35615</c:v>
                </c:pt>
                <c:pt idx="339">
                  <c:v>35622</c:v>
                </c:pt>
                <c:pt idx="340">
                  <c:v>35629</c:v>
                </c:pt>
                <c:pt idx="341">
                  <c:v>35636</c:v>
                </c:pt>
                <c:pt idx="342">
                  <c:v>35643</c:v>
                </c:pt>
                <c:pt idx="343">
                  <c:v>35650</c:v>
                </c:pt>
                <c:pt idx="344">
                  <c:v>35657</c:v>
                </c:pt>
                <c:pt idx="345">
                  <c:v>35664</c:v>
                </c:pt>
                <c:pt idx="346">
                  <c:v>35671</c:v>
                </c:pt>
                <c:pt idx="347">
                  <c:v>35678</c:v>
                </c:pt>
                <c:pt idx="348">
                  <c:v>35685</c:v>
                </c:pt>
                <c:pt idx="349">
                  <c:v>35692</c:v>
                </c:pt>
                <c:pt idx="350">
                  <c:v>35699</c:v>
                </c:pt>
                <c:pt idx="351">
                  <c:v>35706</c:v>
                </c:pt>
                <c:pt idx="352">
                  <c:v>35713</c:v>
                </c:pt>
                <c:pt idx="353">
                  <c:v>35720</c:v>
                </c:pt>
                <c:pt idx="354">
                  <c:v>35727</c:v>
                </c:pt>
                <c:pt idx="355">
                  <c:v>35734</c:v>
                </c:pt>
                <c:pt idx="356">
                  <c:v>35741</c:v>
                </c:pt>
                <c:pt idx="357">
                  <c:v>35748</c:v>
                </c:pt>
                <c:pt idx="358">
                  <c:v>35755</c:v>
                </c:pt>
                <c:pt idx="359">
                  <c:v>35762</c:v>
                </c:pt>
                <c:pt idx="360">
                  <c:v>35769</c:v>
                </c:pt>
                <c:pt idx="361">
                  <c:v>35776</c:v>
                </c:pt>
                <c:pt idx="362">
                  <c:v>35783</c:v>
                </c:pt>
                <c:pt idx="363">
                  <c:v>35790</c:v>
                </c:pt>
                <c:pt idx="364">
                  <c:v>35797</c:v>
                </c:pt>
                <c:pt idx="365">
                  <c:v>35804</c:v>
                </c:pt>
                <c:pt idx="366">
                  <c:v>35811</c:v>
                </c:pt>
                <c:pt idx="367">
                  <c:v>35818</c:v>
                </c:pt>
                <c:pt idx="368">
                  <c:v>35825</c:v>
                </c:pt>
                <c:pt idx="369">
                  <c:v>35832</c:v>
                </c:pt>
                <c:pt idx="370">
                  <c:v>35839</c:v>
                </c:pt>
                <c:pt idx="371">
                  <c:v>35846</c:v>
                </c:pt>
                <c:pt idx="372">
                  <c:v>35853</c:v>
                </c:pt>
                <c:pt idx="373">
                  <c:v>35860</c:v>
                </c:pt>
                <c:pt idx="374">
                  <c:v>35867</c:v>
                </c:pt>
                <c:pt idx="375">
                  <c:v>35874</c:v>
                </c:pt>
                <c:pt idx="376">
                  <c:v>35881</c:v>
                </c:pt>
                <c:pt idx="377">
                  <c:v>35888</c:v>
                </c:pt>
                <c:pt idx="378">
                  <c:v>35895</c:v>
                </c:pt>
                <c:pt idx="379">
                  <c:v>35902</c:v>
                </c:pt>
                <c:pt idx="380">
                  <c:v>35909</c:v>
                </c:pt>
                <c:pt idx="381">
                  <c:v>35916</c:v>
                </c:pt>
                <c:pt idx="382">
                  <c:v>35923</c:v>
                </c:pt>
                <c:pt idx="383">
                  <c:v>35930</c:v>
                </c:pt>
                <c:pt idx="384">
                  <c:v>35937</c:v>
                </c:pt>
                <c:pt idx="385">
                  <c:v>35944</c:v>
                </c:pt>
                <c:pt idx="386">
                  <c:v>35951</c:v>
                </c:pt>
                <c:pt idx="387">
                  <c:v>35958</c:v>
                </c:pt>
                <c:pt idx="388">
                  <c:v>35965</c:v>
                </c:pt>
                <c:pt idx="389">
                  <c:v>35972</c:v>
                </c:pt>
                <c:pt idx="390">
                  <c:v>35979</c:v>
                </c:pt>
                <c:pt idx="391">
                  <c:v>35986</c:v>
                </c:pt>
                <c:pt idx="392">
                  <c:v>35993</c:v>
                </c:pt>
                <c:pt idx="393">
                  <c:v>36000</c:v>
                </c:pt>
                <c:pt idx="394">
                  <c:v>36007</c:v>
                </c:pt>
                <c:pt idx="395">
                  <c:v>36014</c:v>
                </c:pt>
                <c:pt idx="396">
                  <c:v>36021</c:v>
                </c:pt>
                <c:pt idx="397">
                  <c:v>36028</c:v>
                </c:pt>
                <c:pt idx="398">
                  <c:v>36035</c:v>
                </c:pt>
                <c:pt idx="399">
                  <c:v>36042</c:v>
                </c:pt>
                <c:pt idx="400">
                  <c:v>36049</c:v>
                </c:pt>
                <c:pt idx="401">
                  <c:v>36056</c:v>
                </c:pt>
                <c:pt idx="402">
                  <c:v>36063</c:v>
                </c:pt>
                <c:pt idx="403">
                  <c:v>36070</c:v>
                </c:pt>
                <c:pt idx="404">
                  <c:v>36077</c:v>
                </c:pt>
                <c:pt idx="405">
                  <c:v>36084</c:v>
                </c:pt>
                <c:pt idx="406">
                  <c:v>36091</c:v>
                </c:pt>
                <c:pt idx="407">
                  <c:v>36098</c:v>
                </c:pt>
                <c:pt idx="408">
                  <c:v>36105</c:v>
                </c:pt>
                <c:pt idx="409">
                  <c:v>36112</c:v>
                </c:pt>
                <c:pt idx="410">
                  <c:v>36119</c:v>
                </c:pt>
                <c:pt idx="411">
                  <c:v>36126</c:v>
                </c:pt>
                <c:pt idx="412">
                  <c:v>36133</c:v>
                </c:pt>
                <c:pt idx="413">
                  <c:v>36140</c:v>
                </c:pt>
                <c:pt idx="414">
                  <c:v>36147</c:v>
                </c:pt>
                <c:pt idx="415">
                  <c:v>36154</c:v>
                </c:pt>
                <c:pt idx="416">
                  <c:v>36161</c:v>
                </c:pt>
                <c:pt idx="417">
                  <c:v>36168</c:v>
                </c:pt>
                <c:pt idx="418">
                  <c:v>36175</c:v>
                </c:pt>
                <c:pt idx="419">
                  <c:v>36182</c:v>
                </c:pt>
                <c:pt idx="420">
                  <c:v>36189</c:v>
                </c:pt>
                <c:pt idx="421">
                  <c:v>36196</c:v>
                </c:pt>
                <c:pt idx="422">
                  <c:v>36203</c:v>
                </c:pt>
                <c:pt idx="423">
                  <c:v>36210</c:v>
                </c:pt>
                <c:pt idx="424">
                  <c:v>36217</c:v>
                </c:pt>
                <c:pt idx="425">
                  <c:v>36224</c:v>
                </c:pt>
                <c:pt idx="426">
                  <c:v>36231</c:v>
                </c:pt>
                <c:pt idx="427">
                  <c:v>36238</c:v>
                </c:pt>
                <c:pt idx="428">
                  <c:v>36245</c:v>
                </c:pt>
                <c:pt idx="429">
                  <c:v>36252</c:v>
                </c:pt>
                <c:pt idx="430">
                  <c:v>36259</c:v>
                </c:pt>
                <c:pt idx="431">
                  <c:v>36266</c:v>
                </c:pt>
                <c:pt idx="432">
                  <c:v>36273</c:v>
                </c:pt>
                <c:pt idx="433">
                  <c:v>36280</c:v>
                </c:pt>
                <c:pt idx="434">
                  <c:v>36287</c:v>
                </c:pt>
                <c:pt idx="435">
                  <c:v>36294</c:v>
                </c:pt>
                <c:pt idx="436">
                  <c:v>36301</c:v>
                </c:pt>
                <c:pt idx="437">
                  <c:v>36308</c:v>
                </c:pt>
                <c:pt idx="438">
                  <c:v>36315</c:v>
                </c:pt>
                <c:pt idx="439">
                  <c:v>36322</c:v>
                </c:pt>
                <c:pt idx="440">
                  <c:v>36329</c:v>
                </c:pt>
                <c:pt idx="441">
                  <c:v>36336</c:v>
                </c:pt>
                <c:pt idx="442">
                  <c:v>36343</c:v>
                </c:pt>
                <c:pt idx="443">
                  <c:v>36350</c:v>
                </c:pt>
                <c:pt idx="444">
                  <c:v>36357</c:v>
                </c:pt>
                <c:pt idx="445">
                  <c:v>36364</c:v>
                </c:pt>
                <c:pt idx="446">
                  <c:v>36371</c:v>
                </c:pt>
                <c:pt idx="447">
                  <c:v>36378</c:v>
                </c:pt>
                <c:pt idx="448">
                  <c:v>36385</c:v>
                </c:pt>
                <c:pt idx="449">
                  <c:v>36392</c:v>
                </c:pt>
                <c:pt idx="450">
                  <c:v>36399</c:v>
                </c:pt>
                <c:pt idx="451">
                  <c:v>36406</c:v>
                </c:pt>
                <c:pt idx="452">
                  <c:v>36413</c:v>
                </c:pt>
                <c:pt idx="453">
                  <c:v>36420</c:v>
                </c:pt>
                <c:pt idx="454">
                  <c:v>36427</c:v>
                </c:pt>
                <c:pt idx="455">
                  <c:v>36434</c:v>
                </c:pt>
                <c:pt idx="456">
                  <c:v>36441</c:v>
                </c:pt>
                <c:pt idx="457">
                  <c:v>36448</c:v>
                </c:pt>
                <c:pt idx="458">
                  <c:v>36455</c:v>
                </c:pt>
                <c:pt idx="459">
                  <c:v>36462</c:v>
                </c:pt>
                <c:pt idx="460">
                  <c:v>36469</c:v>
                </c:pt>
                <c:pt idx="461">
                  <c:v>36476</c:v>
                </c:pt>
                <c:pt idx="462">
                  <c:v>36483</c:v>
                </c:pt>
                <c:pt idx="463">
                  <c:v>36490</c:v>
                </c:pt>
                <c:pt idx="464">
                  <c:v>36497</c:v>
                </c:pt>
                <c:pt idx="465">
                  <c:v>36504</c:v>
                </c:pt>
                <c:pt idx="466">
                  <c:v>36511</c:v>
                </c:pt>
                <c:pt idx="467">
                  <c:v>36518</c:v>
                </c:pt>
                <c:pt idx="468">
                  <c:v>36525</c:v>
                </c:pt>
                <c:pt idx="469">
                  <c:v>36532</c:v>
                </c:pt>
                <c:pt idx="470">
                  <c:v>36539</c:v>
                </c:pt>
                <c:pt idx="471">
                  <c:v>36546</c:v>
                </c:pt>
                <c:pt idx="472">
                  <c:v>36553</c:v>
                </c:pt>
                <c:pt idx="473">
                  <c:v>36560</c:v>
                </c:pt>
                <c:pt idx="474">
                  <c:v>36567</c:v>
                </c:pt>
                <c:pt idx="475">
                  <c:v>36574</c:v>
                </c:pt>
                <c:pt idx="476">
                  <c:v>36581</c:v>
                </c:pt>
                <c:pt idx="477">
                  <c:v>36588</c:v>
                </c:pt>
                <c:pt idx="478">
                  <c:v>36595</c:v>
                </c:pt>
                <c:pt idx="479">
                  <c:v>36602</c:v>
                </c:pt>
                <c:pt idx="480">
                  <c:v>36609</c:v>
                </c:pt>
                <c:pt idx="481">
                  <c:v>36616</c:v>
                </c:pt>
                <c:pt idx="482">
                  <c:v>36623</c:v>
                </c:pt>
                <c:pt idx="483">
                  <c:v>36630</c:v>
                </c:pt>
                <c:pt idx="484">
                  <c:v>36637</c:v>
                </c:pt>
                <c:pt idx="485">
                  <c:v>36644</c:v>
                </c:pt>
                <c:pt idx="486">
                  <c:v>36651</c:v>
                </c:pt>
                <c:pt idx="487">
                  <c:v>36658</c:v>
                </c:pt>
                <c:pt idx="488">
                  <c:v>36665</c:v>
                </c:pt>
                <c:pt idx="489">
                  <c:v>36672</c:v>
                </c:pt>
                <c:pt idx="490">
                  <c:v>36679</c:v>
                </c:pt>
                <c:pt idx="491">
                  <c:v>36686</c:v>
                </c:pt>
                <c:pt idx="492">
                  <c:v>36693</c:v>
                </c:pt>
                <c:pt idx="493">
                  <c:v>36700</c:v>
                </c:pt>
                <c:pt idx="494">
                  <c:v>36707</c:v>
                </c:pt>
                <c:pt idx="495">
                  <c:v>36714</c:v>
                </c:pt>
                <c:pt idx="496">
                  <c:v>36721</c:v>
                </c:pt>
                <c:pt idx="497">
                  <c:v>36728</c:v>
                </c:pt>
                <c:pt idx="498">
                  <c:v>36735</c:v>
                </c:pt>
                <c:pt idx="499">
                  <c:v>36742</c:v>
                </c:pt>
                <c:pt idx="500">
                  <c:v>36749</c:v>
                </c:pt>
                <c:pt idx="501">
                  <c:v>36756</c:v>
                </c:pt>
                <c:pt idx="502">
                  <c:v>36763</c:v>
                </c:pt>
                <c:pt idx="503">
                  <c:v>36770</c:v>
                </c:pt>
                <c:pt idx="504">
                  <c:v>36777</c:v>
                </c:pt>
                <c:pt idx="505">
                  <c:v>36784</c:v>
                </c:pt>
                <c:pt idx="506">
                  <c:v>36791</c:v>
                </c:pt>
                <c:pt idx="507">
                  <c:v>36798</c:v>
                </c:pt>
                <c:pt idx="508">
                  <c:v>36805</c:v>
                </c:pt>
                <c:pt idx="509">
                  <c:v>36812</c:v>
                </c:pt>
                <c:pt idx="510">
                  <c:v>36819</c:v>
                </c:pt>
                <c:pt idx="511">
                  <c:v>36826</c:v>
                </c:pt>
                <c:pt idx="512">
                  <c:v>36833</c:v>
                </c:pt>
                <c:pt idx="513">
                  <c:v>36840</c:v>
                </c:pt>
                <c:pt idx="514">
                  <c:v>36847</c:v>
                </c:pt>
                <c:pt idx="515">
                  <c:v>36854</c:v>
                </c:pt>
                <c:pt idx="516">
                  <c:v>36861</c:v>
                </c:pt>
                <c:pt idx="517">
                  <c:v>36868</c:v>
                </c:pt>
                <c:pt idx="518">
                  <c:v>36875</c:v>
                </c:pt>
                <c:pt idx="519">
                  <c:v>36882</c:v>
                </c:pt>
                <c:pt idx="520">
                  <c:v>36889</c:v>
                </c:pt>
                <c:pt idx="521">
                  <c:v>36896</c:v>
                </c:pt>
                <c:pt idx="522">
                  <c:v>36903</c:v>
                </c:pt>
                <c:pt idx="523">
                  <c:v>36910</c:v>
                </c:pt>
                <c:pt idx="524">
                  <c:v>36917</c:v>
                </c:pt>
                <c:pt idx="525">
                  <c:v>36924</c:v>
                </c:pt>
                <c:pt idx="526">
                  <c:v>36931</c:v>
                </c:pt>
                <c:pt idx="527">
                  <c:v>36938</c:v>
                </c:pt>
                <c:pt idx="528">
                  <c:v>36945</c:v>
                </c:pt>
                <c:pt idx="529">
                  <c:v>36952</c:v>
                </c:pt>
                <c:pt idx="530">
                  <c:v>36959</c:v>
                </c:pt>
                <c:pt idx="531">
                  <c:v>36966</c:v>
                </c:pt>
                <c:pt idx="532">
                  <c:v>36973</c:v>
                </c:pt>
                <c:pt idx="533">
                  <c:v>36980</c:v>
                </c:pt>
                <c:pt idx="534">
                  <c:v>36987</c:v>
                </c:pt>
                <c:pt idx="535">
                  <c:v>36994</c:v>
                </c:pt>
                <c:pt idx="536">
                  <c:v>37001</c:v>
                </c:pt>
                <c:pt idx="537">
                  <c:v>37008</c:v>
                </c:pt>
                <c:pt idx="538">
                  <c:v>37015</c:v>
                </c:pt>
                <c:pt idx="539">
                  <c:v>37022</c:v>
                </c:pt>
                <c:pt idx="540">
                  <c:v>37029</c:v>
                </c:pt>
                <c:pt idx="541">
                  <c:v>37036</c:v>
                </c:pt>
                <c:pt idx="542">
                  <c:v>37043</c:v>
                </c:pt>
                <c:pt idx="543">
                  <c:v>37050</c:v>
                </c:pt>
                <c:pt idx="544">
                  <c:v>37057</c:v>
                </c:pt>
                <c:pt idx="545">
                  <c:v>37064</c:v>
                </c:pt>
                <c:pt idx="546">
                  <c:v>37071</c:v>
                </c:pt>
                <c:pt idx="547">
                  <c:v>37078</c:v>
                </c:pt>
                <c:pt idx="548">
                  <c:v>37085</c:v>
                </c:pt>
                <c:pt idx="549">
                  <c:v>37092</c:v>
                </c:pt>
                <c:pt idx="550">
                  <c:v>37099</c:v>
                </c:pt>
                <c:pt idx="551">
                  <c:v>37106</c:v>
                </c:pt>
                <c:pt idx="552">
                  <c:v>37113</c:v>
                </c:pt>
                <c:pt idx="553">
                  <c:v>37120</c:v>
                </c:pt>
                <c:pt idx="554">
                  <c:v>37127</c:v>
                </c:pt>
                <c:pt idx="555">
                  <c:v>37134</c:v>
                </c:pt>
                <c:pt idx="556">
                  <c:v>37141</c:v>
                </c:pt>
                <c:pt idx="557">
                  <c:v>37148</c:v>
                </c:pt>
                <c:pt idx="558">
                  <c:v>37155</c:v>
                </c:pt>
                <c:pt idx="559">
                  <c:v>37162</c:v>
                </c:pt>
                <c:pt idx="560">
                  <c:v>37169</c:v>
                </c:pt>
                <c:pt idx="561">
                  <c:v>37176</c:v>
                </c:pt>
                <c:pt idx="562">
                  <c:v>37183</c:v>
                </c:pt>
                <c:pt idx="563">
                  <c:v>37190</c:v>
                </c:pt>
                <c:pt idx="564">
                  <c:v>37197</c:v>
                </c:pt>
                <c:pt idx="565">
                  <c:v>37204</c:v>
                </c:pt>
                <c:pt idx="566">
                  <c:v>37211</c:v>
                </c:pt>
                <c:pt idx="567">
                  <c:v>37218</c:v>
                </c:pt>
                <c:pt idx="568">
                  <c:v>37225</c:v>
                </c:pt>
                <c:pt idx="569">
                  <c:v>37232</c:v>
                </c:pt>
                <c:pt idx="570">
                  <c:v>37239</c:v>
                </c:pt>
                <c:pt idx="571">
                  <c:v>37246</c:v>
                </c:pt>
                <c:pt idx="572">
                  <c:v>37253</c:v>
                </c:pt>
                <c:pt idx="573">
                  <c:v>37260</c:v>
                </c:pt>
                <c:pt idx="574">
                  <c:v>37267</c:v>
                </c:pt>
                <c:pt idx="575">
                  <c:v>37274</c:v>
                </c:pt>
                <c:pt idx="576">
                  <c:v>37281</c:v>
                </c:pt>
                <c:pt idx="577">
                  <c:v>37288</c:v>
                </c:pt>
                <c:pt idx="578">
                  <c:v>37295</c:v>
                </c:pt>
                <c:pt idx="579">
                  <c:v>37302</c:v>
                </c:pt>
                <c:pt idx="580">
                  <c:v>37309</c:v>
                </c:pt>
                <c:pt idx="581">
                  <c:v>37316</c:v>
                </c:pt>
                <c:pt idx="582">
                  <c:v>37323</c:v>
                </c:pt>
                <c:pt idx="583">
                  <c:v>37330</c:v>
                </c:pt>
                <c:pt idx="584">
                  <c:v>37337</c:v>
                </c:pt>
                <c:pt idx="585">
                  <c:v>37344</c:v>
                </c:pt>
                <c:pt idx="586">
                  <c:v>37351</c:v>
                </c:pt>
                <c:pt idx="587">
                  <c:v>37358</c:v>
                </c:pt>
                <c:pt idx="588">
                  <c:v>37365</c:v>
                </c:pt>
                <c:pt idx="589">
                  <c:v>37372</c:v>
                </c:pt>
                <c:pt idx="590">
                  <c:v>37379</c:v>
                </c:pt>
                <c:pt idx="591">
                  <c:v>37386</c:v>
                </c:pt>
                <c:pt idx="592">
                  <c:v>37393</c:v>
                </c:pt>
                <c:pt idx="593">
                  <c:v>37400</c:v>
                </c:pt>
                <c:pt idx="594">
                  <c:v>37407</c:v>
                </c:pt>
                <c:pt idx="595">
                  <c:v>37414</c:v>
                </c:pt>
                <c:pt idx="596">
                  <c:v>37421</c:v>
                </c:pt>
                <c:pt idx="597">
                  <c:v>37428</c:v>
                </c:pt>
                <c:pt idx="598">
                  <c:v>37435</c:v>
                </c:pt>
                <c:pt idx="599">
                  <c:v>37442</c:v>
                </c:pt>
                <c:pt idx="600">
                  <c:v>37449</c:v>
                </c:pt>
                <c:pt idx="601">
                  <c:v>37456</c:v>
                </c:pt>
                <c:pt idx="602">
                  <c:v>37463</c:v>
                </c:pt>
                <c:pt idx="603">
                  <c:v>37470</c:v>
                </c:pt>
                <c:pt idx="604">
                  <c:v>37477</c:v>
                </c:pt>
                <c:pt idx="605">
                  <c:v>37484</c:v>
                </c:pt>
                <c:pt idx="606">
                  <c:v>37491</c:v>
                </c:pt>
                <c:pt idx="607">
                  <c:v>37498</c:v>
                </c:pt>
                <c:pt idx="608">
                  <c:v>37505</c:v>
                </c:pt>
                <c:pt idx="609">
                  <c:v>37512</c:v>
                </c:pt>
                <c:pt idx="610">
                  <c:v>37519</c:v>
                </c:pt>
                <c:pt idx="611">
                  <c:v>37526</c:v>
                </c:pt>
                <c:pt idx="612">
                  <c:v>37533</c:v>
                </c:pt>
                <c:pt idx="613">
                  <c:v>37540</c:v>
                </c:pt>
                <c:pt idx="614">
                  <c:v>37547</c:v>
                </c:pt>
                <c:pt idx="615">
                  <c:v>37554</c:v>
                </c:pt>
                <c:pt idx="616">
                  <c:v>37561</c:v>
                </c:pt>
                <c:pt idx="617">
                  <c:v>37568</c:v>
                </c:pt>
                <c:pt idx="618">
                  <c:v>37575</c:v>
                </c:pt>
                <c:pt idx="619">
                  <c:v>37582</c:v>
                </c:pt>
                <c:pt idx="620">
                  <c:v>37589</c:v>
                </c:pt>
                <c:pt idx="621">
                  <c:v>37596</c:v>
                </c:pt>
                <c:pt idx="622">
                  <c:v>37603</c:v>
                </c:pt>
                <c:pt idx="623">
                  <c:v>37610</c:v>
                </c:pt>
                <c:pt idx="624">
                  <c:v>37617</c:v>
                </c:pt>
                <c:pt idx="625">
                  <c:v>37624</c:v>
                </c:pt>
                <c:pt idx="626">
                  <c:v>37631</c:v>
                </c:pt>
                <c:pt idx="627">
                  <c:v>37638</c:v>
                </c:pt>
                <c:pt idx="628">
                  <c:v>37645</c:v>
                </c:pt>
                <c:pt idx="629">
                  <c:v>37652</c:v>
                </c:pt>
                <c:pt idx="630">
                  <c:v>37659</c:v>
                </c:pt>
                <c:pt idx="631">
                  <c:v>37666</c:v>
                </c:pt>
                <c:pt idx="632">
                  <c:v>37673</c:v>
                </c:pt>
                <c:pt idx="633">
                  <c:v>37680</c:v>
                </c:pt>
                <c:pt idx="634">
                  <c:v>37687</c:v>
                </c:pt>
                <c:pt idx="635">
                  <c:v>37694</c:v>
                </c:pt>
                <c:pt idx="636">
                  <c:v>37701</c:v>
                </c:pt>
                <c:pt idx="637">
                  <c:v>37708</c:v>
                </c:pt>
                <c:pt idx="638">
                  <c:v>37715</c:v>
                </c:pt>
                <c:pt idx="639">
                  <c:v>37722</c:v>
                </c:pt>
                <c:pt idx="640">
                  <c:v>37729</c:v>
                </c:pt>
                <c:pt idx="641">
                  <c:v>37736</c:v>
                </c:pt>
                <c:pt idx="642">
                  <c:v>37743</c:v>
                </c:pt>
                <c:pt idx="643">
                  <c:v>37750</c:v>
                </c:pt>
                <c:pt idx="644">
                  <c:v>37757</c:v>
                </c:pt>
                <c:pt idx="645">
                  <c:v>37764</c:v>
                </c:pt>
                <c:pt idx="646">
                  <c:v>37771</c:v>
                </c:pt>
                <c:pt idx="647">
                  <c:v>37778</c:v>
                </c:pt>
                <c:pt idx="648">
                  <c:v>37785</c:v>
                </c:pt>
                <c:pt idx="649">
                  <c:v>37792</c:v>
                </c:pt>
                <c:pt idx="650">
                  <c:v>37799</c:v>
                </c:pt>
                <c:pt idx="651">
                  <c:v>37806</c:v>
                </c:pt>
                <c:pt idx="652">
                  <c:v>37813</c:v>
                </c:pt>
                <c:pt idx="653">
                  <c:v>37820</c:v>
                </c:pt>
                <c:pt idx="654">
                  <c:v>37827</c:v>
                </c:pt>
                <c:pt idx="655">
                  <c:v>37834</c:v>
                </c:pt>
                <c:pt idx="656">
                  <c:v>37841</c:v>
                </c:pt>
                <c:pt idx="657">
                  <c:v>37848</c:v>
                </c:pt>
                <c:pt idx="658">
                  <c:v>37855</c:v>
                </c:pt>
                <c:pt idx="659">
                  <c:v>37862</c:v>
                </c:pt>
                <c:pt idx="660">
                  <c:v>37869</c:v>
                </c:pt>
                <c:pt idx="661">
                  <c:v>37876</c:v>
                </c:pt>
                <c:pt idx="662">
                  <c:v>37883</c:v>
                </c:pt>
                <c:pt idx="663">
                  <c:v>37890</c:v>
                </c:pt>
                <c:pt idx="664">
                  <c:v>37897</c:v>
                </c:pt>
                <c:pt idx="665">
                  <c:v>37904</c:v>
                </c:pt>
                <c:pt idx="666">
                  <c:v>37911</c:v>
                </c:pt>
                <c:pt idx="667">
                  <c:v>37918</c:v>
                </c:pt>
                <c:pt idx="668">
                  <c:v>37925</c:v>
                </c:pt>
                <c:pt idx="669">
                  <c:v>37932</c:v>
                </c:pt>
                <c:pt idx="670">
                  <c:v>37939</c:v>
                </c:pt>
                <c:pt idx="671">
                  <c:v>37946</c:v>
                </c:pt>
                <c:pt idx="672">
                  <c:v>37953</c:v>
                </c:pt>
                <c:pt idx="673">
                  <c:v>37960</c:v>
                </c:pt>
                <c:pt idx="674">
                  <c:v>37967</c:v>
                </c:pt>
                <c:pt idx="675">
                  <c:v>37974</c:v>
                </c:pt>
                <c:pt idx="676">
                  <c:v>37981</c:v>
                </c:pt>
                <c:pt idx="677">
                  <c:v>37988</c:v>
                </c:pt>
                <c:pt idx="678">
                  <c:v>37995</c:v>
                </c:pt>
                <c:pt idx="679">
                  <c:v>38002</c:v>
                </c:pt>
                <c:pt idx="680">
                  <c:v>38009</c:v>
                </c:pt>
                <c:pt idx="681">
                  <c:v>38016</c:v>
                </c:pt>
                <c:pt idx="682">
                  <c:v>38023</c:v>
                </c:pt>
                <c:pt idx="683">
                  <c:v>38030</c:v>
                </c:pt>
                <c:pt idx="684">
                  <c:v>38037</c:v>
                </c:pt>
                <c:pt idx="685">
                  <c:v>38044</c:v>
                </c:pt>
                <c:pt idx="686">
                  <c:v>38051</c:v>
                </c:pt>
                <c:pt idx="687">
                  <c:v>38058</c:v>
                </c:pt>
                <c:pt idx="688">
                  <c:v>38065</c:v>
                </c:pt>
                <c:pt idx="689">
                  <c:v>38072</c:v>
                </c:pt>
                <c:pt idx="690">
                  <c:v>38079</c:v>
                </c:pt>
                <c:pt idx="691">
                  <c:v>38086</c:v>
                </c:pt>
                <c:pt idx="692">
                  <c:v>38093</c:v>
                </c:pt>
                <c:pt idx="693">
                  <c:v>38100</c:v>
                </c:pt>
                <c:pt idx="694">
                  <c:v>38107</c:v>
                </c:pt>
                <c:pt idx="695">
                  <c:v>38114</c:v>
                </c:pt>
                <c:pt idx="696">
                  <c:v>38121</c:v>
                </c:pt>
                <c:pt idx="697">
                  <c:v>38128</c:v>
                </c:pt>
                <c:pt idx="698">
                  <c:v>38135</c:v>
                </c:pt>
                <c:pt idx="699">
                  <c:v>38142</c:v>
                </c:pt>
                <c:pt idx="700">
                  <c:v>38149</c:v>
                </c:pt>
                <c:pt idx="701">
                  <c:v>38156</c:v>
                </c:pt>
                <c:pt idx="702">
                  <c:v>38163</c:v>
                </c:pt>
                <c:pt idx="703">
                  <c:v>38170</c:v>
                </c:pt>
                <c:pt idx="704">
                  <c:v>38177</c:v>
                </c:pt>
                <c:pt idx="705">
                  <c:v>38184</c:v>
                </c:pt>
                <c:pt idx="706">
                  <c:v>38191</c:v>
                </c:pt>
                <c:pt idx="707">
                  <c:v>38198</c:v>
                </c:pt>
                <c:pt idx="708">
                  <c:v>38205</c:v>
                </c:pt>
                <c:pt idx="709">
                  <c:v>38212</c:v>
                </c:pt>
                <c:pt idx="710">
                  <c:v>38219</c:v>
                </c:pt>
                <c:pt idx="711">
                  <c:v>38226</c:v>
                </c:pt>
                <c:pt idx="712">
                  <c:v>38233</c:v>
                </c:pt>
                <c:pt idx="713">
                  <c:v>38240</c:v>
                </c:pt>
                <c:pt idx="714">
                  <c:v>38247</c:v>
                </c:pt>
                <c:pt idx="715">
                  <c:v>38254</c:v>
                </c:pt>
                <c:pt idx="716">
                  <c:v>38261</c:v>
                </c:pt>
                <c:pt idx="717">
                  <c:v>38268</c:v>
                </c:pt>
                <c:pt idx="718">
                  <c:v>38275</c:v>
                </c:pt>
                <c:pt idx="719">
                  <c:v>38282</c:v>
                </c:pt>
                <c:pt idx="720">
                  <c:v>38289</c:v>
                </c:pt>
                <c:pt idx="721">
                  <c:v>38296</c:v>
                </c:pt>
                <c:pt idx="722">
                  <c:v>38303</c:v>
                </c:pt>
                <c:pt idx="723">
                  <c:v>38310</c:v>
                </c:pt>
                <c:pt idx="724">
                  <c:v>38317</c:v>
                </c:pt>
                <c:pt idx="725">
                  <c:v>38324</c:v>
                </c:pt>
                <c:pt idx="726">
                  <c:v>38331</c:v>
                </c:pt>
                <c:pt idx="727">
                  <c:v>38338</c:v>
                </c:pt>
                <c:pt idx="728">
                  <c:v>38345</c:v>
                </c:pt>
                <c:pt idx="729">
                  <c:v>38352</c:v>
                </c:pt>
                <c:pt idx="730">
                  <c:v>38359</c:v>
                </c:pt>
                <c:pt idx="731">
                  <c:v>38366</c:v>
                </c:pt>
                <c:pt idx="732">
                  <c:v>38373</c:v>
                </c:pt>
                <c:pt idx="733">
                  <c:v>38380</c:v>
                </c:pt>
                <c:pt idx="734">
                  <c:v>38387</c:v>
                </c:pt>
                <c:pt idx="735">
                  <c:v>38394</c:v>
                </c:pt>
                <c:pt idx="736">
                  <c:v>38401</c:v>
                </c:pt>
                <c:pt idx="737">
                  <c:v>38408</c:v>
                </c:pt>
                <c:pt idx="738">
                  <c:v>38415</c:v>
                </c:pt>
                <c:pt idx="739">
                  <c:v>38422</c:v>
                </c:pt>
                <c:pt idx="740">
                  <c:v>38429</c:v>
                </c:pt>
                <c:pt idx="741">
                  <c:v>38436</c:v>
                </c:pt>
                <c:pt idx="742">
                  <c:v>38443</c:v>
                </c:pt>
                <c:pt idx="743">
                  <c:v>38450</c:v>
                </c:pt>
                <c:pt idx="744">
                  <c:v>38457</c:v>
                </c:pt>
                <c:pt idx="745">
                  <c:v>38464</c:v>
                </c:pt>
                <c:pt idx="746">
                  <c:v>38471</c:v>
                </c:pt>
                <c:pt idx="747">
                  <c:v>38478</c:v>
                </c:pt>
                <c:pt idx="748">
                  <c:v>38485</c:v>
                </c:pt>
                <c:pt idx="749">
                  <c:v>38492</c:v>
                </c:pt>
                <c:pt idx="750">
                  <c:v>38499</c:v>
                </c:pt>
                <c:pt idx="751">
                  <c:v>38506</c:v>
                </c:pt>
                <c:pt idx="752">
                  <c:v>38513</c:v>
                </c:pt>
                <c:pt idx="753">
                  <c:v>38520</c:v>
                </c:pt>
                <c:pt idx="754">
                  <c:v>38527</c:v>
                </c:pt>
                <c:pt idx="755">
                  <c:v>38534</c:v>
                </c:pt>
                <c:pt idx="756">
                  <c:v>38541</c:v>
                </c:pt>
                <c:pt idx="757">
                  <c:v>38548</c:v>
                </c:pt>
                <c:pt idx="758">
                  <c:v>38555</c:v>
                </c:pt>
                <c:pt idx="759">
                  <c:v>38562</c:v>
                </c:pt>
                <c:pt idx="760">
                  <c:v>38569</c:v>
                </c:pt>
                <c:pt idx="761">
                  <c:v>38576</c:v>
                </c:pt>
                <c:pt idx="762">
                  <c:v>38583</c:v>
                </c:pt>
                <c:pt idx="763">
                  <c:v>38590</c:v>
                </c:pt>
                <c:pt idx="764">
                  <c:v>38597</c:v>
                </c:pt>
                <c:pt idx="765">
                  <c:v>38604</c:v>
                </c:pt>
                <c:pt idx="766">
                  <c:v>38611</c:v>
                </c:pt>
                <c:pt idx="767">
                  <c:v>38618</c:v>
                </c:pt>
                <c:pt idx="768">
                  <c:v>38625</c:v>
                </c:pt>
                <c:pt idx="769">
                  <c:v>38632</c:v>
                </c:pt>
                <c:pt idx="770">
                  <c:v>38639</c:v>
                </c:pt>
                <c:pt idx="771">
                  <c:v>38646</c:v>
                </c:pt>
                <c:pt idx="772">
                  <c:v>38653</c:v>
                </c:pt>
                <c:pt idx="773">
                  <c:v>38660</c:v>
                </c:pt>
                <c:pt idx="774">
                  <c:v>38667</c:v>
                </c:pt>
                <c:pt idx="775">
                  <c:v>38674</c:v>
                </c:pt>
                <c:pt idx="776">
                  <c:v>38681</c:v>
                </c:pt>
                <c:pt idx="777">
                  <c:v>38688</c:v>
                </c:pt>
                <c:pt idx="778">
                  <c:v>38695</c:v>
                </c:pt>
                <c:pt idx="779">
                  <c:v>38702</c:v>
                </c:pt>
                <c:pt idx="780">
                  <c:v>38709</c:v>
                </c:pt>
                <c:pt idx="781">
                  <c:v>38716</c:v>
                </c:pt>
                <c:pt idx="782">
                  <c:v>38723</c:v>
                </c:pt>
                <c:pt idx="783">
                  <c:v>38730</c:v>
                </c:pt>
                <c:pt idx="784">
                  <c:v>38737</c:v>
                </c:pt>
                <c:pt idx="785">
                  <c:v>38744</c:v>
                </c:pt>
                <c:pt idx="786">
                  <c:v>38751</c:v>
                </c:pt>
                <c:pt idx="787">
                  <c:v>38758</c:v>
                </c:pt>
                <c:pt idx="788">
                  <c:v>38765</c:v>
                </c:pt>
                <c:pt idx="789">
                  <c:v>38772</c:v>
                </c:pt>
                <c:pt idx="790">
                  <c:v>38779</c:v>
                </c:pt>
                <c:pt idx="791">
                  <c:v>38786</c:v>
                </c:pt>
                <c:pt idx="792">
                  <c:v>38793</c:v>
                </c:pt>
                <c:pt idx="793">
                  <c:v>38800</c:v>
                </c:pt>
                <c:pt idx="794">
                  <c:v>38807</c:v>
                </c:pt>
                <c:pt idx="795">
                  <c:v>38814</c:v>
                </c:pt>
                <c:pt idx="796">
                  <c:v>38821</c:v>
                </c:pt>
                <c:pt idx="797">
                  <c:v>38828</c:v>
                </c:pt>
                <c:pt idx="798">
                  <c:v>38835</c:v>
                </c:pt>
                <c:pt idx="799">
                  <c:v>38842</c:v>
                </c:pt>
                <c:pt idx="800">
                  <c:v>38849</c:v>
                </c:pt>
                <c:pt idx="801">
                  <c:v>38856</c:v>
                </c:pt>
                <c:pt idx="802">
                  <c:v>38863</c:v>
                </c:pt>
                <c:pt idx="803">
                  <c:v>38870</c:v>
                </c:pt>
                <c:pt idx="804">
                  <c:v>38877</c:v>
                </c:pt>
                <c:pt idx="805">
                  <c:v>38884</c:v>
                </c:pt>
                <c:pt idx="806">
                  <c:v>38891</c:v>
                </c:pt>
                <c:pt idx="807">
                  <c:v>38898</c:v>
                </c:pt>
                <c:pt idx="808">
                  <c:v>38905</c:v>
                </c:pt>
                <c:pt idx="809">
                  <c:v>38912</c:v>
                </c:pt>
                <c:pt idx="810">
                  <c:v>38919</c:v>
                </c:pt>
                <c:pt idx="811">
                  <c:v>38926</c:v>
                </c:pt>
                <c:pt idx="812">
                  <c:v>38933</c:v>
                </c:pt>
                <c:pt idx="813">
                  <c:v>38940</c:v>
                </c:pt>
                <c:pt idx="814">
                  <c:v>38947</c:v>
                </c:pt>
                <c:pt idx="815">
                  <c:v>38954</c:v>
                </c:pt>
                <c:pt idx="816">
                  <c:v>38961</c:v>
                </c:pt>
                <c:pt idx="817">
                  <c:v>38968</c:v>
                </c:pt>
                <c:pt idx="818">
                  <c:v>38975</c:v>
                </c:pt>
                <c:pt idx="819">
                  <c:v>38982</c:v>
                </c:pt>
                <c:pt idx="820">
                  <c:v>38989</c:v>
                </c:pt>
                <c:pt idx="821">
                  <c:v>38996</c:v>
                </c:pt>
                <c:pt idx="822">
                  <c:v>39003</c:v>
                </c:pt>
                <c:pt idx="823">
                  <c:v>39010</c:v>
                </c:pt>
                <c:pt idx="824">
                  <c:v>39017</c:v>
                </c:pt>
                <c:pt idx="825">
                  <c:v>39024</c:v>
                </c:pt>
                <c:pt idx="826">
                  <c:v>39031</c:v>
                </c:pt>
                <c:pt idx="827">
                  <c:v>39038</c:v>
                </c:pt>
                <c:pt idx="828">
                  <c:v>39045</c:v>
                </c:pt>
                <c:pt idx="829">
                  <c:v>39052</c:v>
                </c:pt>
                <c:pt idx="830">
                  <c:v>39059</c:v>
                </c:pt>
                <c:pt idx="831">
                  <c:v>39066</c:v>
                </c:pt>
                <c:pt idx="832">
                  <c:v>39073</c:v>
                </c:pt>
                <c:pt idx="833">
                  <c:v>39080</c:v>
                </c:pt>
                <c:pt idx="834">
                  <c:v>39087</c:v>
                </c:pt>
                <c:pt idx="835">
                  <c:v>39094</c:v>
                </c:pt>
                <c:pt idx="836">
                  <c:v>39101</c:v>
                </c:pt>
                <c:pt idx="837">
                  <c:v>39108</c:v>
                </c:pt>
                <c:pt idx="838">
                  <c:v>39115</c:v>
                </c:pt>
                <c:pt idx="839">
                  <c:v>39122</c:v>
                </c:pt>
                <c:pt idx="840">
                  <c:v>39129</c:v>
                </c:pt>
                <c:pt idx="841">
                  <c:v>39136</c:v>
                </c:pt>
                <c:pt idx="842">
                  <c:v>39143</c:v>
                </c:pt>
                <c:pt idx="843">
                  <c:v>39150</c:v>
                </c:pt>
                <c:pt idx="844">
                  <c:v>39157</c:v>
                </c:pt>
                <c:pt idx="845">
                  <c:v>39164</c:v>
                </c:pt>
                <c:pt idx="846">
                  <c:v>39171</c:v>
                </c:pt>
                <c:pt idx="847">
                  <c:v>39178</c:v>
                </c:pt>
                <c:pt idx="848">
                  <c:v>39185</c:v>
                </c:pt>
                <c:pt idx="849">
                  <c:v>39192</c:v>
                </c:pt>
                <c:pt idx="850">
                  <c:v>39199</c:v>
                </c:pt>
                <c:pt idx="851">
                  <c:v>39206</c:v>
                </c:pt>
                <c:pt idx="852">
                  <c:v>39213</c:v>
                </c:pt>
                <c:pt idx="853">
                  <c:v>39220</c:v>
                </c:pt>
                <c:pt idx="854">
                  <c:v>39227</c:v>
                </c:pt>
                <c:pt idx="855">
                  <c:v>39234</c:v>
                </c:pt>
                <c:pt idx="856">
                  <c:v>39241</c:v>
                </c:pt>
                <c:pt idx="857">
                  <c:v>39248</c:v>
                </c:pt>
                <c:pt idx="858">
                  <c:v>39255</c:v>
                </c:pt>
                <c:pt idx="859">
                  <c:v>39262</c:v>
                </c:pt>
                <c:pt idx="860">
                  <c:v>39269</c:v>
                </c:pt>
                <c:pt idx="861">
                  <c:v>39276</c:v>
                </c:pt>
                <c:pt idx="862">
                  <c:v>39283</c:v>
                </c:pt>
                <c:pt idx="863">
                  <c:v>39290</c:v>
                </c:pt>
                <c:pt idx="864">
                  <c:v>39297</c:v>
                </c:pt>
                <c:pt idx="865">
                  <c:v>39304</c:v>
                </c:pt>
                <c:pt idx="866">
                  <c:v>39311</c:v>
                </c:pt>
                <c:pt idx="867">
                  <c:v>39318</c:v>
                </c:pt>
                <c:pt idx="868">
                  <c:v>39325</c:v>
                </c:pt>
                <c:pt idx="869">
                  <c:v>39332</c:v>
                </c:pt>
                <c:pt idx="870">
                  <c:v>39339</c:v>
                </c:pt>
                <c:pt idx="871">
                  <c:v>39346</c:v>
                </c:pt>
                <c:pt idx="872">
                  <c:v>39353</c:v>
                </c:pt>
                <c:pt idx="873">
                  <c:v>39360</c:v>
                </c:pt>
                <c:pt idx="874">
                  <c:v>39367</c:v>
                </c:pt>
                <c:pt idx="875">
                  <c:v>39374</c:v>
                </c:pt>
                <c:pt idx="876">
                  <c:v>39381</c:v>
                </c:pt>
                <c:pt idx="877">
                  <c:v>39388</c:v>
                </c:pt>
                <c:pt idx="878">
                  <c:v>39395</c:v>
                </c:pt>
                <c:pt idx="879">
                  <c:v>39402</c:v>
                </c:pt>
                <c:pt idx="880">
                  <c:v>39409</c:v>
                </c:pt>
                <c:pt idx="881">
                  <c:v>39416</c:v>
                </c:pt>
                <c:pt idx="882">
                  <c:v>39423</c:v>
                </c:pt>
                <c:pt idx="883">
                  <c:v>39430</c:v>
                </c:pt>
                <c:pt idx="884">
                  <c:v>39437</c:v>
                </c:pt>
                <c:pt idx="885">
                  <c:v>39444</c:v>
                </c:pt>
                <c:pt idx="886">
                  <c:v>39451</c:v>
                </c:pt>
                <c:pt idx="887">
                  <c:v>39458</c:v>
                </c:pt>
                <c:pt idx="888">
                  <c:v>39465</c:v>
                </c:pt>
                <c:pt idx="889">
                  <c:v>39472</c:v>
                </c:pt>
                <c:pt idx="890">
                  <c:v>39479</c:v>
                </c:pt>
                <c:pt idx="891">
                  <c:v>39486</c:v>
                </c:pt>
                <c:pt idx="892">
                  <c:v>39493</c:v>
                </c:pt>
                <c:pt idx="893">
                  <c:v>39500</c:v>
                </c:pt>
                <c:pt idx="894">
                  <c:v>39507</c:v>
                </c:pt>
                <c:pt idx="895">
                  <c:v>39514</c:v>
                </c:pt>
                <c:pt idx="896">
                  <c:v>39521</c:v>
                </c:pt>
                <c:pt idx="897">
                  <c:v>39528</c:v>
                </c:pt>
                <c:pt idx="898">
                  <c:v>39535</c:v>
                </c:pt>
                <c:pt idx="899">
                  <c:v>39542</c:v>
                </c:pt>
                <c:pt idx="900">
                  <c:v>39549</c:v>
                </c:pt>
                <c:pt idx="901">
                  <c:v>39556</c:v>
                </c:pt>
                <c:pt idx="902">
                  <c:v>39563</c:v>
                </c:pt>
                <c:pt idx="903">
                  <c:v>39570</c:v>
                </c:pt>
                <c:pt idx="904">
                  <c:v>39577</c:v>
                </c:pt>
                <c:pt idx="905">
                  <c:v>39584</c:v>
                </c:pt>
                <c:pt idx="906">
                  <c:v>39591</c:v>
                </c:pt>
                <c:pt idx="907">
                  <c:v>39598</c:v>
                </c:pt>
                <c:pt idx="908">
                  <c:v>39605</c:v>
                </c:pt>
                <c:pt idx="909">
                  <c:v>39612</c:v>
                </c:pt>
                <c:pt idx="910">
                  <c:v>39619</c:v>
                </c:pt>
                <c:pt idx="911">
                  <c:v>39626</c:v>
                </c:pt>
                <c:pt idx="912">
                  <c:v>39633</c:v>
                </c:pt>
                <c:pt idx="913">
                  <c:v>39640</c:v>
                </c:pt>
                <c:pt idx="914">
                  <c:v>39647</c:v>
                </c:pt>
                <c:pt idx="915">
                  <c:v>39654</c:v>
                </c:pt>
                <c:pt idx="916">
                  <c:v>39661</c:v>
                </c:pt>
                <c:pt idx="917">
                  <c:v>39668</c:v>
                </c:pt>
                <c:pt idx="918">
                  <c:v>39675</c:v>
                </c:pt>
                <c:pt idx="919">
                  <c:v>39682</c:v>
                </c:pt>
                <c:pt idx="920">
                  <c:v>39689</c:v>
                </c:pt>
                <c:pt idx="921">
                  <c:v>39696</c:v>
                </c:pt>
                <c:pt idx="922">
                  <c:v>39703</c:v>
                </c:pt>
                <c:pt idx="923">
                  <c:v>39710</c:v>
                </c:pt>
                <c:pt idx="924">
                  <c:v>39717</c:v>
                </c:pt>
                <c:pt idx="925">
                  <c:v>39724</c:v>
                </c:pt>
                <c:pt idx="926">
                  <c:v>39731</c:v>
                </c:pt>
                <c:pt idx="927">
                  <c:v>39738</c:v>
                </c:pt>
                <c:pt idx="928">
                  <c:v>39745</c:v>
                </c:pt>
                <c:pt idx="929">
                  <c:v>39752</c:v>
                </c:pt>
                <c:pt idx="930">
                  <c:v>39759</c:v>
                </c:pt>
                <c:pt idx="931">
                  <c:v>39766</c:v>
                </c:pt>
                <c:pt idx="932">
                  <c:v>39773</c:v>
                </c:pt>
                <c:pt idx="933">
                  <c:v>39780</c:v>
                </c:pt>
                <c:pt idx="934">
                  <c:v>39787</c:v>
                </c:pt>
                <c:pt idx="935">
                  <c:v>39794</c:v>
                </c:pt>
                <c:pt idx="936">
                  <c:v>39801</c:v>
                </c:pt>
                <c:pt idx="937">
                  <c:v>39808</c:v>
                </c:pt>
                <c:pt idx="938">
                  <c:v>39815</c:v>
                </c:pt>
                <c:pt idx="939">
                  <c:v>39822</c:v>
                </c:pt>
                <c:pt idx="940">
                  <c:v>39829</c:v>
                </c:pt>
                <c:pt idx="941">
                  <c:v>39836</c:v>
                </c:pt>
                <c:pt idx="942">
                  <c:v>39843</c:v>
                </c:pt>
                <c:pt idx="943">
                  <c:v>39850</c:v>
                </c:pt>
                <c:pt idx="944">
                  <c:v>39857</c:v>
                </c:pt>
                <c:pt idx="945">
                  <c:v>39864</c:v>
                </c:pt>
                <c:pt idx="946">
                  <c:v>39871</c:v>
                </c:pt>
                <c:pt idx="947">
                  <c:v>39878</c:v>
                </c:pt>
                <c:pt idx="948">
                  <c:v>39885</c:v>
                </c:pt>
                <c:pt idx="949">
                  <c:v>39892</c:v>
                </c:pt>
                <c:pt idx="950">
                  <c:v>39899</c:v>
                </c:pt>
                <c:pt idx="951">
                  <c:v>39906</c:v>
                </c:pt>
                <c:pt idx="952">
                  <c:v>39913</c:v>
                </c:pt>
                <c:pt idx="953">
                  <c:v>39920</c:v>
                </c:pt>
                <c:pt idx="954">
                  <c:v>39927</c:v>
                </c:pt>
                <c:pt idx="955">
                  <c:v>39934</c:v>
                </c:pt>
                <c:pt idx="956">
                  <c:v>39941</c:v>
                </c:pt>
                <c:pt idx="957">
                  <c:v>39948</c:v>
                </c:pt>
                <c:pt idx="958">
                  <c:v>39955</c:v>
                </c:pt>
                <c:pt idx="959">
                  <c:v>39962</c:v>
                </c:pt>
                <c:pt idx="960">
                  <c:v>39969</c:v>
                </c:pt>
                <c:pt idx="961">
                  <c:v>39976</c:v>
                </c:pt>
                <c:pt idx="962">
                  <c:v>39983</c:v>
                </c:pt>
                <c:pt idx="963">
                  <c:v>39990</c:v>
                </c:pt>
                <c:pt idx="964">
                  <c:v>39997</c:v>
                </c:pt>
                <c:pt idx="965">
                  <c:v>40004</c:v>
                </c:pt>
                <c:pt idx="966">
                  <c:v>40011</c:v>
                </c:pt>
                <c:pt idx="967">
                  <c:v>40018</c:v>
                </c:pt>
                <c:pt idx="968">
                  <c:v>40025</c:v>
                </c:pt>
                <c:pt idx="969">
                  <c:v>40032</c:v>
                </c:pt>
                <c:pt idx="970">
                  <c:v>40039</c:v>
                </c:pt>
                <c:pt idx="971">
                  <c:v>40046</c:v>
                </c:pt>
                <c:pt idx="972">
                  <c:v>40053</c:v>
                </c:pt>
                <c:pt idx="973">
                  <c:v>40060</c:v>
                </c:pt>
                <c:pt idx="974">
                  <c:v>40067</c:v>
                </c:pt>
                <c:pt idx="975">
                  <c:v>40074</c:v>
                </c:pt>
                <c:pt idx="976">
                  <c:v>40081</c:v>
                </c:pt>
                <c:pt idx="977">
                  <c:v>40088</c:v>
                </c:pt>
                <c:pt idx="978">
                  <c:v>40095</c:v>
                </c:pt>
                <c:pt idx="979">
                  <c:v>40102</c:v>
                </c:pt>
                <c:pt idx="980">
                  <c:v>40109</c:v>
                </c:pt>
                <c:pt idx="981">
                  <c:v>40116</c:v>
                </c:pt>
                <c:pt idx="982">
                  <c:v>40123</c:v>
                </c:pt>
                <c:pt idx="983">
                  <c:v>40130</c:v>
                </c:pt>
                <c:pt idx="984">
                  <c:v>40137</c:v>
                </c:pt>
                <c:pt idx="985">
                  <c:v>40144</c:v>
                </c:pt>
                <c:pt idx="986">
                  <c:v>40151</c:v>
                </c:pt>
                <c:pt idx="987">
                  <c:v>40158</c:v>
                </c:pt>
                <c:pt idx="988">
                  <c:v>40165</c:v>
                </c:pt>
                <c:pt idx="989">
                  <c:v>40172</c:v>
                </c:pt>
                <c:pt idx="990">
                  <c:v>40179</c:v>
                </c:pt>
                <c:pt idx="991">
                  <c:v>40186</c:v>
                </c:pt>
                <c:pt idx="992">
                  <c:v>40193</c:v>
                </c:pt>
                <c:pt idx="993">
                  <c:v>40200</c:v>
                </c:pt>
                <c:pt idx="994">
                  <c:v>40207</c:v>
                </c:pt>
                <c:pt idx="995">
                  <c:v>40214</c:v>
                </c:pt>
                <c:pt idx="996">
                  <c:v>40221</c:v>
                </c:pt>
                <c:pt idx="997">
                  <c:v>40228</c:v>
                </c:pt>
                <c:pt idx="998">
                  <c:v>40235</c:v>
                </c:pt>
                <c:pt idx="999">
                  <c:v>40242</c:v>
                </c:pt>
                <c:pt idx="1000">
                  <c:v>40249</c:v>
                </c:pt>
                <c:pt idx="1001">
                  <c:v>40256</c:v>
                </c:pt>
                <c:pt idx="1002">
                  <c:v>40263</c:v>
                </c:pt>
                <c:pt idx="1003">
                  <c:v>40270</c:v>
                </c:pt>
                <c:pt idx="1004">
                  <c:v>40277</c:v>
                </c:pt>
                <c:pt idx="1005">
                  <c:v>40284</c:v>
                </c:pt>
                <c:pt idx="1006">
                  <c:v>40291</c:v>
                </c:pt>
                <c:pt idx="1007">
                  <c:v>40298</c:v>
                </c:pt>
                <c:pt idx="1008">
                  <c:v>40305</c:v>
                </c:pt>
                <c:pt idx="1009">
                  <c:v>40312</c:v>
                </c:pt>
                <c:pt idx="1010">
                  <c:v>40319</c:v>
                </c:pt>
                <c:pt idx="1011">
                  <c:v>40326</c:v>
                </c:pt>
                <c:pt idx="1012">
                  <c:v>40333</c:v>
                </c:pt>
                <c:pt idx="1013">
                  <c:v>40340</c:v>
                </c:pt>
                <c:pt idx="1014">
                  <c:v>40347</c:v>
                </c:pt>
                <c:pt idx="1015">
                  <c:v>40354</c:v>
                </c:pt>
                <c:pt idx="1016">
                  <c:v>40361</c:v>
                </c:pt>
                <c:pt idx="1017">
                  <c:v>40368</c:v>
                </c:pt>
                <c:pt idx="1018">
                  <c:v>40375</c:v>
                </c:pt>
                <c:pt idx="1019">
                  <c:v>40382</c:v>
                </c:pt>
                <c:pt idx="1020">
                  <c:v>40389</c:v>
                </c:pt>
                <c:pt idx="1021">
                  <c:v>40396</c:v>
                </c:pt>
                <c:pt idx="1022">
                  <c:v>40403</c:v>
                </c:pt>
                <c:pt idx="1023">
                  <c:v>40410</c:v>
                </c:pt>
                <c:pt idx="1024">
                  <c:v>40417</c:v>
                </c:pt>
                <c:pt idx="1025">
                  <c:v>40424</c:v>
                </c:pt>
                <c:pt idx="1026">
                  <c:v>40431</c:v>
                </c:pt>
                <c:pt idx="1027">
                  <c:v>40438</c:v>
                </c:pt>
                <c:pt idx="1028">
                  <c:v>40445</c:v>
                </c:pt>
                <c:pt idx="1029">
                  <c:v>40452</c:v>
                </c:pt>
                <c:pt idx="1030">
                  <c:v>40459</c:v>
                </c:pt>
                <c:pt idx="1031">
                  <c:v>40466</c:v>
                </c:pt>
                <c:pt idx="1032">
                  <c:v>40473</c:v>
                </c:pt>
                <c:pt idx="1033">
                  <c:v>40480</c:v>
                </c:pt>
                <c:pt idx="1034">
                  <c:v>40487</c:v>
                </c:pt>
                <c:pt idx="1035">
                  <c:v>40494</c:v>
                </c:pt>
                <c:pt idx="1036">
                  <c:v>40501</c:v>
                </c:pt>
                <c:pt idx="1037">
                  <c:v>40508</c:v>
                </c:pt>
                <c:pt idx="1038">
                  <c:v>40515</c:v>
                </c:pt>
                <c:pt idx="1039">
                  <c:v>40522</c:v>
                </c:pt>
                <c:pt idx="1040">
                  <c:v>40529</c:v>
                </c:pt>
                <c:pt idx="1041">
                  <c:v>40536</c:v>
                </c:pt>
                <c:pt idx="1042">
                  <c:v>40543</c:v>
                </c:pt>
                <c:pt idx="1043">
                  <c:v>40550</c:v>
                </c:pt>
                <c:pt idx="1044">
                  <c:v>40557</c:v>
                </c:pt>
                <c:pt idx="1045">
                  <c:v>40564</c:v>
                </c:pt>
                <c:pt idx="1046">
                  <c:v>40571</c:v>
                </c:pt>
                <c:pt idx="1047">
                  <c:v>40578</c:v>
                </c:pt>
                <c:pt idx="1048">
                  <c:v>40585</c:v>
                </c:pt>
                <c:pt idx="1049">
                  <c:v>40592</c:v>
                </c:pt>
                <c:pt idx="1050">
                  <c:v>40599</c:v>
                </c:pt>
                <c:pt idx="1051">
                  <c:v>40606</c:v>
                </c:pt>
                <c:pt idx="1052">
                  <c:v>40613</c:v>
                </c:pt>
                <c:pt idx="1053">
                  <c:v>40620</c:v>
                </c:pt>
                <c:pt idx="1054">
                  <c:v>40627</c:v>
                </c:pt>
                <c:pt idx="1055">
                  <c:v>40634</c:v>
                </c:pt>
                <c:pt idx="1056">
                  <c:v>40641</c:v>
                </c:pt>
                <c:pt idx="1057">
                  <c:v>40648</c:v>
                </c:pt>
                <c:pt idx="1058">
                  <c:v>40655</c:v>
                </c:pt>
                <c:pt idx="1059">
                  <c:v>40662</c:v>
                </c:pt>
                <c:pt idx="1060">
                  <c:v>40669</c:v>
                </c:pt>
                <c:pt idx="1061">
                  <c:v>40676</c:v>
                </c:pt>
                <c:pt idx="1062">
                  <c:v>40683</c:v>
                </c:pt>
                <c:pt idx="1063">
                  <c:v>40690</c:v>
                </c:pt>
                <c:pt idx="1064">
                  <c:v>40697</c:v>
                </c:pt>
                <c:pt idx="1065">
                  <c:v>40704</c:v>
                </c:pt>
                <c:pt idx="1066">
                  <c:v>40711</c:v>
                </c:pt>
                <c:pt idx="1067">
                  <c:v>40718</c:v>
                </c:pt>
                <c:pt idx="1068">
                  <c:v>40725</c:v>
                </c:pt>
                <c:pt idx="1069">
                  <c:v>40732</c:v>
                </c:pt>
                <c:pt idx="1070">
                  <c:v>40739</c:v>
                </c:pt>
                <c:pt idx="1071">
                  <c:v>40746</c:v>
                </c:pt>
                <c:pt idx="1072">
                  <c:v>40753</c:v>
                </c:pt>
                <c:pt idx="1073">
                  <c:v>40760</c:v>
                </c:pt>
                <c:pt idx="1074">
                  <c:v>40767</c:v>
                </c:pt>
                <c:pt idx="1075">
                  <c:v>40774</c:v>
                </c:pt>
                <c:pt idx="1076">
                  <c:v>40781</c:v>
                </c:pt>
                <c:pt idx="1077">
                  <c:v>40788</c:v>
                </c:pt>
                <c:pt idx="1078">
                  <c:v>40795</c:v>
                </c:pt>
                <c:pt idx="1079">
                  <c:v>40802</c:v>
                </c:pt>
                <c:pt idx="1080">
                  <c:v>40809</c:v>
                </c:pt>
                <c:pt idx="1081">
                  <c:v>40816</c:v>
                </c:pt>
                <c:pt idx="1082">
                  <c:v>40823</c:v>
                </c:pt>
                <c:pt idx="1083">
                  <c:v>40830</c:v>
                </c:pt>
                <c:pt idx="1084">
                  <c:v>40837</c:v>
                </c:pt>
                <c:pt idx="1085">
                  <c:v>40844</c:v>
                </c:pt>
                <c:pt idx="1086">
                  <c:v>40851</c:v>
                </c:pt>
                <c:pt idx="1087">
                  <c:v>40858</c:v>
                </c:pt>
                <c:pt idx="1088">
                  <c:v>40865</c:v>
                </c:pt>
                <c:pt idx="1089">
                  <c:v>40872</c:v>
                </c:pt>
                <c:pt idx="1090">
                  <c:v>40879</c:v>
                </c:pt>
                <c:pt idx="1091">
                  <c:v>40886</c:v>
                </c:pt>
                <c:pt idx="1092">
                  <c:v>40893</c:v>
                </c:pt>
                <c:pt idx="1093">
                  <c:v>40900</c:v>
                </c:pt>
                <c:pt idx="1094">
                  <c:v>40907</c:v>
                </c:pt>
                <c:pt idx="1095">
                  <c:v>40914</c:v>
                </c:pt>
                <c:pt idx="1096">
                  <c:v>40921</c:v>
                </c:pt>
                <c:pt idx="1097">
                  <c:v>40928</c:v>
                </c:pt>
                <c:pt idx="1098">
                  <c:v>40935</c:v>
                </c:pt>
                <c:pt idx="1099">
                  <c:v>40942</c:v>
                </c:pt>
                <c:pt idx="1100">
                  <c:v>40949</c:v>
                </c:pt>
                <c:pt idx="1101">
                  <c:v>40956</c:v>
                </c:pt>
                <c:pt idx="1102">
                  <c:v>40963</c:v>
                </c:pt>
                <c:pt idx="1103">
                  <c:v>40970</c:v>
                </c:pt>
                <c:pt idx="1104">
                  <c:v>40977</c:v>
                </c:pt>
                <c:pt idx="1105">
                  <c:v>40984</c:v>
                </c:pt>
                <c:pt idx="1106">
                  <c:v>40991</c:v>
                </c:pt>
                <c:pt idx="1107">
                  <c:v>40998</c:v>
                </c:pt>
                <c:pt idx="1108">
                  <c:v>41005</c:v>
                </c:pt>
                <c:pt idx="1109">
                  <c:v>41012</c:v>
                </c:pt>
                <c:pt idx="1110">
                  <c:v>41019</c:v>
                </c:pt>
                <c:pt idx="1111">
                  <c:v>41026</c:v>
                </c:pt>
                <c:pt idx="1112">
                  <c:v>41033</c:v>
                </c:pt>
                <c:pt idx="1113">
                  <c:v>41040</c:v>
                </c:pt>
                <c:pt idx="1114">
                  <c:v>41047</c:v>
                </c:pt>
                <c:pt idx="1115">
                  <c:v>41054</c:v>
                </c:pt>
                <c:pt idx="1116">
                  <c:v>41061</c:v>
                </c:pt>
                <c:pt idx="1117">
                  <c:v>41068</c:v>
                </c:pt>
                <c:pt idx="1118">
                  <c:v>41075</c:v>
                </c:pt>
                <c:pt idx="1119">
                  <c:v>41082</c:v>
                </c:pt>
                <c:pt idx="1120">
                  <c:v>41089</c:v>
                </c:pt>
                <c:pt idx="1121">
                  <c:v>41096</c:v>
                </c:pt>
                <c:pt idx="1122">
                  <c:v>41103</c:v>
                </c:pt>
                <c:pt idx="1123">
                  <c:v>41110</c:v>
                </c:pt>
                <c:pt idx="1124">
                  <c:v>41117</c:v>
                </c:pt>
                <c:pt idx="1125">
                  <c:v>41124</c:v>
                </c:pt>
                <c:pt idx="1126">
                  <c:v>41131</c:v>
                </c:pt>
                <c:pt idx="1127">
                  <c:v>41138</c:v>
                </c:pt>
                <c:pt idx="1128">
                  <c:v>41145</c:v>
                </c:pt>
                <c:pt idx="1129">
                  <c:v>41152</c:v>
                </c:pt>
                <c:pt idx="1130">
                  <c:v>41159</c:v>
                </c:pt>
                <c:pt idx="1131">
                  <c:v>41166</c:v>
                </c:pt>
                <c:pt idx="1132">
                  <c:v>41173</c:v>
                </c:pt>
                <c:pt idx="1133">
                  <c:v>41180</c:v>
                </c:pt>
                <c:pt idx="1134">
                  <c:v>41187</c:v>
                </c:pt>
                <c:pt idx="1135">
                  <c:v>41194</c:v>
                </c:pt>
                <c:pt idx="1136">
                  <c:v>41201</c:v>
                </c:pt>
                <c:pt idx="1137">
                  <c:v>41208</c:v>
                </c:pt>
                <c:pt idx="1138">
                  <c:v>41215</c:v>
                </c:pt>
                <c:pt idx="1139">
                  <c:v>41222</c:v>
                </c:pt>
                <c:pt idx="1140">
                  <c:v>41229</c:v>
                </c:pt>
                <c:pt idx="1141">
                  <c:v>41236</c:v>
                </c:pt>
                <c:pt idx="1142">
                  <c:v>41243</c:v>
                </c:pt>
                <c:pt idx="1143">
                  <c:v>41250</c:v>
                </c:pt>
                <c:pt idx="1144">
                  <c:v>41257</c:v>
                </c:pt>
                <c:pt idx="1145">
                  <c:v>41264</c:v>
                </c:pt>
                <c:pt idx="1146">
                  <c:v>41271</c:v>
                </c:pt>
                <c:pt idx="1147">
                  <c:v>41278</c:v>
                </c:pt>
                <c:pt idx="1148">
                  <c:v>41285</c:v>
                </c:pt>
                <c:pt idx="1149">
                  <c:v>41292</c:v>
                </c:pt>
                <c:pt idx="1150">
                  <c:v>41299</c:v>
                </c:pt>
                <c:pt idx="1151">
                  <c:v>41306</c:v>
                </c:pt>
                <c:pt idx="1152">
                  <c:v>41313</c:v>
                </c:pt>
                <c:pt idx="1153">
                  <c:v>41320</c:v>
                </c:pt>
                <c:pt idx="1154">
                  <c:v>41327</c:v>
                </c:pt>
                <c:pt idx="1155">
                  <c:v>41334</c:v>
                </c:pt>
                <c:pt idx="1156">
                  <c:v>41341</c:v>
                </c:pt>
                <c:pt idx="1157">
                  <c:v>41348</c:v>
                </c:pt>
                <c:pt idx="1158">
                  <c:v>41355</c:v>
                </c:pt>
                <c:pt idx="1159">
                  <c:v>41362</c:v>
                </c:pt>
                <c:pt idx="1160">
                  <c:v>41369</c:v>
                </c:pt>
                <c:pt idx="1161">
                  <c:v>41376</c:v>
                </c:pt>
                <c:pt idx="1162">
                  <c:v>41383</c:v>
                </c:pt>
                <c:pt idx="1163">
                  <c:v>41390</c:v>
                </c:pt>
                <c:pt idx="1164">
                  <c:v>41397</c:v>
                </c:pt>
                <c:pt idx="1165">
                  <c:v>41404</c:v>
                </c:pt>
                <c:pt idx="1166">
                  <c:v>41411</c:v>
                </c:pt>
                <c:pt idx="1167">
                  <c:v>41418</c:v>
                </c:pt>
                <c:pt idx="1168">
                  <c:v>41425</c:v>
                </c:pt>
                <c:pt idx="1169">
                  <c:v>41432</c:v>
                </c:pt>
                <c:pt idx="1170">
                  <c:v>41439</c:v>
                </c:pt>
                <c:pt idx="1171">
                  <c:v>41446</c:v>
                </c:pt>
                <c:pt idx="1172">
                  <c:v>41453</c:v>
                </c:pt>
                <c:pt idx="1173">
                  <c:v>41460</c:v>
                </c:pt>
                <c:pt idx="1174">
                  <c:v>41467</c:v>
                </c:pt>
                <c:pt idx="1175">
                  <c:v>41474</c:v>
                </c:pt>
                <c:pt idx="1176">
                  <c:v>41481</c:v>
                </c:pt>
                <c:pt idx="1177">
                  <c:v>41488</c:v>
                </c:pt>
                <c:pt idx="1178">
                  <c:v>41495</c:v>
                </c:pt>
                <c:pt idx="1179">
                  <c:v>41502</c:v>
                </c:pt>
                <c:pt idx="1180">
                  <c:v>41509</c:v>
                </c:pt>
                <c:pt idx="1181">
                  <c:v>41516</c:v>
                </c:pt>
                <c:pt idx="1182">
                  <c:v>41523</c:v>
                </c:pt>
                <c:pt idx="1183">
                  <c:v>41530</c:v>
                </c:pt>
                <c:pt idx="1184">
                  <c:v>41537</c:v>
                </c:pt>
                <c:pt idx="1185">
                  <c:v>41544</c:v>
                </c:pt>
                <c:pt idx="1186">
                  <c:v>41551</c:v>
                </c:pt>
                <c:pt idx="1187">
                  <c:v>41558</c:v>
                </c:pt>
                <c:pt idx="1188">
                  <c:v>41565</c:v>
                </c:pt>
                <c:pt idx="1189">
                  <c:v>41572</c:v>
                </c:pt>
                <c:pt idx="1190">
                  <c:v>41579</c:v>
                </c:pt>
                <c:pt idx="1191">
                  <c:v>41586</c:v>
                </c:pt>
                <c:pt idx="1192">
                  <c:v>41593</c:v>
                </c:pt>
                <c:pt idx="1193">
                  <c:v>41600</c:v>
                </c:pt>
                <c:pt idx="1194">
                  <c:v>41607</c:v>
                </c:pt>
                <c:pt idx="1195">
                  <c:v>41614</c:v>
                </c:pt>
                <c:pt idx="1196">
                  <c:v>41621</c:v>
                </c:pt>
                <c:pt idx="1197">
                  <c:v>41628</c:v>
                </c:pt>
                <c:pt idx="1198">
                  <c:v>41635</c:v>
                </c:pt>
                <c:pt idx="1199">
                  <c:v>41642</c:v>
                </c:pt>
                <c:pt idx="1200">
                  <c:v>41649</c:v>
                </c:pt>
                <c:pt idx="1201">
                  <c:v>41656</c:v>
                </c:pt>
                <c:pt idx="1202">
                  <c:v>41663</c:v>
                </c:pt>
                <c:pt idx="1203">
                  <c:v>41670</c:v>
                </c:pt>
                <c:pt idx="1204">
                  <c:v>41677</c:v>
                </c:pt>
                <c:pt idx="1205">
                  <c:v>41684</c:v>
                </c:pt>
                <c:pt idx="1206">
                  <c:v>41691</c:v>
                </c:pt>
                <c:pt idx="1207">
                  <c:v>41698</c:v>
                </c:pt>
                <c:pt idx="1208">
                  <c:v>41705</c:v>
                </c:pt>
                <c:pt idx="1209">
                  <c:v>41712</c:v>
                </c:pt>
                <c:pt idx="1210">
                  <c:v>41719</c:v>
                </c:pt>
                <c:pt idx="1211">
                  <c:v>41726</c:v>
                </c:pt>
                <c:pt idx="1212">
                  <c:v>41733</c:v>
                </c:pt>
                <c:pt idx="1213">
                  <c:v>41740</c:v>
                </c:pt>
                <c:pt idx="1214">
                  <c:v>41747</c:v>
                </c:pt>
                <c:pt idx="1215">
                  <c:v>41754</c:v>
                </c:pt>
                <c:pt idx="1216">
                  <c:v>41761</c:v>
                </c:pt>
                <c:pt idx="1217">
                  <c:v>41768</c:v>
                </c:pt>
                <c:pt idx="1218">
                  <c:v>41775</c:v>
                </c:pt>
                <c:pt idx="1219">
                  <c:v>41782</c:v>
                </c:pt>
                <c:pt idx="1220">
                  <c:v>41789</c:v>
                </c:pt>
                <c:pt idx="1221">
                  <c:v>41796</c:v>
                </c:pt>
                <c:pt idx="1222">
                  <c:v>41803</c:v>
                </c:pt>
                <c:pt idx="1223">
                  <c:v>41810</c:v>
                </c:pt>
                <c:pt idx="1224">
                  <c:v>41817</c:v>
                </c:pt>
                <c:pt idx="1225">
                  <c:v>41824</c:v>
                </c:pt>
                <c:pt idx="1226">
                  <c:v>41831</c:v>
                </c:pt>
                <c:pt idx="1227">
                  <c:v>41838</c:v>
                </c:pt>
                <c:pt idx="1228">
                  <c:v>41845</c:v>
                </c:pt>
                <c:pt idx="1229">
                  <c:v>41852</c:v>
                </c:pt>
                <c:pt idx="1230">
                  <c:v>41859</c:v>
                </c:pt>
                <c:pt idx="1231">
                  <c:v>41866</c:v>
                </c:pt>
                <c:pt idx="1232">
                  <c:v>41873</c:v>
                </c:pt>
                <c:pt idx="1233">
                  <c:v>41880</c:v>
                </c:pt>
                <c:pt idx="1234">
                  <c:v>41887</c:v>
                </c:pt>
                <c:pt idx="1235">
                  <c:v>41894</c:v>
                </c:pt>
                <c:pt idx="1236">
                  <c:v>41901</c:v>
                </c:pt>
                <c:pt idx="1237">
                  <c:v>41908</c:v>
                </c:pt>
                <c:pt idx="1238">
                  <c:v>41915</c:v>
                </c:pt>
                <c:pt idx="1239">
                  <c:v>41922</c:v>
                </c:pt>
                <c:pt idx="1240">
                  <c:v>41929</c:v>
                </c:pt>
                <c:pt idx="1241">
                  <c:v>41936</c:v>
                </c:pt>
                <c:pt idx="1242">
                  <c:v>41943</c:v>
                </c:pt>
                <c:pt idx="1243">
                  <c:v>41950</c:v>
                </c:pt>
                <c:pt idx="1244">
                  <c:v>41957</c:v>
                </c:pt>
                <c:pt idx="1245">
                  <c:v>41964</c:v>
                </c:pt>
                <c:pt idx="1246">
                  <c:v>41971</c:v>
                </c:pt>
                <c:pt idx="1247">
                  <c:v>41978</c:v>
                </c:pt>
                <c:pt idx="1248">
                  <c:v>41985</c:v>
                </c:pt>
                <c:pt idx="1249">
                  <c:v>41992</c:v>
                </c:pt>
                <c:pt idx="1250">
                  <c:v>41999</c:v>
                </c:pt>
                <c:pt idx="1251">
                  <c:v>42006</c:v>
                </c:pt>
                <c:pt idx="1252">
                  <c:v>42013</c:v>
                </c:pt>
                <c:pt idx="1253">
                  <c:v>42020</c:v>
                </c:pt>
                <c:pt idx="1254">
                  <c:v>42027</c:v>
                </c:pt>
                <c:pt idx="1255">
                  <c:v>42034</c:v>
                </c:pt>
                <c:pt idx="1256">
                  <c:v>42041</c:v>
                </c:pt>
                <c:pt idx="1257">
                  <c:v>42048</c:v>
                </c:pt>
                <c:pt idx="1258">
                  <c:v>42055</c:v>
                </c:pt>
                <c:pt idx="1259">
                  <c:v>42062</c:v>
                </c:pt>
                <c:pt idx="1260">
                  <c:v>42069</c:v>
                </c:pt>
                <c:pt idx="1261">
                  <c:v>42076</c:v>
                </c:pt>
                <c:pt idx="1262">
                  <c:v>42083</c:v>
                </c:pt>
                <c:pt idx="1263">
                  <c:v>42090</c:v>
                </c:pt>
                <c:pt idx="1264">
                  <c:v>42097</c:v>
                </c:pt>
                <c:pt idx="1265">
                  <c:v>42104</c:v>
                </c:pt>
                <c:pt idx="1266">
                  <c:v>42111</c:v>
                </c:pt>
                <c:pt idx="1267">
                  <c:v>42118</c:v>
                </c:pt>
                <c:pt idx="1268">
                  <c:v>42125</c:v>
                </c:pt>
                <c:pt idx="1269">
                  <c:v>42132</c:v>
                </c:pt>
                <c:pt idx="1270">
                  <c:v>42139</c:v>
                </c:pt>
                <c:pt idx="1271">
                  <c:v>42146</c:v>
                </c:pt>
                <c:pt idx="1272">
                  <c:v>42153</c:v>
                </c:pt>
                <c:pt idx="1273">
                  <c:v>42160</c:v>
                </c:pt>
                <c:pt idx="1274">
                  <c:v>42167</c:v>
                </c:pt>
                <c:pt idx="1275">
                  <c:v>42174</c:v>
                </c:pt>
                <c:pt idx="1276">
                  <c:v>42181</c:v>
                </c:pt>
                <c:pt idx="1277">
                  <c:v>42188</c:v>
                </c:pt>
                <c:pt idx="1278">
                  <c:v>42195</c:v>
                </c:pt>
                <c:pt idx="1279">
                  <c:v>42202</c:v>
                </c:pt>
                <c:pt idx="1280">
                  <c:v>42209</c:v>
                </c:pt>
                <c:pt idx="1281">
                  <c:v>42216</c:v>
                </c:pt>
                <c:pt idx="1282">
                  <c:v>42223</c:v>
                </c:pt>
                <c:pt idx="1283">
                  <c:v>42230</c:v>
                </c:pt>
                <c:pt idx="1284">
                  <c:v>42237</c:v>
                </c:pt>
                <c:pt idx="1285">
                  <c:v>42244</c:v>
                </c:pt>
                <c:pt idx="1286">
                  <c:v>42251</c:v>
                </c:pt>
                <c:pt idx="1287">
                  <c:v>42258</c:v>
                </c:pt>
                <c:pt idx="1288">
                  <c:v>42265</c:v>
                </c:pt>
                <c:pt idx="1289">
                  <c:v>42272</c:v>
                </c:pt>
                <c:pt idx="1290">
                  <c:v>42279</c:v>
                </c:pt>
                <c:pt idx="1291">
                  <c:v>42286</c:v>
                </c:pt>
                <c:pt idx="1292">
                  <c:v>42293</c:v>
                </c:pt>
                <c:pt idx="1293">
                  <c:v>42300</c:v>
                </c:pt>
                <c:pt idx="1294">
                  <c:v>42307</c:v>
                </c:pt>
                <c:pt idx="1295">
                  <c:v>42314</c:v>
                </c:pt>
                <c:pt idx="1296">
                  <c:v>42321</c:v>
                </c:pt>
                <c:pt idx="1297">
                  <c:v>42328</c:v>
                </c:pt>
                <c:pt idx="1298">
                  <c:v>42335</c:v>
                </c:pt>
                <c:pt idx="1299">
                  <c:v>42342</c:v>
                </c:pt>
                <c:pt idx="1300">
                  <c:v>42349</c:v>
                </c:pt>
                <c:pt idx="1301">
                  <c:v>42356</c:v>
                </c:pt>
                <c:pt idx="1302">
                  <c:v>42363</c:v>
                </c:pt>
                <c:pt idx="1303">
                  <c:v>42370</c:v>
                </c:pt>
                <c:pt idx="1304">
                  <c:v>42377</c:v>
                </c:pt>
                <c:pt idx="1305">
                  <c:v>42384</c:v>
                </c:pt>
                <c:pt idx="1306">
                  <c:v>42391</c:v>
                </c:pt>
                <c:pt idx="1307">
                  <c:v>42398</c:v>
                </c:pt>
                <c:pt idx="1308">
                  <c:v>42405</c:v>
                </c:pt>
                <c:pt idx="1309">
                  <c:v>42412</c:v>
                </c:pt>
                <c:pt idx="1310">
                  <c:v>42419</c:v>
                </c:pt>
                <c:pt idx="1311">
                  <c:v>42426</c:v>
                </c:pt>
                <c:pt idx="1312">
                  <c:v>42433</c:v>
                </c:pt>
                <c:pt idx="1313">
                  <c:v>42440</c:v>
                </c:pt>
                <c:pt idx="1314">
                  <c:v>42447</c:v>
                </c:pt>
                <c:pt idx="1315">
                  <c:v>42454</c:v>
                </c:pt>
                <c:pt idx="1316">
                  <c:v>42461</c:v>
                </c:pt>
                <c:pt idx="1317">
                  <c:v>42468</c:v>
                </c:pt>
                <c:pt idx="1318">
                  <c:v>42475</c:v>
                </c:pt>
                <c:pt idx="1319">
                  <c:v>42482</c:v>
                </c:pt>
                <c:pt idx="1320">
                  <c:v>42489</c:v>
                </c:pt>
                <c:pt idx="1321">
                  <c:v>42496</c:v>
                </c:pt>
                <c:pt idx="1322">
                  <c:v>42503</c:v>
                </c:pt>
                <c:pt idx="1323">
                  <c:v>42510</c:v>
                </c:pt>
                <c:pt idx="1324">
                  <c:v>42517</c:v>
                </c:pt>
                <c:pt idx="1325">
                  <c:v>42524</c:v>
                </c:pt>
                <c:pt idx="1326">
                  <c:v>42531</c:v>
                </c:pt>
                <c:pt idx="1327">
                  <c:v>42538</c:v>
                </c:pt>
                <c:pt idx="1328">
                  <c:v>42545</c:v>
                </c:pt>
                <c:pt idx="1329">
                  <c:v>42552</c:v>
                </c:pt>
                <c:pt idx="1330">
                  <c:v>42559</c:v>
                </c:pt>
                <c:pt idx="1331">
                  <c:v>42566</c:v>
                </c:pt>
                <c:pt idx="1332">
                  <c:v>42573</c:v>
                </c:pt>
                <c:pt idx="1333">
                  <c:v>42580</c:v>
                </c:pt>
                <c:pt idx="1334">
                  <c:v>42587</c:v>
                </c:pt>
                <c:pt idx="1335">
                  <c:v>42594</c:v>
                </c:pt>
                <c:pt idx="1336">
                  <c:v>42601</c:v>
                </c:pt>
                <c:pt idx="1337">
                  <c:v>42608</c:v>
                </c:pt>
                <c:pt idx="1338">
                  <c:v>42615</c:v>
                </c:pt>
                <c:pt idx="1339">
                  <c:v>42622</c:v>
                </c:pt>
                <c:pt idx="1340">
                  <c:v>42629</c:v>
                </c:pt>
                <c:pt idx="1341">
                  <c:v>42636</c:v>
                </c:pt>
                <c:pt idx="1342">
                  <c:v>42643</c:v>
                </c:pt>
                <c:pt idx="1343">
                  <c:v>42650</c:v>
                </c:pt>
                <c:pt idx="1344">
                  <c:v>42657</c:v>
                </c:pt>
                <c:pt idx="1345">
                  <c:v>42664</c:v>
                </c:pt>
                <c:pt idx="1346">
                  <c:v>42671</c:v>
                </c:pt>
                <c:pt idx="1347">
                  <c:v>42678</c:v>
                </c:pt>
                <c:pt idx="1348">
                  <c:v>42685</c:v>
                </c:pt>
                <c:pt idx="1349">
                  <c:v>42692</c:v>
                </c:pt>
                <c:pt idx="1350">
                  <c:v>42699</c:v>
                </c:pt>
                <c:pt idx="1351">
                  <c:v>42706</c:v>
                </c:pt>
                <c:pt idx="1352">
                  <c:v>42713</c:v>
                </c:pt>
                <c:pt idx="1353">
                  <c:v>42720</c:v>
                </c:pt>
                <c:pt idx="1354">
                  <c:v>42727</c:v>
                </c:pt>
                <c:pt idx="1355">
                  <c:v>42734</c:v>
                </c:pt>
                <c:pt idx="1356">
                  <c:v>42741</c:v>
                </c:pt>
                <c:pt idx="1357">
                  <c:v>42748</c:v>
                </c:pt>
                <c:pt idx="1358">
                  <c:v>42755</c:v>
                </c:pt>
                <c:pt idx="1359">
                  <c:v>42762</c:v>
                </c:pt>
                <c:pt idx="1360">
                  <c:v>42769</c:v>
                </c:pt>
                <c:pt idx="1361">
                  <c:v>42776</c:v>
                </c:pt>
                <c:pt idx="1362">
                  <c:v>42783</c:v>
                </c:pt>
                <c:pt idx="1363">
                  <c:v>42790</c:v>
                </c:pt>
                <c:pt idx="1364">
                  <c:v>42797</c:v>
                </c:pt>
                <c:pt idx="1365">
                  <c:v>42804</c:v>
                </c:pt>
                <c:pt idx="1366">
                  <c:v>42811</c:v>
                </c:pt>
                <c:pt idx="1367">
                  <c:v>42818</c:v>
                </c:pt>
                <c:pt idx="1368">
                  <c:v>42825</c:v>
                </c:pt>
                <c:pt idx="1369">
                  <c:v>42832</c:v>
                </c:pt>
                <c:pt idx="1370">
                  <c:v>42839</c:v>
                </c:pt>
                <c:pt idx="1371">
                  <c:v>42846</c:v>
                </c:pt>
                <c:pt idx="1372">
                  <c:v>42853</c:v>
                </c:pt>
                <c:pt idx="1373">
                  <c:v>42860</c:v>
                </c:pt>
                <c:pt idx="1374">
                  <c:v>42867</c:v>
                </c:pt>
                <c:pt idx="1375">
                  <c:v>42874</c:v>
                </c:pt>
                <c:pt idx="1376">
                  <c:v>42881</c:v>
                </c:pt>
                <c:pt idx="1377">
                  <c:v>42888</c:v>
                </c:pt>
                <c:pt idx="1378">
                  <c:v>42895</c:v>
                </c:pt>
                <c:pt idx="1379">
                  <c:v>42902</c:v>
                </c:pt>
                <c:pt idx="1380">
                  <c:v>42909</c:v>
                </c:pt>
                <c:pt idx="1381">
                  <c:v>42916</c:v>
                </c:pt>
                <c:pt idx="1382">
                  <c:v>42923</c:v>
                </c:pt>
                <c:pt idx="1383">
                  <c:v>42930</c:v>
                </c:pt>
                <c:pt idx="1384">
                  <c:v>42937</c:v>
                </c:pt>
                <c:pt idx="1385">
                  <c:v>42944</c:v>
                </c:pt>
                <c:pt idx="1386">
                  <c:v>42951</c:v>
                </c:pt>
                <c:pt idx="1387">
                  <c:v>42958</c:v>
                </c:pt>
                <c:pt idx="1388">
                  <c:v>42965</c:v>
                </c:pt>
                <c:pt idx="1389">
                  <c:v>42972</c:v>
                </c:pt>
                <c:pt idx="1390">
                  <c:v>42979</c:v>
                </c:pt>
                <c:pt idx="1391">
                  <c:v>42986</c:v>
                </c:pt>
                <c:pt idx="1392">
                  <c:v>42993</c:v>
                </c:pt>
                <c:pt idx="1393">
                  <c:v>43000</c:v>
                </c:pt>
                <c:pt idx="1394">
                  <c:v>43007</c:v>
                </c:pt>
                <c:pt idx="1395">
                  <c:v>43014</c:v>
                </c:pt>
                <c:pt idx="1396">
                  <c:v>43021</c:v>
                </c:pt>
                <c:pt idx="1397">
                  <c:v>43028</c:v>
                </c:pt>
                <c:pt idx="1398">
                  <c:v>43035</c:v>
                </c:pt>
                <c:pt idx="1399">
                  <c:v>43042</c:v>
                </c:pt>
                <c:pt idx="1400">
                  <c:v>43049</c:v>
                </c:pt>
                <c:pt idx="1401">
                  <c:v>43056</c:v>
                </c:pt>
                <c:pt idx="1402">
                  <c:v>43063</c:v>
                </c:pt>
                <c:pt idx="1403">
                  <c:v>43070</c:v>
                </c:pt>
                <c:pt idx="1404">
                  <c:v>43077</c:v>
                </c:pt>
                <c:pt idx="1405">
                  <c:v>43084</c:v>
                </c:pt>
                <c:pt idx="1406">
                  <c:v>43091</c:v>
                </c:pt>
                <c:pt idx="1407">
                  <c:v>43098</c:v>
                </c:pt>
                <c:pt idx="1408">
                  <c:v>43105</c:v>
                </c:pt>
                <c:pt idx="1409">
                  <c:v>43112</c:v>
                </c:pt>
                <c:pt idx="1410">
                  <c:v>43119</c:v>
                </c:pt>
                <c:pt idx="1411">
                  <c:v>43126</c:v>
                </c:pt>
                <c:pt idx="1412">
                  <c:v>43133</c:v>
                </c:pt>
                <c:pt idx="1413">
                  <c:v>43140</c:v>
                </c:pt>
                <c:pt idx="1414">
                  <c:v>43147</c:v>
                </c:pt>
                <c:pt idx="1415">
                  <c:v>43154</c:v>
                </c:pt>
                <c:pt idx="1416">
                  <c:v>43161</c:v>
                </c:pt>
                <c:pt idx="1417">
                  <c:v>43168</c:v>
                </c:pt>
                <c:pt idx="1418">
                  <c:v>43175</c:v>
                </c:pt>
                <c:pt idx="1419">
                  <c:v>43182</c:v>
                </c:pt>
                <c:pt idx="1420">
                  <c:v>43189</c:v>
                </c:pt>
                <c:pt idx="1421">
                  <c:v>43196</c:v>
                </c:pt>
                <c:pt idx="1422">
                  <c:v>43203</c:v>
                </c:pt>
                <c:pt idx="1423">
                  <c:v>43210</c:v>
                </c:pt>
                <c:pt idx="1424">
                  <c:v>43217</c:v>
                </c:pt>
                <c:pt idx="1425">
                  <c:v>43224</c:v>
                </c:pt>
                <c:pt idx="1426">
                  <c:v>43231</c:v>
                </c:pt>
                <c:pt idx="1427">
                  <c:v>43238</c:v>
                </c:pt>
                <c:pt idx="1428">
                  <c:v>43245</c:v>
                </c:pt>
                <c:pt idx="1429">
                  <c:v>43252</c:v>
                </c:pt>
                <c:pt idx="1430">
                  <c:v>43259</c:v>
                </c:pt>
                <c:pt idx="1431">
                  <c:v>43266</c:v>
                </c:pt>
                <c:pt idx="1432">
                  <c:v>43273</c:v>
                </c:pt>
                <c:pt idx="1433">
                  <c:v>43280</c:v>
                </c:pt>
                <c:pt idx="1434">
                  <c:v>43287</c:v>
                </c:pt>
                <c:pt idx="1435">
                  <c:v>43294</c:v>
                </c:pt>
                <c:pt idx="1436">
                  <c:v>43301</c:v>
                </c:pt>
                <c:pt idx="1437">
                  <c:v>43308</c:v>
                </c:pt>
                <c:pt idx="1438">
                  <c:v>43315</c:v>
                </c:pt>
                <c:pt idx="1439">
                  <c:v>43322</c:v>
                </c:pt>
                <c:pt idx="1440">
                  <c:v>43329</c:v>
                </c:pt>
                <c:pt idx="1441">
                  <c:v>43336</c:v>
                </c:pt>
                <c:pt idx="1442">
                  <c:v>43343</c:v>
                </c:pt>
                <c:pt idx="1443">
                  <c:v>43350</c:v>
                </c:pt>
                <c:pt idx="1444">
                  <c:v>43357</c:v>
                </c:pt>
                <c:pt idx="1445">
                  <c:v>43364</c:v>
                </c:pt>
                <c:pt idx="1446">
                  <c:v>43371</c:v>
                </c:pt>
                <c:pt idx="1447">
                  <c:v>43378</c:v>
                </c:pt>
                <c:pt idx="1448">
                  <c:v>43385</c:v>
                </c:pt>
                <c:pt idx="1449">
                  <c:v>43392</c:v>
                </c:pt>
                <c:pt idx="1450">
                  <c:v>43399</c:v>
                </c:pt>
                <c:pt idx="1451">
                  <c:v>43406</c:v>
                </c:pt>
                <c:pt idx="1452">
                  <c:v>43413</c:v>
                </c:pt>
                <c:pt idx="1453">
                  <c:v>43420</c:v>
                </c:pt>
                <c:pt idx="1454">
                  <c:v>43427</c:v>
                </c:pt>
                <c:pt idx="1455">
                  <c:v>43434</c:v>
                </c:pt>
                <c:pt idx="1456">
                  <c:v>43441</c:v>
                </c:pt>
                <c:pt idx="1457">
                  <c:v>43448</c:v>
                </c:pt>
                <c:pt idx="1458">
                  <c:v>43455</c:v>
                </c:pt>
                <c:pt idx="1459">
                  <c:v>43462</c:v>
                </c:pt>
                <c:pt idx="1460">
                  <c:v>43469</c:v>
                </c:pt>
                <c:pt idx="1461">
                  <c:v>43476</c:v>
                </c:pt>
                <c:pt idx="1462">
                  <c:v>43483</c:v>
                </c:pt>
                <c:pt idx="1463">
                  <c:v>43490</c:v>
                </c:pt>
                <c:pt idx="1464">
                  <c:v>43497</c:v>
                </c:pt>
                <c:pt idx="1465">
                  <c:v>43504</c:v>
                </c:pt>
                <c:pt idx="1466">
                  <c:v>43511</c:v>
                </c:pt>
                <c:pt idx="1467">
                  <c:v>43518</c:v>
                </c:pt>
                <c:pt idx="1468">
                  <c:v>43525</c:v>
                </c:pt>
                <c:pt idx="1469">
                  <c:v>43532</c:v>
                </c:pt>
                <c:pt idx="1470">
                  <c:v>43539</c:v>
                </c:pt>
                <c:pt idx="1471">
                  <c:v>43546</c:v>
                </c:pt>
                <c:pt idx="1472">
                  <c:v>43553</c:v>
                </c:pt>
                <c:pt idx="1473">
                  <c:v>43560</c:v>
                </c:pt>
                <c:pt idx="1474">
                  <c:v>43567</c:v>
                </c:pt>
                <c:pt idx="1475">
                  <c:v>43574</c:v>
                </c:pt>
                <c:pt idx="1476">
                  <c:v>43581</c:v>
                </c:pt>
                <c:pt idx="1477">
                  <c:v>43588</c:v>
                </c:pt>
                <c:pt idx="1478">
                  <c:v>43595</c:v>
                </c:pt>
                <c:pt idx="1479">
                  <c:v>43602</c:v>
                </c:pt>
                <c:pt idx="1480">
                  <c:v>43609</c:v>
                </c:pt>
                <c:pt idx="1481">
                  <c:v>43616</c:v>
                </c:pt>
                <c:pt idx="1482">
                  <c:v>43623</c:v>
                </c:pt>
                <c:pt idx="1483">
                  <c:v>43630</c:v>
                </c:pt>
                <c:pt idx="1484">
                  <c:v>43637</c:v>
                </c:pt>
                <c:pt idx="1485">
                  <c:v>43644</c:v>
                </c:pt>
                <c:pt idx="1486">
                  <c:v>43651</c:v>
                </c:pt>
              </c:numCache>
            </c:numRef>
          </c:cat>
          <c:val>
            <c:numRef>
              <c:f>'原油库存（周数据）'!$D$2:$D$1489</c:f>
              <c:numCache>
                <c:formatCode>###,###,###,###,##0.00_ </c:formatCode>
                <c:ptCount val="1488"/>
                <c:pt idx="0">
                  <c:v>-6.2318864227716771E-2</c:v>
                </c:pt>
                <c:pt idx="1">
                  <c:v>-1.0697005263506563</c:v>
                </c:pt>
                <c:pt idx="2">
                  <c:v>-1.9784552908535735</c:v>
                </c:pt>
                <c:pt idx="3">
                  <c:v>-3.2818248802502028</c:v>
                </c:pt>
                <c:pt idx="4">
                  <c:v>-3.5523583052560852</c:v>
                </c:pt>
                <c:pt idx="5">
                  <c:v>-3.3030293940660926</c:v>
                </c:pt>
                <c:pt idx="6">
                  <c:v>-2.061930422010616</c:v>
                </c:pt>
                <c:pt idx="7">
                  <c:v>-3.0155337813700926</c:v>
                </c:pt>
                <c:pt idx="8">
                  <c:v>-3.4248343675878683</c:v>
                </c:pt>
                <c:pt idx="9">
                  <c:v>-3.2939530797117231</c:v>
                </c:pt>
                <c:pt idx="10">
                  <c:v>-3.8754016555789432</c:v>
                </c:pt>
                <c:pt idx="11">
                  <c:v>-4.2989483400916493</c:v>
                </c:pt>
                <c:pt idx="12">
                  <c:v>-4.8197698703158567</c:v>
                </c:pt>
                <c:pt idx="13">
                  <c:v>-4.5846932956291937</c:v>
                </c:pt>
                <c:pt idx="14">
                  <c:v>-4.175926600886088</c:v>
                </c:pt>
                <c:pt idx="15">
                  <c:v>-4.1965976106357745</c:v>
                </c:pt>
                <c:pt idx="16">
                  <c:v>-4.1611875730760275</c:v>
                </c:pt>
                <c:pt idx="17">
                  <c:v>-3.559776729695816</c:v>
                </c:pt>
                <c:pt idx="18">
                  <c:v>-3.9030150252114635</c:v>
                </c:pt>
                <c:pt idx="19">
                  <c:v>-3.915643972233132</c:v>
                </c:pt>
                <c:pt idx="20">
                  <c:v>-3.6937128509786228</c:v>
                </c:pt>
                <c:pt idx="21">
                  <c:v>-3.5181988977729866</c:v>
                </c:pt>
                <c:pt idx="22">
                  <c:v>-3.2678934346823461</c:v>
                </c:pt>
                <c:pt idx="23">
                  <c:v>-3.1279103162939257</c:v>
                </c:pt>
                <c:pt idx="24">
                  <c:v>-3.2853557379519249</c:v>
                </c:pt>
                <c:pt idx="25">
                  <c:v>-3.6167696495390311</c:v>
                </c:pt>
                <c:pt idx="26">
                  <c:v>-3.7677936154912204</c:v>
                </c:pt>
                <c:pt idx="27">
                  <c:v>-3.7587949976277142</c:v>
                </c:pt>
                <c:pt idx="28">
                  <c:v>-4.0930812014400999</c:v>
                </c:pt>
                <c:pt idx="29">
                  <c:v>-3.6434675015155165</c:v>
                </c:pt>
                <c:pt idx="30">
                  <c:v>-2.8656110536347286</c:v>
                </c:pt>
                <c:pt idx="31">
                  <c:v>-3.1462436553971065</c:v>
                </c:pt>
                <c:pt idx="32">
                  <c:v>-2.6000324617608186</c:v>
                </c:pt>
                <c:pt idx="33">
                  <c:v>-2.2906771465705482</c:v>
                </c:pt>
                <c:pt idx="34">
                  <c:v>-3.0177277104021076</c:v>
                </c:pt>
                <c:pt idx="35">
                  <c:v>-3.2201951658449746</c:v>
                </c:pt>
                <c:pt idx="36">
                  <c:v>-2.9312954075390136</c:v>
                </c:pt>
                <c:pt idx="37">
                  <c:v>-2.3472751668310541</c:v>
                </c:pt>
                <c:pt idx="38">
                  <c:v>-2.2051897934577012</c:v>
                </c:pt>
                <c:pt idx="39">
                  <c:v>-1.6558332566771516</c:v>
                </c:pt>
                <c:pt idx="40">
                  <c:v>-1.8471202981519192</c:v>
                </c:pt>
                <c:pt idx="41">
                  <c:v>-2.1287595814849318</c:v>
                </c:pt>
                <c:pt idx="42">
                  <c:v>-2.6292840637798585</c:v>
                </c:pt>
                <c:pt idx="43">
                  <c:v>-2.6687599058642717</c:v>
                </c:pt>
                <c:pt idx="44">
                  <c:v>-1.7287012709543446</c:v>
                </c:pt>
                <c:pt idx="45">
                  <c:v>-1.7815391209693336</c:v>
                </c:pt>
                <c:pt idx="46">
                  <c:v>-1.7350481419711421</c:v>
                </c:pt>
                <c:pt idx="47">
                  <c:v>-0.68740409928831381</c:v>
                </c:pt>
                <c:pt idx="48">
                  <c:v>-0.74540012792950316</c:v>
                </c:pt>
                <c:pt idx="49">
                  <c:v>-0.72026987202243442</c:v>
                </c:pt>
                <c:pt idx="50">
                  <c:v>-0.56937742120173396</c:v>
                </c:pt>
                <c:pt idx="51">
                  <c:v>0.67487718285178266</c:v>
                </c:pt>
                <c:pt idx="52">
                  <c:v>1.1144637895034304</c:v>
                </c:pt>
                <c:pt idx="53">
                  <c:v>1.4593564706075588</c:v>
                </c:pt>
                <c:pt idx="54">
                  <c:v>1.0567901359507252</c:v>
                </c:pt>
                <c:pt idx="55">
                  <c:v>0.40892874232862481</c:v>
                </c:pt>
                <c:pt idx="56">
                  <c:v>-7.8166141117801194E-2</c:v>
                </c:pt>
                <c:pt idx="57">
                  <c:v>-0.83780491819468672</c:v>
                </c:pt>
                <c:pt idx="58">
                  <c:v>-0.97929905069498846</c:v>
                </c:pt>
                <c:pt idx="59">
                  <c:v>0.540392421760991</c:v>
                </c:pt>
                <c:pt idx="60">
                  <c:v>0.90931470597285902</c:v>
                </c:pt>
                <c:pt idx="61">
                  <c:v>1.0209570627939748</c:v>
                </c:pt>
                <c:pt idx="62">
                  <c:v>1.4619864142553369</c:v>
                </c:pt>
                <c:pt idx="63">
                  <c:v>1.2091356918943126</c:v>
                </c:pt>
                <c:pt idx="64">
                  <c:v>1.3137942519052563</c:v>
                </c:pt>
                <c:pt idx="65">
                  <c:v>0.97726125950160325</c:v>
                </c:pt>
                <c:pt idx="66">
                  <c:v>1.3365340102262147</c:v>
                </c:pt>
                <c:pt idx="67">
                  <c:v>0.41685463525703453</c:v>
                </c:pt>
                <c:pt idx="68">
                  <c:v>0.12902294442990805</c:v>
                </c:pt>
                <c:pt idx="69">
                  <c:v>-0.27362209897441386</c:v>
                </c:pt>
                <c:pt idx="70">
                  <c:v>-0.44300380928466132</c:v>
                </c:pt>
                <c:pt idx="71">
                  <c:v>-1.1592400052643834</c:v>
                </c:pt>
                <c:pt idx="72">
                  <c:v>-1.6707741192954364</c:v>
                </c:pt>
                <c:pt idx="73">
                  <c:v>-1.563422619808466</c:v>
                </c:pt>
                <c:pt idx="74">
                  <c:v>-1.2790911962114975</c:v>
                </c:pt>
                <c:pt idx="75">
                  <c:v>-1.6445044561146054</c:v>
                </c:pt>
                <c:pt idx="76">
                  <c:v>-1.1044504499360073</c:v>
                </c:pt>
                <c:pt idx="77">
                  <c:v>-0.79862245233786933</c:v>
                </c:pt>
                <c:pt idx="78">
                  <c:v>-0.81161801495059771</c:v>
                </c:pt>
                <c:pt idx="79">
                  <c:v>-1.3454607457085985</c:v>
                </c:pt>
                <c:pt idx="80">
                  <c:v>-1.3501335700235684</c:v>
                </c:pt>
                <c:pt idx="81">
                  <c:v>-1.0097453383228612</c:v>
                </c:pt>
                <c:pt idx="82">
                  <c:v>-1.2070477262868378</c:v>
                </c:pt>
                <c:pt idx="83">
                  <c:v>-1.2852516633265794</c:v>
                </c:pt>
                <c:pt idx="84">
                  <c:v>-1.641083426369772</c:v>
                </c:pt>
                <c:pt idx="85">
                  <c:v>-2.8431290895019981</c:v>
                </c:pt>
                <c:pt idx="86">
                  <c:v>-2.6542489850738087</c:v>
                </c:pt>
                <c:pt idx="87">
                  <c:v>-2.1259626632871904</c:v>
                </c:pt>
                <c:pt idx="88">
                  <c:v>-2.1040391847712958</c:v>
                </c:pt>
                <c:pt idx="89">
                  <c:v>-2.0135750860954551</c:v>
                </c:pt>
                <c:pt idx="90">
                  <c:v>-1.7246827174432184</c:v>
                </c:pt>
                <c:pt idx="91">
                  <c:v>-1.8755227247465867</c:v>
                </c:pt>
                <c:pt idx="92">
                  <c:v>-0.93268336840045019</c:v>
                </c:pt>
                <c:pt idx="93">
                  <c:v>-0.33059905086671304</c:v>
                </c:pt>
                <c:pt idx="94">
                  <c:v>3.9736264385173574E-2</c:v>
                </c:pt>
                <c:pt idx="95">
                  <c:v>0.43325209856485242</c:v>
                </c:pt>
                <c:pt idx="96">
                  <c:v>-0.14849158783760896</c:v>
                </c:pt>
                <c:pt idx="97">
                  <c:v>5.9974838921636367E-2</c:v>
                </c:pt>
                <c:pt idx="98">
                  <c:v>0.26287191416588224</c:v>
                </c:pt>
                <c:pt idx="99">
                  <c:v>-5.3876463787275813E-2</c:v>
                </c:pt>
                <c:pt idx="100">
                  <c:v>8.5803729815503521E-2</c:v>
                </c:pt>
                <c:pt idx="101">
                  <c:v>0.17395281274323648</c:v>
                </c:pt>
                <c:pt idx="102">
                  <c:v>-0.76426500253321694</c:v>
                </c:pt>
                <c:pt idx="103">
                  <c:v>-1.2555386848191927</c:v>
                </c:pt>
                <c:pt idx="104">
                  <c:v>-1.0883309360739102</c:v>
                </c:pt>
                <c:pt idx="105">
                  <c:v>-0.19326811779641967</c:v>
                </c:pt>
                <c:pt idx="106">
                  <c:v>0.109217999126256</c:v>
                </c:pt>
                <c:pt idx="107">
                  <c:v>0.47341521102009615</c:v>
                </c:pt>
                <c:pt idx="108">
                  <c:v>0.66480495879733159</c:v>
                </c:pt>
                <c:pt idx="109">
                  <c:v>1.6641023512963093</c:v>
                </c:pt>
                <c:pt idx="110">
                  <c:v>0.87791835320972522</c:v>
                </c:pt>
                <c:pt idx="111">
                  <c:v>-0.13506918254939121</c:v>
                </c:pt>
                <c:pt idx="112">
                  <c:v>-0.26358923534344741</c:v>
                </c:pt>
                <c:pt idx="113">
                  <c:v>0.30974581480092001</c:v>
                </c:pt>
                <c:pt idx="114">
                  <c:v>-0.88079600975901851</c:v>
                </c:pt>
                <c:pt idx="115">
                  <c:v>0.25893625492890815</c:v>
                </c:pt>
                <c:pt idx="116">
                  <c:v>1.3647602693811041</c:v>
                </c:pt>
                <c:pt idx="117">
                  <c:v>2.1765580117799908</c:v>
                </c:pt>
                <c:pt idx="118">
                  <c:v>1.097035476246083</c:v>
                </c:pt>
                <c:pt idx="119">
                  <c:v>1.6480281762558486</c:v>
                </c:pt>
                <c:pt idx="120">
                  <c:v>1.9095505849398582</c:v>
                </c:pt>
                <c:pt idx="121">
                  <c:v>1.3722498444642113</c:v>
                </c:pt>
                <c:pt idx="122">
                  <c:v>1.2499119780297163</c:v>
                </c:pt>
                <c:pt idx="123">
                  <c:v>1.4714063213177553</c:v>
                </c:pt>
                <c:pt idx="124">
                  <c:v>1.909403826568423</c:v>
                </c:pt>
                <c:pt idx="125">
                  <c:v>2.3360137833617847</c:v>
                </c:pt>
                <c:pt idx="126">
                  <c:v>1.4081089931546154</c:v>
                </c:pt>
                <c:pt idx="127">
                  <c:v>2.5494950386721866</c:v>
                </c:pt>
                <c:pt idx="128">
                  <c:v>2.8783222997958986</c:v>
                </c:pt>
                <c:pt idx="129">
                  <c:v>2.202828479089999</c:v>
                </c:pt>
                <c:pt idx="130">
                  <c:v>2.7269484172423168</c:v>
                </c:pt>
                <c:pt idx="131">
                  <c:v>3.5307275303818657</c:v>
                </c:pt>
                <c:pt idx="132">
                  <c:v>3.1181261481169318</c:v>
                </c:pt>
                <c:pt idx="133">
                  <c:v>2.7626353644688715</c:v>
                </c:pt>
                <c:pt idx="134">
                  <c:v>2.9906177674471905</c:v>
                </c:pt>
                <c:pt idx="135">
                  <c:v>2.8805368508382685</c:v>
                </c:pt>
                <c:pt idx="136">
                  <c:v>1.8548283998257376</c:v>
                </c:pt>
                <c:pt idx="137">
                  <c:v>3.0632995984096572</c:v>
                </c:pt>
                <c:pt idx="138">
                  <c:v>3.0793364156106144</c:v>
                </c:pt>
                <c:pt idx="139">
                  <c:v>2.6398371002753382</c:v>
                </c:pt>
                <c:pt idx="140">
                  <c:v>2.2654333577374928</c:v>
                </c:pt>
                <c:pt idx="141">
                  <c:v>1.6790402583348398</c:v>
                </c:pt>
                <c:pt idx="142">
                  <c:v>1.617376002512813</c:v>
                </c:pt>
                <c:pt idx="143">
                  <c:v>2.0742883812367614</c:v>
                </c:pt>
                <c:pt idx="144">
                  <c:v>1.2709057356528417</c:v>
                </c:pt>
                <c:pt idx="145">
                  <c:v>1.2466990112387153</c:v>
                </c:pt>
                <c:pt idx="146">
                  <c:v>1.7609823133183511</c:v>
                </c:pt>
                <c:pt idx="147">
                  <c:v>1.3859042616893833</c:v>
                </c:pt>
                <c:pt idx="148">
                  <c:v>2.1235466461063992</c:v>
                </c:pt>
                <c:pt idx="149">
                  <c:v>1.5234827390779391</c:v>
                </c:pt>
                <c:pt idx="150">
                  <c:v>1.6128507008640909</c:v>
                </c:pt>
                <c:pt idx="151">
                  <c:v>2.3636673200481155</c:v>
                </c:pt>
                <c:pt idx="152">
                  <c:v>2.4708000826551997</c:v>
                </c:pt>
                <c:pt idx="153">
                  <c:v>2.7171670492921893</c:v>
                </c:pt>
                <c:pt idx="154">
                  <c:v>4.2375260217970814</c:v>
                </c:pt>
                <c:pt idx="155">
                  <c:v>3.9160981595709101</c:v>
                </c:pt>
                <c:pt idx="156">
                  <c:v>2.9405744395497311</c:v>
                </c:pt>
                <c:pt idx="157">
                  <c:v>2.1109762906631815</c:v>
                </c:pt>
                <c:pt idx="158">
                  <c:v>1.436290964427525</c:v>
                </c:pt>
                <c:pt idx="159">
                  <c:v>1.120351214682362</c:v>
                </c:pt>
                <c:pt idx="160">
                  <c:v>1.3979088766772132</c:v>
                </c:pt>
                <c:pt idx="161">
                  <c:v>0.26173736338540449</c:v>
                </c:pt>
                <c:pt idx="162">
                  <c:v>1.0798973251842168</c:v>
                </c:pt>
                <c:pt idx="163">
                  <c:v>0.69491913766304325</c:v>
                </c:pt>
                <c:pt idx="164">
                  <c:v>1.0758071738738548</c:v>
                </c:pt>
                <c:pt idx="165">
                  <c:v>0.58017855555414455</c:v>
                </c:pt>
                <c:pt idx="166">
                  <c:v>2.4605351017960762</c:v>
                </c:pt>
                <c:pt idx="167">
                  <c:v>1.5199478340631269</c:v>
                </c:pt>
                <c:pt idx="168">
                  <c:v>-0.62209832116755825</c:v>
                </c:pt>
                <c:pt idx="169">
                  <c:v>-1.5335472129599947</c:v>
                </c:pt>
                <c:pt idx="170">
                  <c:v>-0.45980673520082355</c:v>
                </c:pt>
                <c:pt idx="171">
                  <c:v>-0.40839372721398215</c:v>
                </c:pt>
                <c:pt idx="172">
                  <c:v>-0.78183223733241036</c:v>
                </c:pt>
                <c:pt idx="173">
                  <c:v>-0.14740724913980738</c:v>
                </c:pt>
                <c:pt idx="174">
                  <c:v>9.9390820258782847E-2</c:v>
                </c:pt>
                <c:pt idx="175">
                  <c:v>-0.17342798164906101</c:v>
                </c:pt>
                <c:pt idx="176">
                  <c:v>-1.3478566189666203</c:v>
                </c:pt>
                <c:pt idx="177">
                  <c:v>-1.6881097602491715</c:v>
                </c:pt>
                <c:pt idx="178">
                  <c:v>-1.5405336053878698</c:v>
                </c:pt>
                <c:pt idx="179">
                  <c:v>-2.2246423243475255</c:v>
                </c:pt>
                <c:pt idx="180">
                  <c:v>-2.7871167683940494</c:v>
                </c:pt>
                <c:pt idx="181">
                  <c:v>-1.9713632644261629</c:v>
                </c:pt>
                <c:pt idx="182">
                  <c:v>-2.4483828822046618</c:v>
                </c:pt>
                <c:pt idx="183">
                  <c:v>-2.3609059665905767</c:v>
                </c:pt>
                <c:pt idx="184">
                  <c:v>-1.7135289965971958</c:v>
                </c:pt>
                <c:pt idx="185">
                  <c:v>-1.8484215647770548</c:v>
                </c:pt>
                <c:pt idx="186">
                  <c:v>-1.9057755630879201</c:v>
                </c:pt>
                <c:pt idx="187">
                  <c:v>-1.5074533544336008</c:v>
                </c:pt>
                <c:pt idx="188">
                  <c:v>-0.79079969535415084</c:v>
                </c:pt>
                <c:pt idx="189">
                  <c:v>-0.80195397734930807</c:v>
                </c:pt>
                <c:pt idx="190">
                  <c:v>-0.75307366476020743</c:v>
                </c:pt>
                <c:pt idx="191">
                  <c:v>-0.33315279722803287</c:v>
                </c:pt>
                <c:pt idx="192">
                  <c:v>-9.6747384456283947E-2</c:v>
                </c:pt>
                <c:pt idx="193">
                  <c:v>0.58768050687139284</c:v>
                </c:pt>
                <c:pt idx="194">
                  <c:v>1.0460191217479611</c:v>
                </c:pt>
                <c:pt idx="195">
                  <c:v>0.78796739704545582</c:v>
                </c:pt>
                <c:pt idx="196">
                  <c:v>1.0764520549949521</c:v>
                </c:pt>
                <c:pt idx="197">
                  <c:v>0.21290792187310445</c:v>
                </c:pt>
                <c:pt idx="198">
                  <c:v>-0.19311119905982158</c:v>
                </c:pt>
                <c:pt idx="199">
                  <c:v>-0.13659902945026614</c:v>
                </c:pt>
                <c:pt idx="200">
                  <c:v>-0.49876848034460808</c:v>
                </c:pt>
                <c:pt idx="201">
                  <c:v>-0.1556383874042733</c:v>
                </c:pt>
                <c:pt idx="202">
                  <c:v>-0.46228548623120924</c:v>
                </c:pt>
                <c:pt idx="203">
                  <c:v>-0.53471408258555431</c:v>
                </c:pt>
                <c:pt idx="204">
                  <c:v>-1.2892147919107337</c:v>
                </c:pt>
                <c:pt idx="205">
                  <c:v>-0.98398865323403906</c:v>
                </c:pt>
                <c:pt idx="206">
                  <c:v>-1.7129407058523014</c:v>
                </c:pt>
                <c:pt idx="207">
                  <c:v>-1.9230978638967702</c:v>
                </c:pt>
                <c:pt idx="208">
                  <c:v>-1.0004385534202591</c:v>
                </c:pt>
                <c:pt idx="209">
                  <c:v>-0.84518934281854818</c:v>
                </c:pt>
                <c:pt idx="210">
                  <c:v>-0.49302285446611277</c:v>
                </c:pt>
                <c:pt idx="211">
                  <c:v>5.4486737418658199E-2</c:v>
                </c:pt>
                <c:pt idx="212">
                  <c:v>0.17797490560051757</c:v>
                </c:pt>
                <c:pt idx="213">
                  <c:v>0.18244974959351223</c:v>
                </c:pt>
                <c:pt idx="214">
                  <c:v>0.11638087442961151</c:v>
                </c:pt>
                <c:pt idx="215">
                  <c:v>-5.1622158575203213E-2</c:v>
                </c:pt>
                <c:pt idx="216">
                  <c:v>0.18030224731846886</c:v>
                </c:pt>
                <c:pt idx="217">
                  <c:v>0.15536645587081288</c:v>
                </c:pt>
                <c:pt idx="218">
                  <c:v>-0.56627123438724092</c:v>
                </c:pt>
                <c:pt idx="219">
                  <c:v>0.28374012004535298</c:v>
                </c:pt>
                <c:pt idx="220">
                  <c:v>1.7378445582858437</c:v>
                </c:pt>
                <c:pt idx="221">
                  <c:v>1.468543120630099</c:v>
                </c:pt>
                <c:pt idx="222">
                  <c:v>0.79506916846731446</c:v>
                </c:pt>
                <c:pt idx="223">
                  <c:v>0.71335017456001293</c:v>
                </c:pt>
                <c:pt idx="224">
                  <c:v>0.62910857294903155</c:v>
                </c:pt>
                <c:pt idx="225">
                  <c:v>0.40928595284385799</c:v>
                </c:pt>
                <c:pt idx="226">
                  <c:v>0.14906452535897075</c:v>
                </c:pt>
                <c:pt idx="227">
                  <c:v>0.10402269540119835</c:v>
                </c:pt>
                <c:pt idx="228">
                  <c:v>0.9116494730554684</c:v>
                </c:pt>
                <c:pt idx="229">
                  <c:v>0.56015125406010502</c:v>
                </c:pt>
                <c:pt idx="230">
                  <c:v>0.64379587132140248</c:v>
                </c:pt>
                <c:pt idx="231">
                  <c:v>0.70634464914526074</c:v>
                </c:pt>
                <c:pt idx="232">
                  <c:v>2.1211183690733409E-2</c:v>
                </c:pt>
                <c:pt idx="233">
                  <c:v>-0.21986315876944107</c:v>
                </c:pt>
                <c:pt idx="234">
                  <c:v>-0.31453821259646503</c:v>
                </c:pt>
                <c:pt idx="235">
                  <c:v>-0.3988173004194458</c:v>
                </c:pt>
                <c:pt idx="236">
                  <c:v>-1.1596774273150365</c:v>
                </c:pt>
                <c:pt idx="237">
                  <c:v>-1.5368575772559629</c:v>
                </c:pt>
                <c:pt idx="238">
                  <c:v>-1.8633973063163534</c:v>
                </c:pt>
                <c:pt idx="239">
                  <c:v>-1.856117949055486</c:v>
                </c:pt>
                <c:pt idx="240">
                  <c:v>-2.5896180672627591</c:v>
                </c:pt>
                <c:pt idx="241">
                  <c:v>-2.8477997029181226</c:v>
                </c:pt>
                <c:pt idx="242">
                  <c:v>-2.0189287182197169</c:v>
                </c:pt>
                <c:pt idx="243">
                  <c:v>-2.7382705531552363</c:v>
                </c:pt>
                <c:pt idx="244">
                  <c:v>-2.9427915592930116</c:v>
                </c:pt>
                <c:pt idx="245">
                  <c:v>-3.1223801346334623</c:v>
                </c:pt>
                <c:pt idx="246">
                  <c:v>-3.2136018209627499</c:v>
                </c:pt>
                <c:pt idx="247">
                  <c:v>-3.7775105036139172</c:v>
                </c:pt>
                <c:pt idx="248">
                  <c:v>-3.6926257861350713</c:v>
                </c:pt>
                <c:pt idx="249">
                  <c:v>-3.5223441538396352</c:v>
                </c:pt>
                <c:pt idx="250">
                  <c:v>-3.8634612113143834</c:v>
                </c:pt>
                <c:pt idx="251">
                  <c:v>-3.7102031952695742</c:v>
                </c:pt>
                <c:pt idx="252">
                  <c:v>-4.2338322953466632</c:v>
                </c:pt>
                <c:pt idx="253">
                  <c:v>-3.7106362497158893</c:v>
                </c:pt>
                <c:pt idx="254">
                  <c:v>-3.2827995954060976</c:v>
                </c:pt>
                <c:pt idx="255">
                  <c:v>-4.2135358844193469</c:v>
                </c:pt>
                <c:pt idx="256">
                  <c:v>-4.0890068686171022</c:v>
                </c:pt>
                <c:pt idx="257">
                  <c:v>-3.9939855734051397</c:v>
                </c:pt>
                <c:pt idx="258">
                  <c:v>-4.2721217362842259</c:v>
                </c:pt>
                <c:pt idx="259">
                  <c:v>-4.1700051997846064</c:v>
                </c:pt>
                <c:pt idx="260">
                  <c:v>-4.6982309548703425</c:v>
                </c:pt>
                <c:pt idx="261">
                  <c:v>-4.7754133037248634</c:v>
                </c:pt>
                <c:pt idx="262">
                  <c:v>-4.0504422273715797</c:v>
                </c:pt>
                <c:pt idx="263">
                  <c:v>-4.2214471421838589</c:v>
                </c:pt>
                <c:pt idx="264">
                  <c:v>-4.6427855098544395</c:v>
                </c:pt>
                <c:pt idx="265">
                  <c:v>-5.01576413379789</c:v>
                </c:pt>
                <c:pt idx="266">
                  <c:v>-5.8393219320429672</c:v>
                </c:pt>
                <c:pt idx="267">
                  <c:v>-5.5227030936949966</c:v>
                </c:pt>
                <c:pt idx="268">
                  <c:v>-6.0984838715156444</c:v>
                </c:pt>
                <c:pt idx="269">
                  <c:v>-5.6595258115878266</c:v>
                </c:pt>
                <c:pt idx="270">
                  <c:v>-6.2901944853244984</c:v>
                </c:pt>
                <c:pt idx="271">
                  <c:v>-7.0189467962083754</c:v>
                </c:pt>
                <c:pt idx="272">
                  <c:v>-7.1849112900537557</c:v>
                </c:pt>
                <c:pt idx="273">
                  <c:v>-6.9231765200008839</c:v>
                </c:pt>
                <c:pt idx="274">
                  <c:v>-6.3864147152832551</c:v>
                </c:pt>
                <c:pt idx="275">
                  <c:v>-6.6001025001591715</c:v>
                </c:pt>
                <c:pt idx="276">
                  <c:v>-5.8678446088019252</c:v>
                </c:pt>
                <c:pt idx="277">
                  <c:v>-5.2529935803068701</c:v>
                </c:pt>
                <c:pt idx="278">
                  <c:v>-5.4320000353185955</c:v>
                </c:pt>
                <c:pt idx="279">
                  <c:v>-5.2941521837533374</c:v>
                </c:pt>
                <c:pt idx="280">
                  <c:v>-6.0475031978129463</c:v>
                </c:pt>
                <c:pt idx="281">
                  <c:v>-5.1759997695993913</c:v>
                </c:pt>
                <c:pt idx="282">
                  <c:v>-4.9862582203613517</c:v>
                </c:pt>
                <c:pt idx="283">
                  <c:v>-4.990232618557525</c:v>
                </c:pt>
                <c:pt idx="284">
                  <c:v>-4.5279410629819736</c:v>
                </c:pt>
                <c:pt idx="285">
                  <c:v>-4.5879142554078776</c:v>
                </c:pt>
                <c:pt idx="286">
                  <c:v>-4.5040224854627384</c:v>
                </c:pt>
                <c:pt idx="287">
                  <c:v>-4.7837620153809315</c:v>
                </c:pt>
                <c:pt idx="288">
                  <c:v>-4.6508173289975474</c:v>
                </c:pt>
                <c:pt idx="289">
                  <c:v>-4.7266813982801708</c:v>
                </c:pt>
                <c:pt idx="290">
                  <c:v>-4.637893288689682</c:v>
                </c:pt>
                <c:pt idx="291">
                  <c:v>-4.9550698631193058</c:v>
                </c:pt>
                <c:pt idx="292">
                  <c:v>-4.1843383634753062</c:v>
                </c:pt>
                <c:pt idx="293">
                  <c:v>-3.6698600131160926</c:v>
                </c:pt>
                <c:pt idx="294">
                  <c:v>-4.7484124204805713</c:v>
                </c:pt>
                <c:pt idx="295">
                  <c:v>-4.6949825502314333</c:v>
                </c:pt>
                <c:pt idx="296">
                  <c:v>-4.9030297043815745</c:v>
                </c:pt>
                <c:pt idx="297">
                  <c:v>-4.7373314388756222</c:v>
                </c:pt>
                <c:pt idx="298">
                  <c:v>-5.2825464927676533</c:v>
                </c:pt>
                <c:pt idx="299">
                  <c:v>-4.8946921175566498</c:v>
                </c:pt>
                <c:pt idx="300">
                  <c:v>-5.1593537045375832</c:v>
                </c:pt>
                <c:pt idx="301">
                  <c:v>-5.0049657541766601</c:v>
                </c:pt>
                <c:pt idx="302">
                  <c:v>-4.8845963959516165</c:v>
                </c:pt>
                <c:pt idx="303">
                  <c:v>-4.1231651565424405</c:v>
                </c:pt>
                <c:pt idx="304">
                  <c:v>-4.2541188879050198</c:v>
                </c:pt>
                <c:pt idx="305">
                  <c:v>-5.0968551426760955</c:v>
                </c:pt>
                <c:pt idx="306">
                  <c:v>-5.9772357396751499</c:v>
                </c:pt>
                <c:pt idx="307">
                  <c:v>-5.4442151039122697</c:v>
                </c:pt>
                <c:pt idx="308">
                  <c:v>-4.7187465530335206</c:v>
                </c:pt>
                <c:pt idx="309">
                  <c:v>-5.5426309440541717</c:v>
                </c:pt>
                <c:pt idx="310">
                  <c:v>-5.5575653924443085</c:v>
                </c:pt>
                <c:pt idx="311">
                  <c:v>-4.983535185013543</c:v>
                </c:pt>
                <c:pt idx="312">
                  <c:v>-4.341737871753911</c:v>
                </c:pt>
                <c:pt idx="313">
                  <c:v>-3.9996609414955846</c:v>
                </c:pt>
                <c:pt idx="314">
                  <c:v>-4.7933925911962758</c:v>
                </c:pt>
                <c:pt idx="315">
                  <c:v>-4.3202444927223347</c:v>
                </c:pt>
                <c:pt idx="316">
                  <c:v>-3.9518137252348233</c:v>
                </c:pt>
                <c:pt idx="317">
                  <c:v>-2.9830400930961787</c:v>
                </c:pt>
                <c:pt idx="318">
                  <c:v>-1.9702858267329169</c:v>
                </c:pt>
                <c:pt idx="319">
                  <c:v>-1.944818057117683</c:v>
                </c:pt>
                <c:pt idx="320">
                  <c:v>-1.5007734322504835</c:v>
                </c:pt>
                <c:pt idx="321">
                  <c:v>-1.1845614804045241</c:v>
                </c:pt>
                <c:pt idx="322">
                  <c:v>-0.58739385208795425</c:v>
                </c:pt>
                <c:pt idx="323">
                  <c:v>-0.1712635814862106</c:v>
                </c:pt>
                <c:pt idx="324">
                  <c:v>0.15992193641070121</c:v>
                </c:pt>
                <c:pt idx="325">
                  <c:v>0.39329845489892717</c:v>
                </c:pt>
                <c:pt idx="326">
                  <c:v>0.54867645319864178</c:v>
                </c:pt>
                <c:pt idx="327">
                  <c:v>0.53488062881714105</c:v>
                </c:pt>
                <c:pt idx="328">
                  <c:v>0.54029534801673307</c:v>
                </c:pt>
                <c:pt idx="329">
                  <c:v>-0.93324897184435307</c:v>
                </c:pt>
                <c:pt idx="330">
                  <c:v>-0.23662182989771507</c:v>
                </c:pt>
                <c:pt idx="331">
                  <c:v>-0.23811206198912896</c:v>
                </c:pt>
                <c:pt idx="332">
                  <c:v>0.50380674749998666</c:v>
                </c:pt>
                <c:pt idx="333">
                  <c:v>0.8623706378016911</c:v>
                </c:pt>
                <c:pt idx="334">
                  <c:v>1.0691515448749387</c:v>
                </c:pt>
                <c:pt idx="335">
                  <c:v>1.1579907739351178</c:v>
                </c:pt>
                <c:pt idx="336">
                  <c:v>1.2335797075448076</c:v>
                </c:pt>
                <c:pt idx="337">
                  <c:v>0.8297281972394458</c:v>
                </c:pt>
                <c:pt idx="338">
                  <c:v>0.85976557315852542</c:v>
                </c:pt>
                <c:pt idx="339">
                  <c:v>0.76476889713374963</c:v>
                </c:pt>
                <c:pt idx="340">
                  <c:v>0.8038458920071011</c:v>
                </c:pt>
                <c:pt idx="341">
                  <c:v>0.44461736945567398</c:v>
                </c:pt>
                <c:pt idx="342">
                  <c:v>1.2208537873937113</c:v>
                </c:pt>
                <c:pt idx="343">
                  <c:v>1.6211867424592132</c:v>
                </c:pt>
                <c:pt idx="344">
                  <c:v>1.4011634907882087</c:v>
                </c:pt>
                <c:pt idx="345">
                  <c:v>0.86861041299214115</c:v>
                </c:pt>
                <c:pt idx="346">
                  <c:v>1.0813297603576646</c:v>
                </c:pt>
                <c:pt idx="347">
                  <c:v>1.5708394222399036</c:v>
                </c:pt>
                <c:pt idx="348">
                  <c:v>2.3295762703507576</c:v>
                </c:pt>
                <c:pt idx="349">
                  <c:v>2.3073658748070853</c:v>
                </c:pt>
                <c:pt idx="350">
                  <c:v>2.6113596608483913</c:v>
                </c:pt>
                <c:pt idx="351">
                  <c:v>3.0440162421169452</c:v>
                </c:pt>
                <c:pt idx="352">
                  <c:v>3.5287086868953677</c:v>
                </c:pt>
                <c:pt idx="353">
                  <c:v>3.4783395480740906</c:v>
                </c:pt>
                <c:pt idx="354">
                  <c:v>3.9157852922190775</c:v>
                </c:pt>
                <c:pt idx="355">
                  <c:v>3.4488740073563715</c:v>
                </c:pt>
                <c:pt idx="356">
                  <c:v>3.739221676800911</c:v>
                </c:pt>
                <c:pt idx="357">
                  <c:v>4.2662894567432259</c:v>
                </c:pt>
                <c:pt idx="358">
                  <c:v>4.6601099876010093</c:v>
                </c:pt>
                <c:pt idx="359">
                  <c:v>4.6533577107938253</c:v>
                </c:pt>
                <c:pt idx="360">
                  <c:v>4.0684294531671545</c:v>
                </c:pt>
                <c:pt idx="361">
                  <c:v>4.8883224897712791</c:v>
                </c:pt>
                <c:pt idx="362">
                  <c:v>5.307305180387087</c:v>
                </c:pt>
                <c:pt idx="363">
                  <c:v>4.8504563433864591</c:v>
                </c:pt>
                <c:pt idx="364">
                  <c:v>4.5944890191286669</c:v>
                </c:pt>
                <c:pt idx="365">
                  <c:v>4.5049247022363197</c:v>
                </c:pt>
                <c:pt idx="366">
                  <c:v>5.6990216280613533</c:v>
                </c:pt>
                <c:pt idx="367">
                  <c:v>5.5613112972372667</c:v>
                </c:pt>
                <c:pt idx="368">
                  <c:v>5.4950747115643424</c:v>
                </c:pt>
                <c:pt idx="369">
                  <c:v>5.690082824050454</c:v>
                </c:pt>
                <c:pt idx="370">
                  <c:v>5.1552970680765329</c:v>
                </c:pt>
                <c:pt idx="371">
                  <c:v>5.5109635881304211</c:v>
                </c:pt>
                <c:pt idx="372">
                  <c:v>5.27798843089312</c:v>
                </c:pt>
                <c:pt idx="373">
                  <c:v>4.2888738781683946</c:v>
                </c:pt>
                <c:pt idx="374">
                  <c:v>4.047347711534047</c:v>
                </c:pt>
                <c:pt idx="375">
                  <c:v>4.7935075252082955</c:v>
                </c:pt>
                <c:pt idx="376">
                  <c:v>4.8163834163238795</c:v>
                </c:pt>
                <c:pt idx="377">
                  <c:v>4.6377593299294482</c:v>
                </c:pt>
                <c:pt idx="378">
                  <c:v>4.663837451152351</c:v>
                </c:pt>
                <c:pt idx="379">
                  <c:v>5.1633229589329499</c:v>
                </c:pt>
                <c:pt idx="380">
                  <c:v>4.9363183979841123</c:v>
                </c:pt>
                <c:pt idx="381">
                  <c:v>6.5925996290584781</c:v>
                </c:pt>
                <c:pt idx="382">
                  <c:v>6.40240498806397</c:v>
                </c:pt>
                <c:pt idx="383">
                  <c:v>6.9874819753541786</c:v>
                </c:pt>
                <c:pt idx="384">
                  <c:v>6.7379797747720529</c:v>
                </c:pt>
                <c:pt idx="385">
                  <c:v>5.8063363155576004</c:v>
                </c:pt>
                <c:pt idx="386">
                  <c:v>5.1775683646671391</c:v>
                </c:pt>
                <c:pt idx="387">
                  <c:v>5.0525062720969176</c:v>
                </c:pt>
                <c:pt idx="388">
                  <c:v>5.2144841733530676</c:v>
                </c:pt>
                <c:pt idx="389">
                  <c:v>5.7575037669349349</c:v>
                </c:pt>
                <c:pt idx="390">
                  <c:v>5.0028714882606042</c:v>
                </c:pt>
                <c:pt idx="391">
                  <c:v>5.1317621617136471</c:v>
                </c:pt>
                <c:pt idx="392">
                  <c:v>5.9021284001413044</c:v>
                </c:pt>
                <c:pt idx="393">
                  <c:v>7.4042496947584828</c:v>
                </c:pt>
                <c:pt idx="394">
                  <c:v>7.248747046178857</c:v>
                </c:pt>
                <c:pt idx="395">
                  <c:v>6.8627336463759994</c:v>
                </c:pt>
                <c:pt idx="396">
                  <c:v>7.1302913439119653</c:v>
                </c:pt>
                <c:pt idx="397">
                  <c:v>6.6075333686464717</c:v>
                </c:pt>
                <c:pt idx="398">
                  <c:v>6.5348849422231217</c:v>
                </c:pt>
                <c:pt idx="399">
                  <c:v>5.8653429766221343</c:v>
                </c:pt>
                <c:pt idx="400">
                  <c:v>5.3775895863407452</c:v>
                </c:pt>
                <c:pt idx="401">
                  <c:v>4.8863393036879943</c:v>
                </c:pt>
                <c:pt idx="402">
                  <c:v>5.0144609132844513</c:v>
                </c:pt>
                <c:pt idx="403">
                  <c:v>4.4864265100814595</c:v>
                </c:pt>
                <c:pt idx="404">
                  <c:v>4.0069856428201023</c:v>
                </c:pt>
                <c:pt idx="405">
                  <c:v>3.9662779573004752</c:v>
                </c:pt>
                <c:pt idx="406">
                  <c:v>3.8395866383786643</c:v>
                </c:pt>
                <c:pt idx="407">
                  <c:v>3.5330747010357997</c:v>
                </c:pt>
                <c:pt idx="408">
                  <c:v>4.223892464637105</c:v>
                </c:pt>
                <c:pt idx="409">
                  <c:v>3.8609587944557515</c:v>
                </c:pt>
                <c:pt idx="410">
                  <c:v>4.0812483683368299</c:v>
                </c:pt>
                <c:pt idx="411">
                  <c:v>3.3940998925550936</c:v>
                </c:pt>
                <c:pt idx="412">
                  <c:v>4.2372810923502113</c:v>
                </c:pt>
                <c:pt idx="413">
                  <c:v>4.6195116960186215</c:v>
                </c:pt>
                <c:pt idx="414">
                  <c:v>5.2185484867838232</c:v>
                </c:pt>
                <c:pt idx="415">
                  <c:v>5.1776949501645246</c:v>
                </c:pt>
                <c:pt idx="416">
                  <c:v>4.1214824827625423</c:v>
                </c:pt>
                <c:pt idx="417">
                  <c:v>4.3396238584180384</c:v>
                </c:pt>
                <c:pt idx="418">
                  <c:v>3.7525194919831724</c:v>
                </c:pt>
                <c:pt idx="419">
                  <c:v>3.6583956823818791</c:v>
                </c:pt>
                <c:pt idx="420">
                  <c:v>3.8092838762252663</c:v>
                </c:pt>
                <c:pt idx="421">
                  <c:v>3.7068039167102098</c:v>
                </c:pt>
                <c:pt idx="422">
                  <c:v>3.9506532721002929</c:v>
                </c:pt>
                <c:pt idx="423">
                  <c:v>4.1727663061185645</c:v>
                </c:pt>
                <c:pt idx="424">
                  <c:v>3.5716200754959795</c:v>
                </c:pt>
                <c:pt idx="425">
                  <c:v>3.8349348698401751</c:v>
                </c:pt>
                <c:pt idx="426">
                  <c:v>3.94594267440067</c:v>
                </c:pt>
                <c:pt idx="427">
                  <c:v>3.0456777274911757</c:v>
                </c:pt>
                <c:pt idx="428">
                  <c:v>2.6105197931929229</c:v>
                </c:pt>
                <c:pt idx="429">
                  <c:v>2.8799154577123844</c:v>
                </c:pt>
                <c:pt idx="430">
                  <c:v>3.2823631011046941</c:v>
                </c:pt>
                <c:pt idx="431">
                  <c:v>2.2950254552418645</c:v>
                </c:pt>
                <c:pt idx="432">
                  <c:v>2.1015078014328954</c:v>
                </c:pt>
                <c:pt idx="433">
                  <c:v>1.7205298741552042</c:v>
                </c:pt>
                <c:pt idx="434">
                  <c:v>1.2925466681410147</c:v>
                </c:pt>
                <c:pt idx="435">
                  <c:v>1.4618389216642704</c:v>
                </c:pt>
                <c:pt idx="436">
                  <c:v>1.1091127284807683</c:v>
                </c:pt>
                <c:pt idx="437">
                  <c:v>0.74651751989878146</c:v>
                </c:pt>
                <c:pt idx="438">
                  <c:v>0.83930574125256152</c:v>
                </c:pt>
                <c:pt idx="439">
                  <c:v>0.86805652202150663</c:v>
                </c:pt>
                <c:pt idx="440">
                  <c:v>0.37673544484521515</c:v>
                </c:pt>
                <c:pt idx="441">
                  <c:v>3.8772738210779679E-2</c:v>
                </c:pt>
                <c:pt idx="442">
                  <c:v>0.19013096813701283</c:v>
                </c:pt>
                <c:pt idx="443">
                  <c:v>0.60796945600915531</c:v>
                </c:pt>
                <c:pt idx="444">
                  <c:v>0.2041911302561587</c:v>
                </c:pt>
                <c:pt idx="445">
                  <c:v>-0.80032556442233937</c:v>
                </c:pt>
                <c:pt idx="446">
                  <c:v>-1.3039829460948777</c:v>
                </c:pt>
                <c:pt idx="447">
                  <c:v>-1.4728323938111163</c:v>
                </c:pt>
                <c:pt idx="448">
                  <c:v>-1.8450419192797189</c:v>
                </c:pt>
                <c:pt idx="449">
                  <c:v>-1.7059487138943201</c:v>
                </c:pt>
                <c:pt idx="450">
                  <c:v>-1.6343789195791365</c:v>
                </c:pt>
                <c:pt idx="451">
                  <c:v>-1.6724076247086275</c:v>
                </c:pt>
                <c:pt idx="452">
                  <c:v>-2.0983041279003487</c:v>
                </c:pt>
                <c:pt idx="453">
                  <c:v>-1.7887748191360093</c:v>
                </c:pt>
                <c:pt idx="454">
                  <c:v>-2.1326140294731708</c:v>
                </c:pt>
                <c:pt idx="455">
                  <c:v>-1.9887054087755358</c:v>
                </c:pt>
                <c:pt idx="456">
                  <c:v>-2.0249502026238066</c:v>
                </c:pt>
                <c:pt idx="457">
                  <c:v>-2.041556754553385</c:v>
                </c:pt>
                <c:pt idx="458">
                  <c:v>-2.5928391524295402</c:v>
                </c:pt>
                <c:pt idx="459">
                  <c:v>-2.7397730883855953</c:v>
                </c:pt>
                <c:pt idx="460">
                  <c:v>-3.6609707891366057</c:v>
                </c:pt>
                <c:pt idx="461">
                  <c:v>-3.8650024933122733</c:v>
                </c:pt>
                <c:pt idx="462">
                  <c:v>-4.7457610487479398</c:v>
                </c:pt>
                <c:pt idx="463">
                  <c:v>-4.6397125042657441</c:v>
                </c:pt>
                <c:pt idx="464">
                  <c:v>-5.4621194186201985</c:v>
                </c:pt>
                <c:pt idx="465">
                  <c:v>-6.6736999998166278</c:v>
                </c:pt>
                <c:pt idx="466">
                  <c:v>-6.8791321081438284</c:v>
                </c:pt>
                <c:pt idx="467">
                  <c:v>-7.337648416734595</c:v>
                </c:pt>
                <c:pt idx="468">
                  <c:v>-7.1986238335692514</c:v>
                </c:pt>
                <c:pt idx="469">
                  <c:v>-7.9852141689305922</c:v>
                </c:pt>
                <c:pt idx="470">
                  <c:v>-8.0903111401299164</c:v>
                </c:pt>
                <c:pt idx="471">
                  <c:v>-8.4248462743592452</c:v>
                </c:pt>
                <c:pt idx="472">
                  <c:v>-9.2792491611257635</c:v>
                </c:pt>
                <c:pt idx="473">
                  <c:v>-9.5894116307168176</c:v>
                </c:pt>
                <c:pt idx="474">
                  <c:v>-9.801921658331457</c:v>
                </c:pt>
                <c:pt idx="475">
                  <c:v>-10.276032108884321</c:v>
                </c:pt>
                <c:pt idx="476">
                  <c:v>-9.687983023761495</c:v>
                </c:pt>
                <c:pt idx="477">
                  <c:v>-9.0994691299900961</c:v>
                </c:pt>
                <c:pt idx="478">
                  <c:v>-9.2594401286231616</c:v>
                </c:pt>
                <c:pt idx="479">
                  <c:v>-8.9743734597775173</c:v>
                </c:pt>
                <c:pt idx="480">
                  <c:v>-8.837312875146095</c:v>
                </c:pt>
                <c:pt idx="481">
                  <c:v>-8.7831554890012775</c:v>
                </c:pt>
                <c:pt idx="482">
                  <c:v>-9.3301114160065541</c:v>
                </c:pt>
                <c:pt idx="483">
                  <c:v>-8.8066469216051164</c:v>
                </c:pt>
                <c:pt idx="484">
                  <c:v>-8.3281502170046551</c:v>
                </c:pt>
                <c:pt idx="485">
                  <c:v>-8.3231795025378883</c:v>
                </c:pt>
                <c:pt idx="486">
                  <c:v>-8.1016624727009745</c:v>
                </c:pt>
                <c:pt idx="487">
                  <c:v>-8.5155797948957854</c:v>
                </c:pt>
                <c:pt idx="488">
                  <c:v>-8.2198372054817792</c:v>
                </c:pt>
                <c:pt idx="489">
                  <c:v>-8.3480975772720107</c:v>
                </c:pt>
                <c:pt idx="490">
                  <c:v>-7.8743996953953106</c:v>
                </c:pt>
                <c:pt idx="491">
                  <c:v>-7.7736058706766036</c:v>
                </c:pt>
                <c:pt idx="492">
                  <c:v>-7.8307328419199544</c:v>
                </c:pt>
                <c:pt idx="493">
                  <c:v>-7.4323139645262364</c:v>
                </c:pt>
                <c:pt idx="494">
                  <c:v>-7.2556894078678216</c:v>
                </c:pt>
                <c:pt idx="495">
                  <c:v>-7.30566321740175</c:v>
                </c:pt>
                <c:pt idx="496">
                  <c:v>-7.4581052592930295</c:v>
                </c:pt>
                <c:pt idx="497">
                  <c:v>-6.7481821754937608</c:v>
                </c:pt>
                <c:pt idx="498">
                  <c:v>-7.1645694765693877</c:v>
                </c:pt>
                <c:pt idx="499">
                  <c:v>-6.7713196569502099</c:v>
                </c:pt>
                <c:pt idx="500">
                  <c:v>-6.597916259115518</c:v>
                </c:pt>
                <c:pt idx="501">
                  <c:v>-6.2956688738280002</c:v>
                </c:pt>
                <c:pt idx="502">
                  <c:v>-6.3425510892839796</c:v>
                </c:pt>
                <c:pt idx="503">
                  <c:v>-5.6919241623177248</c:v>
                </c:pt>
                <c:pt idx="504">
                  <c:v>-5.5110068816751658</c:v>
                </c:pt>
                <c:pt idx="505">
                  <c:v>-6.0040914355561554</c:v>
                </c:pt>
                <c:pt idx="506">
                  <c:v>-5.9267887062516742</c:v>
                </c:pt>
                <c:pt idx="507">
                  <c:v>-5.6231935707160794</c:v>
                </c:pt>
                <c:pt idx="508">
                  <c:v>-4.8860501668451652</c:v>
                </c:pt>
                <c:pt idx="509">
                  <c:v>-5.4621898769001884</c:v>
                </c:pt>
                <c:pt idx="510">
                  <c:v>-5.0237594924589439</c:v>
                </c:pt>
                <c:pt idx="511">
                  <c:v>-5.4188149125584548</c:v>
                </c:pt>
                <c:pt idx="512">
                  <c:v>-4.986666124329175</c:v>
                </c:pt>
                <c:pt idx="513">
                  <c:v>-4.3934535140729007</c:v>
                </c:pt>
                <c:pt idx="514">
                  <c:v>-3.8970955596417221</c:v>
                </c:pt>
                <c:pt idx="515">
                  <c:v>-3.9750606720466748</c:v>
                </c:pt>
                <c:pt idx="516">
                  <c:v>-3.2742791006664036</c:v>
                </c:pt>
                <c:pt idx="517">
                  <c:v>-3.3437775897345885</c:v>
                </c:pt>
                <c:pt idx="518">
                  <c:v>-3.0839508265768831</c:v>
                </c:pt>
                <c:pt idx="519">
                  <c:v>-2.7944004598002889</c:v>
                </c:pt>
                <c:pt idx="520">
                  <c:v>-2.6846422973428412</c:v>
                </c:pt>
                <c:pt idx="521">
                  <c:v>-2.4751055198131375</c:v>
                </c:pt>
                <c:pt idx="522">
                  <c:v>-2.6241612815120678</c:v>
                </c:pt>
                <c:pt idx="523">
                  <c:v>-1.9822996163203812</c:v>
                </c:pt>
                <c:pt idx="524">
                  <c:v>-1.2516923984015025</c:v>
                </c:pt>
                <c:pt idx="525">
                  <c:v>-0.77684113814381039</c:v>
                </c:pt>
                <c:pt idx="526">
                  <c:v>-0.3278201405100678</c:v>
                </c:pt>
                <c:pt idx="527">
                  <c:v>-0.49954752880319125</c:v>
                </c:pt>
                <c:pt idx="528">
                  <c:v>-0.24401429414047984</c:v>
                </c:pt>
                <c:pt idx="529">
                  <c:v>-1.0864876301010034</c:v>
                </c:pt>
                <c:pt idx="530">
                  <c:v>-0.30172562494393962</c:v>
                </c:pt>
                <c:pt idx="531">
                  <c:v>-0.47160898725779959</c:v>
                </c:pt>
                <c:pt idx="532">
                  <c:v>0.15139115638278638</c:v>
                </c:pt>
                <c:pt idx="533">
                  <c:v>-0.2349949786515253</c:v>
                </c:pt>
                <c:pt idx="534">
                  <c:v>-0.35961974240393285</c:v>
                </c:pt>
                <c:pt idx="535">
                  <c:v>-4.0922298272914777E-2</c:v>
                </c:pt>
                <c:pt idx="536">
                  <c:v>-0.23273792348774791</c:v>
                </c:pt>
                <c:pt idx="537">
                  <c:v>0.62468865536393858</c:v>
                </c:pt>
                <c:pt idx="538">
                  <c:v>0.45963233462853809</c:v>
                </c:pt>
                <c:pt idx="539">
                  <c:v>0.71538102854189978</c:v>
                </c:pt>
                <c:pt idx="540">
                  <c:v>0.75098196825388308</c:v>
                </c:pt>
                <c:pt idx="541">
                  <c:v>1.2920513014654593</c:v>
                </c:pt>
                <c:pt idx="542">
                  <c:v>1.7722605821675361</c:v>
                </c:pt>
                <c:pt idx="543">
                  <c:v>1.560325562623464</c:v>
                </c:pt>
                <c:pt idx="544">
                  <c:v>2.6583953327695808</c:v>
                </c:pt>
                <c:pt idx="545">
                  <c:v>2.4923704302332998</c:v>
                </c:pt>
                <c:pt idx="546">
                  <c:v>2.2647325536204828</c:v>
                </c:pt>
                <c:pt idx="547">
                  <c:v>1.8727904213629682</c:v>
                </c:pt>
                <c:pt idx="548">
                  <c:v>2.362726958932154</c:v>
                </c:pt>
                <c:pt idx="549">
                  <c:v>1.992442233400376</c:v>
                </c:pt>
                <c:pt idx="550">
                  <c:v>2.3683832328984136</c:v>
                </c:pt>
                <c:pt idx="551">
                  <c:v>2.1196715675904381</c:v>
                </c:pt>
                <c:pt idx="552">
                  <c:v>1.6313464835633138</c:v>
                </c:pt>
                <c:pt idx="553">
                  <c:v>1.1152195444040938</c:v>
                </c:pt>
                <c:pt idx="554">
                  <c:v>1.0785958700506004</c:v>
                </c:pt>
                <c:pt idx="555">
                  <c:v>0.60459261268544984</c:v>
                </c:pt>
                <c:pt idx="556">
                  <c:v>1.0871513681657616</c:v>
                </c:pt>
                <c:pt idx="557">
                  <c:v>1.6315312398405879</c:v>
                </c:pt>
                <c:pt idx="558">
                  <c:v>2.5509555489639393</c:v>
                </c:pt>
                <c:pt idx="559">
                  <c:v>2.6367577537815796</c:v>
                </c:pt>
                <c:pt idx="560">
                  <c:v>2.3636914045790474</c:v>
                </c:pt>
                <c:pt idx="561">
                  <c:v>2.928930480326303</c:v>
                </c:pt>
                <c:pt idx="562">
                  <c:v>3.0834582377206829</c:v>
                </c:pt>
                <c:pt idx="563">
                  <c:v>3.5790120920951898</c:v>
                </c:pt>
                <c:pt idx="564">
                  <c:v>3.8393309850204753</c:v>
                </c:pt>
                <c:pt idx="565">
                  <c:v>3.6826392916418333</c:v>
                </c:pt>
                <c:pt idx="566">
                  <c:v>3.8154913517851807</c:v>
                </c:pt>
                <c:pt idx="567">
                  <c:v>4.3706862916571367</c:v>
                </c:pt>
                <c:pt idx="568">
                  <c:v>4.6448611545215162</c:v>
                </c:pt>
                <c:pt idx="569">
                  <c:v>5.4226843802133375</c:v>
                </c:pt>
                <c:pt idx="570">
                  <c:v>5.1875154666784189</c:v>
                </c:pt>
                <c:pt idx="571">
                  <c:v>5.3741727635290335</c:v>
                </c:pt>
                <c:pt idx="572">
                  <c:v>5.9562903486258705</c:v>
                </c:pt>
                <c:pt idx="573">
                  <c:v>6.7009290237432486</c:v>
                </c:pt>
                <c:pt idx="574">
                  <c:v>7.0715019005365161</c:v>
                </c:pt>
                <c:pt idx="575">
                  <c:v>7.1389691643388895</c:v>
                </c:pt>
                <c:pt idx="576">
                  <c:v>7.4888357840935322</c:v>
                </c:pt>
                <c:pt idx="577">
                  <c:v>7.2742101079684707</c:v>
                </c:pt>
                <c:pt idx="578">
                  <c:v>7.4809534325227043</c:v>
                </c:pt>
                <c:pt idx="579">
                  <c:v>7.6097106156614691</c:v>
                </c:pt>
                <c:pt idx="580">
                  <c:v>7.1232880506088279</c:v>
                </c:pt>
                <c:pt idx="581">
                  <c:v>7.2488064028889392</c:v>
                </c:pt>
                <c:pt idx="582">
                  <c:v>6.8024169577364582</c:v>
                </c:pt>
                <c:pt idx="583">
                  <c:v>6.9384599075869726</c:v>
                </c:pt>
                <c:pt idx="584">
                  <c:v>5.7086852875115408</c:v>
                </c:pt>
                <c:pt idx="585">
                  <c:v>6.3046827512120673</c:v>
                </c:pt>
                <c:pt idx="586">
                  <c:v>6.2229913847678295</c:v>
                </c:pt>
                <c:pt idx="587">
                  <c:v>5.355895908011731</c:v>
                </c:pt>
                <c:pt idx="588">
                  <c:v>5.4356485889918718</c:v>
                </c:pt>
                <c:pt idx="589">
                  <c:v>4.6265437753254588</c:v>
                </c:pt>
                <c:pt idx="590">
                  <c:v>4.5943071520374836</c:v>
                </c:pt>
                <c:pt idx="591">
                  <c:v>4.1110798599442955</c:v>
                </c:pt>
                <c:pt idx="592">
                  <c:v>4.274880576824418</c:v>
                </c:pt>
                <c:pt idx="593">
                  <c:v>3.9719762177551869</c:v>
                </c:pt>
                <c:pt idx="594">
                  <c:v>3.4237154025927752</c:v>
                </c:pt>
                <c:pt idx="595">
                  <c:v>3.5729530563397249</c:v>
                </c:pt>
                <c:pt idx="596">
                  <c:v>3.1358285184930144</c:v>
                </c:pt>
                <c:pt idx="597">
                  <c:v>2.9430531185197002</c:v>
                </c:pt>
                <c:pt idx="598">
                  <c:v>3.3155010735085377</c:v>
                </c:pt>
                <c:pt idx="599">
                  <c:v>3.0687174108597368</c:v>
                </c:pt>
                <c:pt idx="600">
                  <c:v>2.9430061453131087</c:v>
                </c:pt>
                <c:pt idx="601">
                  <c:v>2.7880947276798742</c:v>
                </c:pt>
                <c:pt idx="602">
                  <c:v>2.8874408518115486</c:v>
                </c:pt>
                <c:pt idx="603">
                  <c:v>2.7554811507454833</c:v>
                </c:pt>
                <c:pt idx="604">
                  <c:v>2.4097889386865128</c:v>
                </c:pt>
                <c:pt idx="605">
                  <c:v>2.9854576561163388</c:v>
                </c:pt>
                <c:pt idx="606">
                  <c:v>3.0621874485343903</c:v>
                </c:pt>
                <c:pt idx="607">
                  <c:v>2.8485848368221864</c:v>
                </c:pt>
                <c:pt idx="608">
                  <c:v>2.7456945110883941</c:v>
                </c:pt>
                <c:pt idx="609">
                  <c:v>2.3955333758974291</c:v>
                </c:pt>
                <c:pt idx="610">
                  <c:v>1.4043195529110368</c:v>
                </c:pt>
                <c:pt idx="611">
                  <c:v>0.55920108984394601</c:v>
                </c:pt>
                <c:pt idx="612">
                  <c:v>-0.21209337251606772</c:v>
                </c:pt>
                <c:pt idx="613">
                  <c:v>-9.0099895602622757E-2</c:v>
                </c:pt>
                <c:pt idx="614">
                  <c:v>-1.8657760695561319E-2</c:v>
                </c:pt>
                <c:pt idx="615">
                  <c:v>-0.12394094873737975</c:v>
                </c:pt>
                <c:pt idx="616">
                  <c:v>0.25341880259293686</c:v>
                </c:pt>
                <c:pt idx="617">
                  <c:v>7.3529411764705885E-2</c:v>
                </c:pt>
                <c:pt idx="618">
                  <c:v>0.41442123963704908</c:v>
                </c:pt>
                <c:pt idx="619">
                  <c:v>0.11511351507432749</c:v>
                </c:pt>
                <c:pt idx="620">
                  <c:v>-0.30541152039174718</c:v>
                </c:pt>
                <c:pt idx="621">
                  <c:v>0.43045129575674135</c:v>
                </c:pt>
                <c:pt idx="622">
                  <c:v>0.45022166246201961</c:v>
                </c:pt>
                <c:pt idx="623">
                  <c:v>0.54390210279905071</c:v>
                </c:pt>
                <c:pt idx="624">
                  <c:v>-0.27763258074432251</c:v>
                </c:pt>
                <c:pt idx="625">
                  <c:v>-0.84446995162744942</c:v>
                </c:pt>
                <c:pt idx="626">
                  <c:v>-0.99855146805003081</c:v>
                </c:pt>
                <c:pt idx="627">
                  <c:v>-1.5959392248828721</c:v>
                </c:pt>
                <c:pt idx="628">
                  <c:v>-2.3738588144528738</c:v>
                </c:pt>
                <c:pt idx="629">
                  <c:v>-3.4156237256695339</c:v>
                </c:pt>
                <c:pt idx="630">
                  <c:v>-3.9747413297720362</c:v>
                </c:pt>
                <c:pt idx="631">
                  <c:v>-4.017687339717348</c:v>
                </c:pt>
                <c:pt idx="632">
                  <c:v>-4.2694722201216768</c:v>
                </c:pt>
                <c:pt idx="633">
                  <c:v>-4.2823027851091329</c:v>
                </c:pt>
                <c:pt idx="634">
                  <c:v>-4.9078275767552739</c:v>
                </c:pt>
                <c:pt idx="635">
                  <c:v>-5.091788115683995</c:v>
                </c:pt>
                <c:pt idx="636">
                  <c:v>-4.219772570402867</c:v>
                </c:pt>
                <c:pt idx="637">
                  <c:v>-4.2681478385370353</c:v>
                </c:pt>
                <c:pt idx="638">
                  <c:v>-4.9345231347271934</c:v>
                </c:pt>
                <c:pt idx="639">
                  <c:v>-4.4444819882750615</c:v>
                </c:pt>
                <c:pt idx="640">
                  <c:v>-4.1128707221751748</c:v>
                </c:pt>
                <c:pt idx="641">
                  <c:v>-4.1498402496264548</c:v>
                </c:pt>
                <c:pt idx="642">
                  <c:v>-4.3770217598528278</c:v>
                </c:pt>
                <c:pt idx="643">
                  <c:v>-4.4524756331780218</c:v>
                </c:pt>
                <c:pt idx="644">
                  <c:v>-4.4687810686531888</c:v>
                </c:pt>
                <c:pt idx="645">
                  <c:v>-4.6816278047362161</c:v>
                </c:pt>
                <c:pt idx="646">
                  <c:v>-4.4859510036264059</c:v>
                </c:pt>
                <c:pt idx="647">
                  <c:v>-4.4305929812651268</c:v>
                </c:pt>
                <c:pt idx="648">
                  <c:v>-4.3129007205174572</c:v>
                </c:pt>
                <c:pt idx="649">
                  <c:v>-4.3615961843355944</c:v>
                </c:pt>
                <c:pt idx="650">
                  <c:v>-4.6874272973411415</c:v>
                </c:pt>
                <c:pt idx="651">
                  <c:v>-4.4227659478003298</c:v>
                </c:pt>
                <c:pt idx="652">
                  <c:v>-4.3811148197722467</c:v>
                </c:pt>
                <c:pt idx="653">
                  <c:v>-4.373030226695505</c:v>
                </c:pt>
                <c:pt idx="654">
                  <c:v>-4.0696712936035091</c:v>
                </c:pt>
                <c:pt idx="655">
                  <c:v>-3.4214155526448922</c:v>
                </c:pt>
                <c:pt idx="656">
                  <c:v>-2.970937488494211</c:v>
                </c:pt>
                <c:pt idx="657">
                  <c:v>-3.0255359648572164</c:v>
                </c:pt>
                <c:pt idx="658">
                  <c:v>-3.0134356032070939</c:v>
                </c:pt>
                <c:pt idx="659">
                  <c:v>-2.276491567430333</c:v>
                </c:pt>
                <c:pt idx="660">
                  <c:v>-2.1791010113764782</c:v>
                </c:pt>
                <c:pt idx="661">
                  <c:v>-1.1127370825406722</c:v>
                </c:pt>
                <c:pt idx="662">
                  <c:v>-0.44091008935990045</c:v>
                </c:pt>
                <c:pt idx="663">
                  <c:v>0.38326429629553821</c:v>
                </c:pt>
                <c:pt idx="664">
                  <c:v>1.3970317263559919</c:v>
                </c:pt>
                <c:pt idx="665">
                  <c:v>1.5130965718271254</c:v>
                </c:pt>
                <c:pt idx="666">
                  <c:v>1.4212144865294787</c:v>
                </c:pt>
                <c:pt idx="667">
                  <c:v>1.9357492164302743</c:v>
                </c:pt>
                <c:pt idx="668">
                  <c:v>1.4908388779834287</c:v>
                </c:pt>
                <c:pt idx="669">
                  <c:v>1.4722767259471146</c:v>
                </c:pt>
                <c:pt idx="670">
                  <c:v>1.2307421405312029</c:v>
                </c:pt>
                <c:pt idx="671">
                  <c:v>0.9788849274253878</c:v>
                </c:pt>
                <c:pt idx="672">
                  <c:v>0.94282913030200755</c:v>
                </c:pt>
                <c:pt idx="673">
                  <c:v>0.27763093389721383</c:v>
                </c:pt>
                <c:pt idx="674">
                  <c:v>-0.17453317189014933</c:v>
                </c:pt>
                <c:pt idx="675">
                  <c:v>7.0806257985819437E-3</c:v>
                </c:pt>
                <c:pt idx="676">
                  <c:v>0.75002357439917799</c:v>
                </c:pt>
                <c:pt idx="677">
                  <c:v>1.160593721882003</c:v>
                </c:pt>
                <c:pt idx="678">
                  <c:v>1.0997354612873436</c:v>
                </c:pt>
                <c:pt idx="679">
                  <c:v>1.4594766849515679</c:v>
                </c:pt>
                <c:pt idx="680">
                  <c:v>1.3800670013441099</c:v>
                </c:pt>
                <c:pt idx="681">
                  <c:v>2.3706842013433365</c:v>
                </c:pt>
                <c:pt idx="682">
                  <c:v>2.1272697731112835</c:v>
                </c:pt>
                <c:pt idx="683">
                  <c:v>2.5880464386823343</c:v>
                </c:pt>
                <c:pt idx="684">
                  <c:v>2.9299352736606941</c:v>
                </c:pt>
                <c:pt idx="685">
                  <c:v>3.4022629889150613</c:v>
                </c:pt>
                <c:pt idx="686">
                  <c:v>4.6856952836405092</c:v>
                </c:pt>
                <c:pt idx="687">
                  <c:v>5.0417207959548271</c:v>
                </c:pt>
                <c:pt idx="688">
                  <c:v>5.1945718846926985</c:v>
                </c:pt>
                <c:pt idx="689">
                  <c:v>5.2901694915254236</c:v>
                </c:pt>
                <c:pt idx="690">
                  <c:v>5.5518834045882048</c:v>
                </c:pt>
                <c:pt idx="691">
                  <c:v>5.0412636412103273</c:v>
                </c:pt>
                <c:pt idx="692">
                  <c:v>4.6136075819126017</c:v>
                </c:pt>
                <c:pt idx="693">
                  <c:v>4.7408857148805934</c:v>
                </c:pt>
                <c:pt idx="694">
                  <c:v>5.3700282802770261</c:v>
                </c:pt>
                <c:pt idx="695">
                  <c:v>5.6388823781063984</c:v>
                </c:pt>
                <c:pt idx="696">
                  <c:v>5.3246220602459218</c:v>
                </c:pt>
                <c:pt idx="697">
                  <c:v>5.3338824451316498</c:v>
                </c:pt>
                <c:pt idx="698">
                  <c:v>5.2749674765373555</c:v>
                </c:pt>
                <c:pt idx="699">
                  <c:v>5.3170451012943722</c:v>
                </c:pt>
                <c:pt idx="700">
                  <c:v>5.1205388322448862</c:v>
                </c:pt>
                <c:pt idx="701">
                  <c:v>5.4833704138395252</c:v>
                </c:pt>
                <c:pt idx="702">
                  <c:v>5.9937301841758401</c:v>
                </c:pt>
                <c:pt idx="703">
                  <c:v>6.2525859456325517</c:v>
                </c:pt>
                <c:pt idx="704">
                  <c:v>5.8982077780424751</c:v>
                </c:pt>
                <c:pt idx="705">
                  <c:v>6.1142723506790571</c:v>
                </c:pt>
                <c:pt idx="706">
                  <c:v>6.4280114630008836</c:v>
                </c:pt>
                <c:pt idx="707">
                  <c:v>6.1270352781546809</c:v>
                </c:pt>
                <c:pt idx="708">
                  <c:v>6.3868791024885292</c:v>
                </c:pt>
                <c:pt idx="709">
                  <c:v>6.4553061247174535</c:v>
                </c:pt>
                <c:pt idx="710">
                  <c:v>6.5962855398102098</c:v>
                </c:pt>
                <c:pt idx="711">
                  <c:v>6.1824134266783348</c:v>
                </c:pt>
                <c:pt idx="712">
                  <c:v>5.8375264087533383</c:v>
                </c:pt>
                <c:pt idx="713">
                  <c:v>4.765924537115378</c:v>
                </c:pt>
                <c:pt idx="714">
                  <c:v>3.3321182587341482</c:v>
                </c:pt>
                <c:pt idx="715">
                  <c:v>3.0282833483284102</c:v>
                </c:pt>
                <c:pt idx="716">
                  <c:v>2.7059432010532256</c:v>
                </c:pt>
                <c:pt idx="717">
                  <c:v>2.5302340939614361</c:v>
                </c:pt>
                <c:pt idx="718">
                  <c:v>2.2372183649734887</c:v>
                </c:pt>
                <c:pt idx="719">
                  <c:v>2.0246486666978654</c:v>
                </c:pt>
                <c:pt idx="720">
                  <c:v>2.3913790822072962</c:v>
                </c:pt>
                <c:pt idx="721">
                  <c:v>2.852774907917683</c:v>
                </c:pt>
                <c:pt idx="722">
                  <c:v>2.8266180126510596</c:v>
                </c:pt>
                <c:pt idx="723">
                  <c:v>3.3848197931403381</c:v>
                </c:pt>
                <c:pt idx="724">
                  <c:v>3.6836104936659684</c:v>
                </c:pt>
                <c:pt idx="725">
                  <c:v>4.3523158655233063</c:v>
                </c:pt>
                <c:pt idx="726">
                  <c:v>4.9386683876242747</c:v>
                </c:pt>
                <c:pt idx="727">
                  <c:v>5.0610660736526043</c:v>
                </c:pt>
                <c:pt idx="728">
                  <c:v>4.9220316314424437</c:v>
                </c:pt>
                <c:pt idx="729">
                  <c:v>4.4838855836536311</c:v>
                </c:pt>
                <c:pt idx="730">
                  <c:v>4.4381183347805599</c:v>
                </c:pt>
                <c:pt idx="731">
                  <c:v>4.7291784771976939</c:v>
                </c:pt>
                <c:pt idx="732">
                  <c:v>5.4116678023661962</c:v>
                </c:pt>
                <c:pt idx="733">
                  <c:v>5.4241614641371871</c:v>
                </c:pt>
                <c:pt idx="734">
                  <c:v>5.8186034513688023</c:v>
                </c:pt>
                <c:pt idx="735">
                  <c:v>5.7761770669585832</c:v>
                </c:pt>
                <c:pt idx="736">
                  <c:v>5.9673111384560489</c:v>
                </c:pt>
                <c:pt idx="737">
                  <c:v>5.750025351403159</c:v>
                </c:pt>
                <c:pt idx="738">
                  <c:v>5.3368153556141102</c:v>
                </c:pt>
                <c:pt idx="739">
                  <c:v>4.9424485819624344</c:v>
                </c:pt>
                <c:pt idx="740">
                  <c:v>4.5802687159981108</c:v>
                </c:pt>
                <c:pt idx="741">
                  <c:v>4.554902352176069</c:v>
                </c:pt>
                <c:pt idx="742">
                  <c:v>5.0690908057968622</c:v>
                </c:pt>
                <c:pt idx="743">
                  <c:v>5.8171347038023455</c:v>
                </c:pt>
                <c:pt idx="744">
                  <c:v>5.4065035407019488</c:v>
                </c:pt>
                <c:pt idx="745">
                  <c:v>5.2902687167438502</c:v>
                </c:pt>
                <c:pt idx="746">
                  <c:v>5.0274382702669618</c:v>
                </c:pt>
                <c:pt idx="747">
                  <c:v>5.2159484279488479</c:v>
                </c:pt>
                <c:pt idx="748">
                  <c:v>5.5055343907223406</c:v>
                </c:pt>
                <c:pt idx="749">
                  <c:v>5.6993019400692484</c:v>
                </c:pt>
                <c:pt idx="750">
                  <c:v>5.5516295310941137</c:v>
                </c:pt>
                <c:pt idx="751">
                  <c:v>5.283485731511254</c:v>
                </c:pt>
                <c:pt idx="752">
                  <c:v>5.2191555646007171</c:v>
                </c:pt>
                <c:pt idx="753">
                  <c:v>5.1340151213837899</c:v>
                </c:pt>
                <c:pt idx="754">
                  <c:v>5.3978710254442523</c:v>
                </c:pt>
                <c:pt idx="755">
                  <c:v>5.1500474663038851</c:v>
                </c:pt>
                <c:pt idx="756">
                  <c:v>5.1943295375319547</c:v>
                </c:pt>
                <c:pt idx="757">
                  <c:v>5.2643634470415694</c:v>
                </c:pt>
                <c:pt idx="758">
                  <c:v>4.6159626032383425</c:v>
                </c:pt>
                <c:pt idx="759">
                  <c:v>4.7223989403061681</c:v>
                </c:pt>
                <c:pt idx="760">
                  <c:v>5.0247337828297614</c:v>
                </c:pt>
                <c:pt idx="761">
                  <c:v>4.7426479620666777</c:v>
                </c:pt>
                <c:pt idx="762">
                  <c:v>4.6539100609615849</c:v>
                </c:pt>
                <c:pt idx="763">
                  <c:v>4.7962358608696078</c:v>
                </c:pt>
                <c:pt idx="764">
                  <c:v>3.8291957328351787</c:v>
                </c:pt>
                <c:pt idx="765">
                  <c:v>3.7084212064897373</c:v>
                </c:pt>
                <c:pt idx="766">
                  <c:v>4.7644687379703106</c:v>
                </c:pt>
                <c:pt idx="767">
                  <c:v>4.7865399244246811</c:v>
                </c:pt>
                <c:pt idx="768">
                  <c:v>4.0683139705732243</c:v>
                </c:pt>
                <c:pt idx="769">
                  <c:v>3.5789999139127522</c:v>
                </c:pt>
                <c:pt idx="770">
                  <c:v>4.064553764808827</c:v>
                </c:pt>
                <c:pt idx="771">
                  <c:v>3.8284188022267718</c:v>
                </c:pt>
                <c:pt idx="772">
                  <c:v>3.5494803308520053</c:v>
                </c:pt>
                <c:pt idx="773">
                  <c:v>3.999155929135068</c:v>
                </c:pt>
                <c:pt idx="774">
                  <c:v>4.0102387498155556</c:v>
                </c:pt>
                <c:pt idx="775">
                  <c:v>3.971277644095871</c:v>
                </c:pt>
                <c:pt idx="776">
                  <c:v>3.7433519705441158</c:v>
                </c:pt>
                <c:pt idx="777">
                  <c:v>3.6799144729357973</c:v>
                </c:pt>
                <c:pt idx="778">
                  <c:v>3.9164989847202696</c:v>
                </c:pt>
                <c:pt idx="779">
                  <c:v>3.4215414549990322</c:v>
                </c:pt>
                <c:pt idx="780">
                  <c:v>3.4025830051720392</c:v>
                </c:pt>
                <c:pt idx="781">
                  <c:v>3.3682942258781239</c:v>
                </c:pt>
                <c:pt idx="782">
                  <c:v>3.6606630870279351</c:v>
                </c:pt>
                <c:pt idx="783">
                  <c:v>3.7426486436555102</c:v>
                </c:pt>
                <c:pt idx="784">
                  <c:v>4.0644168943676817</c:v>
                </c:pt>
                <c:pt idx="785">
                  <c:v>4.2661582177136461</c:v>
                </c:pt>
                <c:pt idx="786">
                  <c:v>4.7317058382061878</c:v>
                </c:pt>
                <c:pt idx="787">
                  <c:v>5.0325544487778853</c:v>
                </c:pt>
                <c:pt idx="788">
                  <c:v>4.9349099460177488</c:v>
                </c:pt>
                <c:pt idx="789">
                  <c:v>4.652361258471732</c:v>
                </c:pt>
                <c:pt idx="790">
                  <c:v>4.6146478316216184</c:v>
                </c:pt>
                <c:pt idx="791">
                  <c:v>4.6531963553739528</c:v>
                </c:pt>
                <c:pt idx="792">
                  <c:v>4.2142050814171057</c:v>
                </c:pt>
                <c:pt idx="793">
                  <c:v>3.5863475654480408</c:v>
                </c:pt>
                <c:pt idx="794">
                  <c:v>3.1021293460194963</c:v>
                </c:pt>
                <c:pt idx="795">
                  <c:v>2.4978984836045015</c:v>
                </c:pt>
                <c:pt idx="796">
                  <c:v>2.1771079988007611</c:v>
                </c:pt>
                <c:pt idx="797">
                  <c:v>1.8870429546640748</c:v>
                </c:pt>
                <c:pt idx="798">
                  <c:v>1.7112268304245351</c:v>
                </c:pt>
                <c:pt idx="799">
                  <c:v>1.6062946641941427</c:v>
                </c:pt>
                <c:pt idx="800">
                  <c:v>1.2213968971866214</c:v>
                </c:pt>
                <c:pt idx="801">
                  <c:v>1.1681458584628075</c:v>
                </c:pt>
                <c:pt idx="802">
                  <c:v>1.1810800440853806</c:v>
                </c:pt>
                <c:pt idx="803">
                  <c:v>1.5311521369560679</c:v>
                </c:pt>
                <c:pt idx="804">
                  <c:v>1.6966905933626182</c:v>
                </c:pt>
                <c:pt idx="805">
                  <c:v>1.9498775981441954</c:v>
                </c:pt>
                <c:pt idx="806">
                  <c:v>1.403671631778606</c:v>
                </c:pt>
                <c:pt idx="807">
                  <c:v>1.2781736299364481</c:v>
                </c:pt>
                <c:pt idx="808">
                  <c:v>1.026250086895458</c:v>
                </c:pt>
                <c:pt idx="809">
                  <c:v>1.2429059557625692</c:v>
                </c:pt>
                <c:pt idx="810">
                  <c:v>1.4959808503147853</c:v>
                </c:pt>
                <c:pt idx="811">
                  <c:v>1.4941483688860742</c:v>
                </c:pt>
                <c:pt idx="812">
                  <c:v>1.1300930306635812</c:v>
                </c:pt>
                <c:pt idx="813">
                  <c:v>1.3455412892239418</c:v>
                </c:pt>
                <c:pt idx="814">
                  <c:v>1.5412188270514176</c:v>
                </c:pt>
                <c:pt idx="815">
                  <c:v>1.6138932563592285</c:v>
                </c:pt>
                <c:pt idx="816">
                  <c:v>2.6153709934478484</c:v>
                </c:pt>
                <c:pt idx="817">
                  <c:v>3.2078939857095312</c:v>
                </c:pt>
                <c:pt idx="818">
                  <c:v>3.2096943603945705</c:v>
                </c:pt>
                <c:pt idx="819">
                  <c:v>3.6559691912708603</c:v>
                </c:pt>
                <c:pt idx="820">
                  <c:v>4.6437955510111877</c:v>
                </c:pt>
                <c:pt idx="821">
                  <c:v>5.2738262730435794</c:v>
                </c:pt>
                <c:pt idx="822">
                  <c:v>4.6502849066561707</c:v>
                </c:pt>
                <c:pt idx="823">
                  <c:v>4.1031258955010026</c:v>
                </c:pt>
                <c:pt idx="824">
                  <c:v>3.940086607383841</c:v>
                </c:pt>
                <c:pt idx="825">
                  <c:v>2.8738107612314687</c:v>
                </c:pt>
                <c:pt idx="826">
                  <c:v>2.3955827917876586</c:v>
                </c:pt>
                <c:pt idx="827">
                  <c:v>2.5459788658546421</c:v>
                </c:pt>
                <c:pt idx="828">
                  <c:v>1.9246653817800712</c:v>
                </c:pt>
                <c:pt idx="829">
                  <c:v>1.2856254638079383</c:v>
                </c:pt>
                <c:pt idx="830">
                  <c:v>0.76846720353859199</c:v>
                </c:pt>
                <c:pt idx="831">
                  <c:v>0.79828211773417257</c:v>
                </c:pt>
                <c:pt idx="832">
                  <c:v>0.80046216665010683</c:v>
                </c:pt>
                <c:pt idx="833">
                  <c:v>1.0677456550951514</c:v>
                </c:pt>
                <c:pt idx="834">
                  <c:v>1.3859753065836209</c:v>
                </c:pt>
                <c:pt idx="835">
                  <c:v>1.6087259775914522</c:v>
                </c:pt>
                <c:pt idx="836">
                  <c:v>1.4501713451258573</c:v>
                </c:pt>
                <c:pt idx="837">
                  <c:v>1.4047023440704056</c:v>
                </c:pt>
                <c:pt idx="838">
                  <c:v>0.60546662696781084</c:v>
                </c:pt>
                <c:pt idx="839">
                  <c:v>-0.30679347778045585</c:v>
                </c:pt>
                <c:pt idx="840">
                  <c:v>-0.86217066920866225</c:v>
                </c:pt>
                <c:pt idx="841">
                  <c:v>-1.1730272888604083</c:v>
                </c:pt>
                <c:pt idx="842">
                  <c:v>-2.1894494597259082</c:v>
                </c:pt>
                <c:pt idx="843">
                  <c:v>-2.1653956834106656</c:v>
                </c:pt>
                <c:pt idx="844">
                  <c:v>-2.0423135021560359</c:v>
                </c:pt>
                <c:pt idx="845">
                  <c:v>-1.8556447283387723</c:v>
                </c:pt>
                <c:pt idx="846">
                  <c:v>-1.4626497781263446</c:v>
                </c:pt>
                <c:pt idx="847">
                  <c:v>-1.3103428928536682</c:v>
                </c:pt>
                <c:pt idx="848">
                  <c:v>-0.96194381634921244</c:v>
                </c:pt>
                <c:pt idx="849">
                  <c:v>-1.1412623761784417</c:v>
                </c:pt>
                <c:pt idx="850">
                  <c:v>-1.2733452092154458</c:v>
                </c:pt>
                <c:pt idx="851">
                  <c:v>-1.2375317634143745</c:v>
                </c:pt>
                <c:pt idx="852">
                  <c:v>-0.95551651933065151</c:v>
                </c:pt>
                <c:pt idx="853">
                  <c:v>-0.78440877196205305</c:v>
                </c:pt>
                <c:pt idx="854">
                  <c:v>-1.1394571463619465</c:v>
                </c:pt>
                <c:pt idx="855">
                  <c:v>-1.2781127523986278</c:v>
                </c:pt>
                <c:pt idx="856">
                  <c:v>-1.623907115017732</c:v>
                </c:pt>
                <c:pt idx="857">
                  <c:v>-1.4981096683618484</c:v>
                </c:pt>
                <c:pt idx="858">
                  <c:v>-1.4972751932522161</c:v>
                </c:pt>
                <c:pt idx="859">
                  <c:v>-1.0328078655964001</c:v>
                </c:pt>
                <c:pt idx="860">
                  <c:v>-0.74087594220409569</c:v>
                </c:pt>
                <c:pt idx="861">
                  <c:v>-1.0512900347603027</c:v>
                </c:pt>
                <c:pt idx="862">
                  <c:v>-0.92127220597797366</c:v>
                </c:pt>
                <c:pt idx="863">
                  <c:v>-1.2586970966978936</c:v>
                </c:pt>
                <c:pt idx="864">
                  <c:v>-1.1488462901331926</c:v>
                </c:pt>
                <c:pt idx="865">
                  <c:v>-1.4758586850988438</c:v>
                </c:pt>
                <c:pt idx="866">
                  <c:v>-1.6887305603782645</c:v>
                </c:pt>
                <c:pt idx="867">
                  <c:v>-2.0400747687661887</c:v>
                </c:pt>
                <c:pt idx="868">
                  <c:v>-2.4560991758546762</c:v>
                </c:pt>
                <c:pt idx="869">
                  <c:v>-2.8880872640142661</c:v>
                </c:pt>
                <c:pt idx="870">
                  <c:v>-3.2617275032897166</c:v>
                </c:pt>
                <c:pt idx="871">
                  <c:v>-3.4351799183382501</c:v>
                </c:pt>
                <c:pt idx="872">
                  <c:v>-3.5871787544942699</c:v>
                </c:pt>
                <c:pt idx="873">
                  <c:v>-3.6349488535353824</c:v>
                </c:pt>
                <c:pt idx="874">
                  <c:v>-3.144154124241243</c:v>
                </c:pt>
                <c:pt idx="875">
                  <c:v>-2.947638133261917</c:v>
                </c:pt>
                <c:pt idx="876">
                  <c:v>-2.8317864176281748</c:v>
                </c:pt>
                <c:pt idx="877">
                  <c:v>-2.5115183587268759</c:v>
                </c:pt>
                <c:pt idx="878">
                  <c:v>-1.9321848395575296</c:v>
                </c:pt>
                <c:pt idx="879">
                  <c:v>-2.5444252095386881</c:v>
                </c:pt>
                <c:pt idx="880">
                  <c:v>-2.2207311618071652</c:v>
                </c:pt>
                <c:pt idx="881">
                  <c:v>-2.1556202679091441</c:v>
                </c:pt>
                <c:pt idx="882">
                  <c:v>-1.8130703684226843</c:v>
                </c:pt>
                <c:pt idx="883">
                  <c:v>-1.8405607425007391</c:v>
                </c:pt>
                <c:pt idx="884">
                  <c:v>-2.0367918698313634</c:v>
                </c:pt>
                <c:pt idx="885">
                  <c:v>-2.5231230760250538</c:v>
                </c:pt>
                <c:pt idx="886">
                  <c:v>-3.3534370409785565</c:v>
                </c:pt>
                <c:pt idx="887">
                  <c:v>-3.5648228746890567</c:v>
                </c:pt>
                <c:pt idx="888">
                  <c:v>-3.516897756577511</c:v>
                </c:pt>
                <c:pt idx="889">
                  <c:v>-3.5895765890530957</c:v>
                </c:pt>
                <c:pt idx="890">
                  <c:v>-2.439528524192407</c:v>
                </c:pt>
                <c:pt idx="891">
                  <c:v>-1.7368317450897055</c:v>
                </c:pt>
                <c:pt idx="892">
                  <c:v>-1.3106911652703732</c:v>
                </c:pt>
                <c:pt idx="893">
                  <c:v>-0.6140224421763133</c:v>
                </c:pt>
                <c:pt idx="894">
                  <c:v>7.8689704693179596E-2</c:v>
                </c:pt>
                <c:pt idx="895">
                  <c:v>0.65245030260580916</c:v>
                </c:pt>
                <c:pt idx="896">
                  <c:v>0.69486353578171545</c:v>
                </c:pt>
                <c:pt idx="897">
                  <c:v>0.27495909536700891</c:v>
                </c:pt>
                <c:pt idx="898">
                  <c:v>0.22002626041843695</c:v>
                </c:pt>
                <c:pt idx="899">
                  <c:v>-0.26448370337665794</c:v>
                </c:pt>
                <c:pt idx="900">
                  <c:v>-0.73856270799473722</c:v>
                </c:pt>
                <c:pt idx="901">
                  <c:v>-0.68318178052928902</c:v>
                </c:pt>
                <c:pt idx="902">
                  <c:v>-0.16375229096043831</c:v>
                </c:pt>
                <c:pt idx="903">
                  <c:v>-0.2204408455631538</c:v>
                </c:pt>
                <c:pt idx="904">
                  <c:v>-0.3005127663962931</c:v>
                </c:pt>
                <c:pt idx="905">
                  <c:v>-0.67085713466596908</c:v>
                </c:pt>
                <c:pt idx="906">
                  <c:v>-1.3345375649267945</c:v>
                </c:pt>
                <c:pt idx="907">
                  <c:v>-1.5085421968097388</c:v>
                </c:pt>
                <c:pt idx="908">
                  <c:v>-1.5248380309464846</c:v>
                </c:pt>
                <c:pt idx="909">
                  <c:v>-2.0362963677019454</c:v>
                </c:pt>
                <c:pt idx="910">
                  <c:v>-1.7391921252161575</c:v>
                </c:pt>
                <c:pt idx="911">
                  <c:v>-2.0263385177288442</c:v>
                </c:pt>
                <c:pt idx="912">
                  <c:v>-2.3436733509306134</c:v>
                </c:pt>
                <c:pt idx="913">
                  <c:v>-1.9690549405133011</c:v>
                </c:pt>
                <c:pt idx="914">
                  <c:v>-2.1193738708517889</c:v>
                </c:pt>
                <c:pt idx="915">
                  <c:v>-1.921455027632593</c:v>
                </c:pt>
                <c:pt idx="916">
                  <c:v>-1.7360928071636672</c:v>
                </c:pt>
                <c:pt idx="917">
                  <c:v>-1.7732818487468984</c:v>
                </c:pt>
                <c:pt idx="918">
                  <c:v>-1.3165140792562142</c:v>
                </c:pt>
                <c:pt idx="919">
                  <c:v>-1.0584159795241626</c:v>
                </c:pt>
                <c:pt idx="920">
                  <c:v>-0.95546998012631879</c:v>
                </c:pt>
                <c:pt idx="921">
                  <c:v>-1.6664559347810417</c:v>
                </c:pt>
                <c:pt idx="922">
                  <c:v>-2.2360476296131941</c:v>
                </c:pt>
                <c:pt idx="923">
                  <c:v>-3.7085671763944199</c:v>
                </c:pt>
                <c:pt idx="924">
                  <c:v>-3.8301813862282224</c:v>
                </c:pt>
                <c:pt idx="925">
                  <c:v>-2.759054408970242</c:v>
                </c:pt>
                <c:pt idx="926">
                  <c:v>-2.257204196817145</c:v>
                </c:pt>
                <c:pt idx="927">
                  <c:v>-1.2879578862529388</c:v>
                </c:pt>
                <c:pt idx="928">
                  <c:v>-0.83647870136504243</c:v>
                </c:pt>
                <c:pt idx="929">
                  <c:v>-0.47550256681467706</c:v>
                </c:pt>
                <c:pt idx="930">
                  <c:v>-0.48968174824186872</c:v>
                </c:pt>
                <c:pt idx="931">
                  <c:v>7.5789678597160945E-2</c:v>
                </c:pt>
                <c:pt idx="932">
                  <c:v>0.75768963183758009</c:v>
                </c:pt>
                <c:pt idx="933">
                  <c:v>0.92393517096550692</c:v>
                </c:pt>
                <c:pt idx="934">
                  <c:v>1.4056892434836072</c:v>
                </c:pt>
                <c:pt idx="935">
                  <c:v>1.7431188266412498</c:v>
                </c:pt>
                <c:pt idx="936">
                  <c:v>2.2944162436548226</c:v>
                </c:pt>
                <c:pt idx="937">
                  <c:v>2.4452590065568218</c:v>
                </c:pt>
                <c:pt idx="938">
                  <c:v>3.3499577350868055</c:v>
                </c:pt>
                <c:pt idx="939">
                  <c:v>3.5347905683992185</c:v>
                </c:pt>
                <c:pt idx="940">
                  <c:v>4.1189762452849026</c:v>
                </c:pt>
                <c:pt idx="941">
                  <c:v>4.4373364842958338</c:v>
                </c:pt>
                <c:pt idx="942">
                  <c:v>3.9714754840356123</c:v>
                </c:pt>
                <c:pt idx="943">
                  <c:v>4.0868810378754015</c:v>
                </c:pt>
                <c:pt idx="944">
                  <c:v>3.9524011643470565</c:v>
                </c:pt>
                <c:pt idx="945">
                  <c:v>3.6083702779058417</c:v>
                </c:pt>
                <c:pt idx="946">
                  <c:v>3.9852182088302133</c:v>
                </c:pt>
                <c:pt idx="947">
                  <c:v>3.7442017964140226</c:v>
                </c:pt>
                <c:pt idx="948">
                  <c:v>4.1753115778427112</c:v>
                </c:pt>
                <c:pt idx="949">
                  <c:v>4.8694218071321123</c:v>
                </c:pt>
                <c:pt idx="950">
                  <c:v>5.2468895531106883</c:v>
                </c:pt>
                <c:pt idx="951">
                  <c:v>6.0357651162466333</c:v>
                </c:pt>
                <c:pt idx="952">
                  <c:v>7.0856985526350256</c:v>
                </c:pt>
                <c:pt idx="953">
                  <c:v>7.7958455600336061</c:v>
                </c:pt>
                <c:pt idx="954">
                  <c:v>7.6084738671570138</c:v>
                </c:pt>
                <c:pt idx="955">
                  <c:v>7.880202908451019</c:v>
                </c:pt>
                <c:pt idx="956">
                  <c:v>7.4867512948008308</c:v>
                </c:pt>
                <c:pt idx="957">
                  <c:v>7.4697362186448464</c:v>
                </c:pt>
                <c:pt idx="958">
                  <c:v>8.2721864154685179</c:v>
                </c:pt>
                <c:pt idx="959">
                  <c:v>9.1179234025069267</c:v>
                </c:pt>
                <c:pt idx="960">
                  <c:v>8.9882916374189161</c:v>
                </c:pt>
                <c:pt idx="961">
                  <c:v>8.858960652129424</c:v>
                </c:pt>
                <c:pt idx="962">
                  <c:v>8.8432586848706158</c:v>
                </c:pt>
                <c:pt idx="963">
                  <c:v>8.934805923829952</c:v>
                </c:pt>
                <c:pt idx="964">
                  <c:v>9.4528305973058426</c:v>
                </c:pt>
                <c:pt idx="965">
                  <c:v>9.0853452225179883</c:v>
                </c:pt>
                <c:pt idx="966">
                  <c:v>9.0607101673261781</c:v>
                </c:pt>
                <c:pt idx="967">
                  <c:v>9.2213231004235645</c:v>
                </c:pt>
                <c:pt idx="968">
                  <c:v>8.8586837954700712</c:v>
                </c:pt>
                <c:pt idx="969">
                  <c:v>9.2684953783974464</c:v>
                </c:pt>
                <c:pt idx="970">
                  <c:v>7.9687089124508734</c:v>
                </c:pt>
                <c:pt idx="971">
                  <c:v>7.6371172143195798</c:v>
                </c:pt>
                <c:pt idx="972">
                  <c:v>7.6030004024988269</c:v>
                </c:pt>
                <c:pt idx="973">
                  <c:v>8.2840986860012169</c:v>
                </c:pt>
                <c:pt idx="974">
                  <c:v>8.9010508172384135</c:v>
                </c:pt>
                <c:pt idx="975">
                  <c:v>10.71086309423573</c:v>
                </c:pt>
                <c:pt idx="976">
                  <c:v>11.053960792771244</c:v>
                </c:pt>
                <c:pt idx="977">
                  <c:v>10.082124060731436</c:v>
                </c:pt>
                <c:pt idx="978">
                  <c:v>8.9719882694558013</c:v>
                </c:pt>
                <c:pt idx="979">
                  <c:v>8.1194944007202317</c:v>
                </c:pt>
                <c:pt idx="980">
                  <c:v>7.5945548249850345</c:v>
                </c:pt>
                <c:pt idx="981">
                  <c:v>6.7659345309988685</c:v>
                </c:pt>
                <c:pt idx="982">
                  <c:v>6.757346769417385</c:v>
                </c:pt>
                <c:pt idx="983">
                  <c:v>6.3348837595473384</c:v>
                </c:pt>
                <c:pt idx="984">
                  <c:v>5.6754659483836276</c:v>
                </c:pt>
                <c:pt idx="985">
                  <c:v>6.0499790623470222</c:v>
                </c:pt>
                <c:pt idx="986">
                  <c:v>5.418384366420681</c:v>
                </c:pt>
                <c:pt idx="987">
                  <c:v>4.8418350744411107</c:v>
                </c:pt>
                <c:pt idx="988">
                  <c:v>4.1069474368685235</c:v>
                </c:pt>
                <c:pt idx="989">
                  <c:v>3.8815799573233449</c:v>
                </c:pt>
                <c:pt idx="990">
                  <c:v>3.1891004816254962</c:v>
                </c:pt>
                <c:pt idx="991">
                  <c:v>2.8918320358326679</c:v>
                </c:pt>
                <c:pt idx="992">
                  <c:v>2.0847532769829966</c:v>
                </c:pt>
                <c:pt idx="993">
                  <c:v>1.499867268383329</c:v>
                </c:pt>
                <c:pt idx="994">
                  <c:v>1.4184060501368505</c:v>
                </c:pt>
                <c:pt idx="995">
                  <c:v>1.3545972387900982</c:v>
                </c:pt>
                <c:pt idx="996">
                  <c:v>1.5723534901201566</c:v>
                </c:pt>
                <c:pt idx="997">
                  <c:v>1.8164327651498648</c:v>
                </c:pt>
                <c:pt idx="998">
                  <c:v>1.6917205968375411</c:v>
                </c:pt>
                <c:pt idx="999">
                  <c:v>1.1983317886932345</c:v>
                </c:pt>
                <c:pt idx="1000">
                  <c:v>0.77360199439480792</c:v>
                </c:pt>
                <c:pt idx="1001">
                  <c:v>0.52190894244312147</c:v>
                </c:pt>
                <c:pt idx="1002">
                  <c:v>0.23961853692212598</c:v>
                </c:pt>
                <c:pt idx="1003">
                  <c:v>0.39792538927545895</c:v>
                </c:pt>
                <c:pt idx="1004">
                  <c:v>-0.15682620618806517</c:v>
                </c:pt>
                <c:pt idx="1005">
                  <c:v>-0.26267442208520908</c:v>
                </c:pt>
                <c:pt idx="1006">
                  <c:v>8.9574980222609582E-2</c:v>
                </c:pt>
                <c:pt idx="1007">
                  <c:v>5.4819501198477359E-2</c:v>
                </c:pt>
                <c:pt idx="1008">
                  <c:v>0.26666010180753696</c:v>
                </c:pt>
                <c:pt idx="1009">
                  <c:v>0.33509225527886399</c:v>
                </c:pt>
                <c:pt idx="1010">
                  <c:v>0.46544561880813534</c:v>
                </c:pt>
                <c:pt idx="1011">
                  <c:v>-0.50345586012210963</c:v>
                </c:pt>
                <c:pt idx="1012">
                  <c:v>-0.42440097772407565</c:v>
                </c:pt>
                <c:pt idx="1013">
                  <c:v>-0.1253307956620017</c:v>
                </c:pt>
                <c:pt idx="1014">
                  <c:v>-0.2979485770606129</c:v>
                </c:pt>
                <c:pt idx="1015">
                  <c:v>-0.37721953427196298</c:v>
                </c:pt>
                <c:pt idx="1016">
                  <c:v>-0.65389868610169866</c:v>
                </c:pt>
                <c:pt idx="1017">
                  <c:v>-0.59805289699370545</c:v>
                </c:pt>
                <c:pt idx="1018">
                  <c:v>-0.41794767455252013</c:v>
                </c:pt>
                <c:pt idx="1019">
                  <c:v>-0.23006893867033493</c:v>
                </c:pt>
                <c:pt idx="1020">
                  <c:v>0.2547283818998291</c:v>
                </c:pt>
                <c:pt idx="1021">
                  <c:v>0.18773223725283883</c:v>
                </c:pt>
                <c:pt idx="1022">
                  <c:v>1.1883370389656189</c:v>
                </c:pt>
                <c:pt idx="1023">
                  <c:v>1.8560836888076375</c:v>
                </c:pt>
                <c:pt idx="1024">
                  <c:v>2.3309526721156084</c:v>
                </c:pt>
                <c:pt idx="1025">
                  <c:v>2.6314212438033451</c:v>
                </c:pt>
                <c:pt idx="1026">
                  <c:v>2.6274752585294721</c:v>
                </c:pt>
                <c:pt idx="1027">
                  <c:v>2.3022684180367223</c:v>
                </c:pt>
                <c:pt idx="1028">
                  <c:v>1.7695365407585384</c:v>
                </c:pt>
                <c:pt idx="1029">
                  <c:v>1.5593907578525656</c:v>
                </c:pt>
                <c:pt idx="1030">
                  <c:v>1.6357003815824069</c:v>
                </c:pt>
                <c:pt idx="1031">
                  <c:v>1.7567132133844605</c:v>
                </c:pt>
                <c:pt idx="1032">
                  <c:v>1.8821282872826535</c:v>
                </c:pt>
                <c:pt idx="1033">
                  <c:v>2.0542107199981294</c:v>
                </c:pt>
                <c:pt idx="1034">
                  <c:v>1.3266324723928906</c:v>
                </c:pt>
                <c:pt idx="1035">
                  <c:v>1.053974797855241</c:v>
                </c:pt>
                <c:pt idx="1036">
                  <c:v>1.0889737778060493</c:v>
                </c:pt>
                <c:pt idx="1037">
                  <c:v>0.75246595272311478</c:v>
                </c:pt>
                <c:pt idx="1038">
                  <c:v>0.64814231711714321</c:v>
                </c:pt>
                <c:pt idx="1039">
                  <c:v>0.48690027777169737</c:v>
                </c:pt>
                <c:pt idx="1040">
                  <c:v>0.95132540590449743</c:v>
                </c:pt>
                <c:pt idx="1041">
                  <c:v>0.89706361291048631</c:v>
                </c:pt>
                <c:pt idx="1042">
                  <c:v>0.7936471757374628</c:v>
                </c:pt>
                <c:pt idx="1043">
                  <c:v>0.63060214571919582</c:v>
                </c:pt>
                <c:pt idx="1044">
                  <c:v>0.85559890215595902</c:v>
                </c:pt>
                <c:pt idx="1045">
                  <c:v>1.3227209574437102</c:v>
                </c:pt>
                <c:pt idx="1046">
                  <c:v>1.5942952188838164</c:v>
                </c:pt>
                <c:pt idx="1047">
                  <c:v>1.6696185309409737</c:v>
                </c:pt>
                <c:pt idx="1048">
                  <c:v>1.3310858305111071</c:v>
                </c:pt>
                <c:pt idx="1049">
                  <c:v>0.55810397553516822</c:v>
                </c:pt>
                <c:pt idx="1050">
                  <c:v>0.20572162924682486</c:v>
                </c:pt>
                <c:pt idx="1051">
                  <c:v>0.14149258652111399</c:v>
                </c:pt>
                <c:pt idx="1052">
                  <c:v>-1.1864877955114077E-2</c:v>
                </c:pt>
                <c:pt idx="1053">
                  <c:v>-8.3381327740194092E-2</c:v>
                </c:pt>
                <c:pt idx="1054">
                  <c:v>-7.6192611719132983E-2</c:v>
                </c:pt>
                <c:pt idx="1055">
                  <c:v>-0.49853975472892187</c:v>
                </c:pt>
                <c:pt idx="1056">
                  <c:v>-0.76433991932727152</c:v>
                </c:pt>
                <c:pt idx="1057">
                  <c:v>-1.7495648313516219</c:v>
                </c:pt>
                <c:pt idx="1058">
                  <c:v>-2.2980829446042832</c:v>
                </c:pt>
                <c:pt idx="1059">
                  <c:v>-2.4124137275565856</c:v>
                </c:pt>
                <c:pt idx="1060">
                  <c:v>-2.2471903842505272</c:v>
                </c:pt>
                <c:pt idx="1061">
                  <c:v>-2.3161753635003999</c:v>
                </c:pt>
                <c:pt idx="1062">
                  <c:v>-2.2571386010276293</c:v>
                </c:pt>
                <c:pt idx="1063">
                  <c:v>-1.7311080761297977</c:v>
                </c:pt>
                <c:pt idx="1064">
                  <c:v>-1.6209554736818081</c:v>
                </c:pt>
                <c:pt idx="1065">
                  <c:v>-1.8977572061247063</c:v>
                </c:pt>
                <c:pt idx="1066">
                  <c:v>-1.872483917307544</c:v>
                </c:pt>
                <c:pt idx="1067">
                  <c:v>-2.0843616161839731</c:v>
                </c:pt>
                <c:pt idx="1068">
                  <c:v>-2.0721461379210377</c:v>
                </c:pt>
                <c:pt idx="1069">
                  <c:v>-2.0062031806764735</c:v>
                </c:pt>
                <c:pt idx="1070">
                  <c:v>-2.0738368984030844</c:v>
                </c:pt>
                <c:pt idx="1071">
                  <c:v>-2.0545163904825108</c:v>
                </c:pt>
                <c:pt idx="1072">
                  <c:v>-2.4872317660443355</c:v>
                </c:pt>
                <c:pt idx="1073">
                  <c:v>-3.0744377220739758</c:v>
                </c:pt>
                <c:pt idx="1074">
                  <c:v>-3.4306248573953737</c:v>
                </c:pt>
                <c:pt idx="1075">
                  <c:v>-3.9421987871825026</c:v>
                </c:pt>
                <c:pt idx="1076">
                  <c:v>-4.1723849661984964</c:v>
                </c:pt>
                <c:pt idx="1077">
                  <c:v>-4.6850543764749775</c:v>
                </c:pt>
                <c:pt idx="1078">
                  <c:v>-4.8388275869164614</c:v>
                </c:pt>
                <c:pt idx="1079">
                  <c:v>-5.271629234745185</c:v>
                </c:pt>
                <c:pt idx="1080">
                  <c:v>-4.9568506358154627</c:v>
                </c:pt>
                <c:pt idx="1081">
                  <c:v>-5.1997339085996641</c:v>
                </c:pt>
                <c:pt idx="1082">
                  <c:v>-5.0492725960451486</c:v>
                </c:pt>
                <c:pt idx="1083">
                  <c:v>-5.5392329690132014</c:v>
                </c:pt>
                <c:pt idx="1084">
                  <c:v>-5.5333734732028299</c:v>
                </c:pt>
                <c:pt idx="1085">
                  <c:v>-5.1534795219711187</c:v>
                </c:pt>
                <c:pt idx="1086">
                  <c:v>-5.3784573953995114</c:v>
                </c:pt>
                <c:pt idx="1087">
                  <c:v>-5.3832950682149319</c:v>
                </c:pt>
                <c:pt idx="1088">
                  <c:v>-5.5849821876266104</c:v>
                </c:pt>
                <c:pt idx="1089">
                  <c:v>-5.1598074207697211</c:v>
                </c:pt>
                <c:pt idx="1090">
                  <c:v>-4.3475347856493034</c:v>
                </c:pt>
                <c:pt idx="1091">
                  <c:v>-3.4002772636026171</c:v>
                </c:pt>
                <c:pt idx="1092">
                  <c:v>-4.0934256695298954</c:v>
                </c:pt>
                <c:pt idx="1093">
                  <c:v>-3.4239151865434123</c:v>
                </c:pt>
                <c:pt idx="1094">
                  <c:v>-2.8862592036470867</c:v>
                </c:pt>
                <c:pt idx="1095">
                  <c:v>-2.5685379530698751</c:v>
                </c:pt>
                <c:pt idx="1096">
                  <c:v>-2.8148967510003216</c:v>
                </c:pt>
                <c:pt idx="1097">
                  <c:v>-3.1870693435141004</c:v>
                </c:pt>
                <c:pt idx="1098">
                  <c:v>-3.0358482244439888</c:v>
                </c:pt>
                <c:pt idx="1099">
                  <c:v>-2.9717763691450352</c:v>
                </c:pt>
                <c:pt idx="1100">
                  <c:v>-2.7369733143693069</c:v>
                </c:pt>
                <c:pt idx="1101">
                  <c:v>-1.8855014065232267</c:v>
                </c:pt>
                <c:pt idx="1102">
                  <c:v>-1.4900570794653449</c:v>
                </c:pt>
                <c:pt idx="1103">
                  <c:v>-1.2090468460641532</c:v>
                </c:pt>
                <c:pt idx="1104">
                  <c:v>-1.1736731256714197</c:v>
                </c:pt>
                <c:pt idx="1105">
                  <c:v>-1.0342177409179028</c:v>
                </c:pt>
                <c:pt idx="1106">
                  <c:v>-0.86102621318484673</c:v>
                </c:pt>
                <c:pt idx="1107">
                  <c:v>-0.14775801119205392</c:v>
                </c:pt>
                <c:pt idx="1108">
                  <c:v>-0.10236395870076426</c:v>
                </c:pt>
                <c:pt idx="1109">
                  <c:v>0.15739862888561656</c:v>
                </c:pt>
                <c:pt idx="1110">
                  <c:v>-1.1334906794845091E-2</c:v>
                </c:pt>
                <c:pt idx="1111">
                  <c:v>-0.33296763419391984</c:v>
                </c:pt>
                <c:pt idx="1112">
                  <c:v>-0.50890832172139455</c:v>
                </c:pt>
                <c:pt idx="1113">
                  <c:v>-0.34120691456354685</c:v>
                </c:pt>
                <c:pt idx="1114">
                  <c:v>-0.66426535584059909</c:v>
                </c:pt>
                <c:pt idx="1115">
                  <c:v>-0.76014274055753994</c:v>
                </c:pt>
                <c:pt idx="1116">
                  <c:v>-0.56466743464455371</c:v>
                </c:pt>
                <c:pt idx="1117">
                  <c:v>-0.46423174231232917</c:v>
                </c:pt>
                <c:pt idx="1118">
                  <c:v>-1.1582745438375839E-2</c:v>
                </c:pt>
                <c:pt idx="1119">
                  <c:v>0.15342875113517496</c:v>
                </c:pt>
                <c:pt idx="1120">
                  <c:v>-0.10468666315639612</c:v>
                </c:pt>
                <c:pt idx="1121">
                  <c:v>-0.19004056678528233</c:v>
                </c:pt>
                <c:pt idx="1122">
                  <c:v>-0.32280632295479139</c:v>
                </c:pt>
                <c:pt idx="1123">
                  <c:v>-0.26699221962739705</c:v>
                </c:pt>
                <c:pt idx="1124">
                  <c:v>-0.56290789818592424</c:v>
                </c:pt>
                <c:pt idx="1125">
                  <c:v>-2.8623911108105977E-2</c:v>
                </c:pt>
                <c:pt idx="1126">
                  <c:v>-0.20988264165668569</c:v>
                </c:pt>
                <c:pt idx="1127">
                  <c:v>-0.33285473711527774</c:v>
                </c:pt>
                <c:pt idx="1128">
                  <c:v>-4.8415356357901208E-2</c:v>
                </c:pt>
                <c:pt idx="1129">
                  <c:v>-7.1187498227402932E-2</c:v>
                </c:pt>
                <c:pt idx="1130">
                  <c:v>0.34916626311863058</c:v>
                </c:pt>
                <c:pt idx="1131">
                  <c:v>1.300856069681869</c:v>
                </c:pt>
                <c:pt idx="1132">
                  <c:v>1.0836737103461493</c:v>
                </c:pt>
                <c:pt idx="1133">
                  <c:v>1.2124185978150157</c:v>
                </c:pt>
                <c:pt idx="1134">
                  <c:v>1.0407180508087002</c:v>
                </c:pt>
                <c:pt idx="1135">
                  <c:v>1.522634171516517</c:v>
                </c:pt>
                <c:pt idx="1136">
                  <c:v>1.7102938907300402</c:v>
                </c:pt>
                <c:pt idx="1137">
                  <c:v>1.5987190002312148</c:v>
                </c:pt>
                <c:pt idx="1138">
                  <c:v>2.5452082635697337</c:v>
                </c:pt>
                <c:pt idx="1139">
                  <c:v>2.7899315145600827</c:v>
                </c:pt>
                <c:pt idx="1140">
                  <c:v>2.6611228069765169</c:v>
                </c:pt>
                <c:pt idx="1141">
                  <c:v>2.1203136876928683</c:v>
                </c:pt>
                <c:pt idx="1142">
                  <c:v>1.9120993497438166</c:v>
                </c:pt>
                <c:pt idx="1143">
                  <c:v>2.0954311621374555</c:v>
                </c:pt>
                <c:pt idx="1144">
                  <c:v>3.0657251646109294</c:v>
                </c:pt>
                <c:pt idx="1145">
                  <c:v>3.0544053373494888</c:v>
                </c:pt>
                <c:pt idx="1146">
                  <c:v>2.2668979689255506</c:v>
                </c:pt>
                <c:pt idx="1147">
                  <c:v>2.5033132940668112</c:v>
                </c:pt>
                <c:pt idx="1148">
                  <c:v>2.8439327035420532</c:v>
                </c:pt>
                <c:pt idx="1149">
                  <c:v>2.9463661464788502</c:v>
                </c:pt>
                <c:pt idx="1150">
                  <c:v>2.5914472506288275</c:v>
                </c:pt>
                <c:pt idx="1151">
                  <c:v>2.3531955134948914</c:v>
                </c:pt>
                <c:pt idx="1152">
                  <c:v>2.1714142030963757</c:v>
                </c:pt>
                <c:pt idx="1153">
                  <c:v>1.9070474824636985</c:v>
                </c:pt>
                <c:pt idx="1154">
                  <c:v>1.5345633735073487</c:v>
                </c:pt>
                <c:pt idx="1155">
                  <c:v>1.4708919831960876</c:v>
                </c:pt>
                <c:pt idx="1156">
                  <c:v>1.408614100990508</c:v>
                </c:pt>
                <c:pt idx="1157">
                  <c:v>1.2334918180616954</c:v>
                </c:pt>
                <c:pt idx="1158">
                  <c:v>0.75371226241866973</c:v>
                </c:pt>
                <c:pt idx="1159">
                  <c:v>3.3023849411246683E-2</c:v>
                </c:pt>
                <c:pt idx="1160">
                  <c:v>0.58705513260894426</c:v>
                </c:pt>
                <c:pt idx="1161">
                  <c:v>0.86706532797488345</c:v>
                </c:pt>
                <c:pt idx="1162">
                  <c:v>0.75653255242125517</c:v>
                </c:pt>
                <c:pt idx="1163">
                  <c:v>1.3563234644074305</c:v>
                </c:pt>
                <c:pt idx="1164">
                  <c:v>1.3791014152486065</c:v>
                </c:pt>
                <c:pt idx="1165">
                  <c:v>1.3642305352554152</c:v>
                </c:pt>
                <c:pt idx="1166">
                  <c:v>1.5449366642947144</c:v>
                </c:pt>
                <c:pt idx="1167">
                  <c:v>1.7828007663075764</c:v>
                </c:pt>
                <c:pt idx="1168">
                  <c:v>1.418603963055185</c:v>
                </c:pt>
                <c:pt idx="1169">
                  <c:v>2.0861623074875979</c:v>
                </c:pt>
                <c:pt idx="1170">
                  <c:v>1.8290426062726985</c:v>
                </c:pt>
                <c:pt idx="1171">
                  <c:v>2.2054815699223478</c:v>
                </c:pt>
                <c:pt idx="1172">
                  <c:v>1.6116471580276113</c:v>
                </c:pt>
                <c:pt idx="1173">
                  <c:v>1.0504317933625675</c:v>
                </c:pt>
                <c:pt idx="1174">
                  <c:v>0.9570552285693652</c:v>
                </c:pt>
                <c:pt idx="1175">
                  <c:v>0.25530897940361708</c:v>
                </c:pt>
                <c:pt idx="1176">
                  <c:v>0.75428570141078632</c:v>
                </c:pt>
                <c:pt idx="1177">
                  <c:v>0.85236879957074385</c:v>
                </c:pt>
                <c:pt idx="1178">
                  <c:v>1.008674031588167</c:v>
                </c:pt>
                <c:pt idx="1179">
                  <c:v>1.0208615766042415</c:v>
                </c:pt>
                <c:pt idx="1180">
                  <c:v>0.8773182740202573</c:v>
                </c:pt>
                <c:pt idx="1181">
                  <c:v>1.5279035247304442</c:v>
                </c:pt>
                <c:pt idx="1182">
                  <c:v>1.6351331044279303</c:v>
                </c:pt>
                <c:pt idx="1183">
                  <c:v>0.63970918417077538</c:v>
                </c:pt>
                <c:pt idx="1184">
                  <c:v>0.87473098439116981</c:v>
                </c:pt>
                <c:pt idx="1185">
                  <c:v>1.2976255120012703</c:v>
                </c:pt>
                <c:pt idx="1186">
                  <c:v>1.6510456055674991</c:v>
                </c:pt>
                <c:pt idx="1187">
                  <c:v>1.7989629921291115</c:v>
                </c:pt>
                <c:pt idx="1188">
                  <c:v>1.779579415365961</c:v>
                </c:pt>
                <c:pt idx="1189">
                  <c:v>1.4576792392373805</c:v>
                </c:pt>
                <c:pt idx="1190">
                  <c:v>0.93183854319650328</c:v>
                </c:pt>
                <c:pt idx="1191">
                  <c:v>0.86641255378902271</c:v>
                </c:pt>
                <c:pt idx="1192">
                  <c:v>0.55489781030627006</c:v>
                </c:pt>
                <c:pt idx="1193">
                  <c:v>0.54326639203178895</c:v>
                </c:pt>
                <c:pt idx="1194">
                  <c:v>-0.19806828044696292</c:v>
                </c:pt>
                <c:pt idx="1195">
                  <c:v>-0.78393083376328143</c:v>
                </c:pt>
                <c:pt idx="1196">
                  <c:v>-1.3887282483223455</c:v>
                </c:pt>
                <c:pt idx="1197">
                  <c:v>-2.2754466615424498</c:v>
                </c:pt>
                <c:pt idx="1198">
                  <c:v>-2.0946053253989896</c:v>
                </c:pt>
                <c:pt idx="1199">
                  <c:v>-2.5763392793990749</c:v>
                </c:pt>
                <c:pt idx="1200">
                  <c:v>-3.3620059784554264</c:v>
                </c:pt>
                <c:pt idx="1201">
                  <c:v>-3.4417766679163919</c:v>
                </c:pt>
                <c:pt idx="1202">
                  <c:v>-3.7727718144875477</c:v>
                </c:pt>
                <c:pt idx="1203">
                  <c:v>-4.0805942063525231</c:v>
                </c:pt>
                <c:pt idx="1204">
                  <c:v>-3.5849224580478447</c:v>
                </c:pt>
                <c:pt idx="1205">
                  <c:v>-3.65845215883349</c:v>
                </c:pt>
                <c:pt idx="1206">
                  <c:v>-3.363446869735184</c:v>
                </c:pt>
                <c:pt idx="1207">
                  <c:v>-3.1000153948786369</c:v>
                </c:pt>
                <c:pt idx="1208">
                  <c:v>-2.8975294123030602</c:v>
                </c:pt>
                <c:pt idx="1209">
                  <c:v>-2.8459026604197866</c:v>
                </c:pt>
                <c:pt idx="1210">
                  <c:v>-2.4266984396070561</c:v>
                </c:pt>
                <c:pt idx="1211">
                  <c:v>-2.4933372306951633</c:v>
                </c:pt>
                <c:pt idx="1212">
                  <c:v>-2.5053477891234195</c:v>
                </c:pt>
                <c:pt idx="1213">
                  <c:v>-1.8620741589289422</c:v>
                </c:pt>
                <c:pt idx="1214">
                  <c:v>-1.0974651388051246</c:v>
                </c:pt>
                <c:pt idx="1215">
                  <c:v>-1.3959061962832169</c:v>
                </c:pt>
                <c:pt idx="1216">
                  <c:v>-1.219869716057977</c:v>
                </c:pt>
                <c:pt idx="1217">
                  <c:v>-1.2490096419339927</c:v>
                </c:pt>
                <c:pt idx="1218">
                  <c:v>-1.3982489471696198</c:v>
                </c:pt>
                <c:pt idx="1219">
                  <c:v>-1.7580776198333763</c:v>
                </c:pt>
                <c:pt idx="1220">
                  <c:v>-1.1998117106335802</c:v>
                </c:pt>
                <c:pt idx="1221">
                  <c:v>-1.5733522719360544</c:v>
                </c:pt>
                <c:pt idx="1222">
                  <c:v>-1.6072921921137024</c:v>
                </c:pt>
                <c:pt idx="1223">
                  <c:v>-1.827749753913235</c:v>
                </c:pt>
                <c:pt idx="1224">
                  <c:v>-1.0509337180411957</c:v>
                </c:pt>
                <c:pt idx="1225">
                  <c:v>-0.40517683110479558</c:v>
                </c:pt>
                <c:pt idx="1226">
                  <c:v>-0.32497307725194047</c:v>
                </c:pt>
                <c:pt idx="1227">
                  <c:v>9.5350168457559947E-2</c:v>
                </c:pt>
                <c:pt idx="1228">
                  <c:v>-2.2641977779554349E-2</c:v>
                </c:pt>
                <c:pt idx="1229">
                  <c:v>-0.51163687473978059</c:v>
                </c:pt>
                <c:pt idx="1230">
                  <c:v>-0.32341258741258744</c:v>
                </c:pt>
                <c:pt idx="1231">
                  <c:v>-0.20412622991236523</c:v>
                </c:pt>
                <c:pt idx="1232">
                  <c:v>-0.24557222862393926</c:v>
                </c:pt>
                <c:pt idx="1233">
                  <c:v>-0.2614317694390958</c:v>
                </c:pt>
                <c:pt idx="1234">
                  <c:v>7.7553980918373039E-2</c:v>
                </c:pt>
                <c:pt idx="1235">
                  <c:v>0.69246673007793536</c:v>
                </c:pt>
                <c:pt idx="1236">
                  <c:v>0.6607357817625289</c:v>
                </c:pt>
                <c:pt idx="1237">
                  <c:v>5.360521571497421E-2</c:v>
                </c:pt>
                <c:pt idx="1238">
                  <c:v>0.16791221529321942</c:v>
                </c:pt>
                <c:pt idx="1239">
                  <c:v>0.23229386288308562</c:v>
                </c:pt>
                <c:pt idx="1240">
                  <c:v>0.27035925912330405</c:v>
                </c:pt>
                <c:pt idx="1241">
                  <c:v>0.12169489009796411</c:v>
                </c:pt>
                <c:pt idx="1242">
                  <c:v>0.47869184850078672</c:v>
                </c:pt>
                <c:pt idx="1243">
                  <c:v>0.46020286057147292</c:v>
                </c:pt>
                <c:pt idx="1244">
                  <c:v>1.1298359953855119</c:v>
                </c:pt>
                <c:pt idx="1245">
                  <c:v>0.95873032428927096</c:v>
                </c:pt>
                <c:pt idx="1246">
                  <c:v>1.3011826294224813</c:v>
                </c:pt>
                <c:pt idx="1247">
                  <c:v>2.014584373885123</c:v>
                </c:pt>
                <c:pt idx="1248">
                  <c:v>2.8215730895233539</c:v>
                </c:pt>
                <c:pt idx="1249">
                  <c:v>3.950892288303065</c:v>
                </c:pt>
                <c:pt idx="1250">
                  <c:v>4.5150626121396273</c:v>
                </c:pt>
                <c:pt idx="1251">
                  <c:v>4.9172815470824931</c:v>
                </c:pt>
                <c:pt idx="1252">
                  <c:v>6.1429145700456447</c:v>
                </c:pt>
                <c:pt idx="1253">
                  <c:v>6.5293919561939067</c:v>
                </c:pt>
                <c:pt idx="1254">
                  <c:v>6.8836147899112312</c:v>
                </c:pt>
                <c:pt idx="1255">
                  <c:v>7.9322650215520918</c:v>
                </c:pt>
                <c:pt idx="1256">
                  <c:v>7.9121225541485298</c:v>
                </c:pt>
                <c:pt idx="1257">
                  <c:v>8.0250822104434203</c:v>
                </c:pt>
                <c:pt idx="1258">
                  <c:v>8.2030119974382529</c:v>
                </c:pt>
                <c:pt idx="1259">
                  <c:v>8.200894283540487</c:v>
                </c:pt>
                <c:pt idx="1260">
                  <c:v>8.5064020094345398</c:v>
                </c:pt>
                <c:pt idx="1261">
                  <c:v>8.9556178848374852</c:v>
                </c:pt>
                <c:pt idx="1262">
                  <c:v>9.2264607309792783</c:v>
                </c:pt>
                <c:pt idx="1263">
                  <c:v>9.4988617306983567</c:v>
                </c:pt>
                <c:pt idx="1264">
                  <c:v>10.030555448117271</c:v>
                </c:pt>
                <c:pt idx="1265">
                  <c:v>9.5666079928196233</c:v>
                </c:pt>
                <c:pt idx="1266">
                  <c:v>9.3702937181820705</c:v>
                </c:pt>
                <c:pt idx="1267">
                  <c:v>9.3755913233276882</c:v>
                </c:pt>
                <c:pt idx="1268">
                  <c:v>9.3245733248689664</c:v>
                </c:pt>
                <c:pt idx="1269">
                  <c:v>8.8761974523021987</c:v>
                </c:pt>
                <c:pt idx="1270">
                  <c:v>8.6796478878071213</c:v>
                </c:pt>
                <c:pt idx="1271">
                  <c:v>8.6388807561767234</c:v>
                </c:pt>
                <c:pt idx="1272">
                  <c:v>8.542241867871148</c:v>
                </c:pt>
                <c:pt idx="1273">
                  <c:v>8.1807938635981632</c:v>
                </c:pt>
                <c:pt idx="1274">
                  <c:v>8.0001782216524635</c:v>
                </c:pt>
                <c:pt idx="1275">
                  <c:v>7.3298632472672507</c:v>
                </c:pt>
                <c:pt idx="1276">
                  <c:v>7.9575611737163676</c:v>
                </c:pt>
                <c:pt idx="1277">
                  <c:v>8.311105974287706</c:v>
                </c:pt>
                <c:pt idx="1278">
                  <c:v>8.4156778226068703</c:v>
                </c:pt>
                <c:pt idx="1279">
                  <c:v>8.2884010015647345</c:v>
                </c:pt>
                <c:pt idx="1280">
                  <c:v>8.3254115062953353</c:v>
                </c:pt>
                <c:pt idx="1281">
                  <c:v>8.8037299179867432</c:v>
                </c:pt>
                <c:pt idx="1282">
                  <c:v>9.0421104562503967</c:v>
                </c:pt>
                <c:pt idx="1283">
                  <c:v>9.1287266912478522</c:v>
                </c:pt>
                <c:pt idx="1284">
                  <c:v>9.2066072768013179</c:v>
                </c:pt>
                <c:pt idx="1285">
                  <c:v>9.4361569024897758</c:v>
                </c:pt>
                <c:pt idx="1286">
                  <c:v>9.009137587877504</c:v>
                </c:pt>
                <c:pt idx="1287">
                  <c:v>9.1857964452193723</c:v>
                </c:pt>
                <c:pt idx="1288">
                  <c:v>8.9666332502739632</c:v>
                </c:pt>
                <c:pt idx="1289">
                  <c:v>9.5236820934639468</c:v>
                </c:pt>
                <c:pt idx="1290">
                  <c:v>9.4259328597982748</c:v>
                </c:pt>
                <c:pt idx="1291">
                  <c:v>9.545346624059535</c:v>
                </c:pt>
                <c:pt idx="1292">
                  <c:v>9.3625664854155026</c:v>
                </c:pt>
                <c:pt idx="1293">
                  <c:v>9.6738796055212752</c:v>
                </c:pt>
                <c:pt idx="1294">
                  <c:v>9.6920709912558412</c:v>
                </c:pt>
                <c:pt idx="1295">
                  <c:v>10.207839467490118</c:v>
                </c:pt>
                <c:pt idx="1296">
                  <c:v>10.219169812504164</c:v>
                </c:pt>
                <c:pt idx="1297">
                  <c:v>10.623873887784338</c:v>
                </c:pt>
                <c:pt idx="1298">
                  <c:v>10.797250824353791</c:v>
                </c:pt>
                <c:pt idx="1299">
                  <c:v>10.138498451180864</c:v>
                </c:pt>
                <c:pt idx="1300">
                  <c:v>10.347677443994558</c:v>
                </c:pt>
                <c:pt idx="1301">
                  <c:v>9.6576919712478411</c:v>
                </c:pt>
                <c:pt idx="1302">
                  <c:v>9.4854225969912296</c:v>
                </c:pt>
                <c:pt idx="1303">
                  <c:v>9.406296587646084</c:v>
                </c:pt>
                <c:pt idx="1304">
                  <c:v>9.3436213096967506</c:v>
                </c:pt>
                <c:pt idx="1305">
                  <c:v>9.5616531135515022</c:v>
                </c:pt>
                <c:pt idx="1306">
                  <c:v>9.3826810672606147</c:v>
                </c:pt>
                <c:pt idx="1307">
                  <c:v>9.1776094716905376</c:v>
                </c:pt>
                <c:pt idx="1308">
                  <c:v>9.1000406037698838</c:v>
                </c:pt>
                <c:pt idx="1309">
                  <c:v>9.3344420059704749</c:v>
                </c:pt>
                <c:pt idx="1310">
                  <c:v>8.9165464656546369</c:v>
                </c:pt>
                <c:pt idx="1311">
                  <c:v>9.3164574033951979</c:v>
                </c:pt>
                <c:pt idx="1312">
                  <c:v>9.1037656976453807</c:v>
                </c:pt>
                <c:pt idx="1313">
                  <c:v>8.7849852682221918</c:v>
                </c:pt>
                <c:pt idx="1314">
                  <c:v>8.5398537982450193</c:v>
                </c:pt>
                <c:pt idx="1315">
                  <c:v>8.4332867385128729</c:v>
                </c:pt>
                <c:pt idx="1316">
                  <c:v>7.6295505675426938</c:v>
                </c:pt>
                <c:pt idx="1317">
                  <c:v>7.5831395475307097</c:v>
                </c:pt>
                <c:pt idx="1318">
                  <c:v>7.0390856158091148</c:v>
                </c:pt>
                <c:pt idx="1319">
                  <c:v>6.881380156775764</c:v>
                </c:pt>
                <c:pt idx="1320">
                  <c:v>6.630983757166149</c:v>
                </c:pt>
                <c:pt idx="1321">
                  <c:v>6.8558390554240374</c:v>
                </c:pt>
                <c:pt idx="1322">
                  <c:v>6.921212924704097</c:v>
                </c:pt>
                <c:pt idx="1323">
                  <c:v>6.7189653868137045</c:v>
                </c:pt>
                <c:pt idx="1324">
                  <c:v>6.1372132018070475</c:v>
                </c:pt>
                <c:pt idx="1325">
                  <c:v>6.3393956641239262</c:v>
                </c:pt>
                <c:pt idx="1326">
                  <c:v>6.1186826408595234</c:v>
                </c:pt>
                <c:pt idx="1327">
                  <c:v>6.7424154702767334</c:v>
                </c:pt>
                <c:pt idx="1328">
                  <c:v>6.0975076018248551</c:v>
                </c:pt>
                <c:pt idx="1329">
                  <c:v>5.6590882013188502</c:v>
                </c:pt>
                <c:pt idx="1330">
                  <c:v>5.8516401255027377</c:v>
                </c:pt>
                <c:pt idx="1331">
                  <c:v>5.8010989827904496</c:v>
                </c:pt>
                <c:pt idx="1332">
                  <c:v>5.9310073549756552</c:v>
                </c:pt>
                <c:pt idx="1333">
                  <c:v>6.0554776542600539</c:v>
                </c:pt>
                <c:pt idx="1334">
                  <c:v>5.8617249941322527</c:v>
                </c:pt>
                <c:pt idx="1335">
                  <c:v>5.886120919540466</c:v>
                </c:pt>
                <c:pt idx="1336">
                  <c:v>6.0658709736083551</c:v>
                </c:pt>
                <c:pt idx="1337">
                  <c:v>5.9863615246039101</c:v>
                </c:pt>
                <c:pt idx="1338">
                  <c:v>5.1201716782097346</c:v>
                </c:pt>
                <c:pt idx="1339">
                  <c:v>4.9701930994237218</c:v>
                </c:pt>
                <c:pt idx="1340">
                  <c:v>4.8195394701948926</c:v>
                </c:pt>
                <c:pt idx="1341">
                  <c:v>4.6242268479422233</c:v>
                </c:pt>
                <c:pt idx="1342">
                  <c:v>3.9317682051021317</c:v>
                </c:pt>
                <c:pt idx="1343">
                  <c:v>3.5012169340368455</c:v>
                </c:pt>
                <c:pt idx="1344">
                  <c:v>3.2399571725135181</c:v>
                </c:pt>
                <c:pt idx="1345">
                  <c:v>2.9888925192827269</c:v>
                </c:pt>
                <c:pt idx="1346">
                  <c:v>3.5716048157955651</c:v>
                </c:pt>
                <c:pt idx="1347">
                  <c:v>3.0955814575082297</c:v>
                </c:pt>
                <c:pt idx="1348">
                  <c:v>3.443238816040842</c:v>
                </c:pt>
                <c:pt idx="1349">
                  <c:v>3.3303725960928419</c:v>
                </c:pt>
                <c:pt idx="1350">
                  <c:v>3.2582222521965645</c:v>
                </c:pt>
                <c:pt idx="1351">
                  <c:v>3.523644048852852</c:v>
                </c:pt>
                <c:pt idx="1352">
                  <c:v>3.1585999029089806</c:v>
                </c:pt>
                <c:pt idx="1353">
                  <c:v>2.8292961513564707</c:v>
                </c:pt>
                <c:pt idx="1354">
                  <c:v>2.1736965492992812</c:v>
                </c:pt>
                <c:pt idx="1355">
                  <c:v>2.0574572071468076</c:v>
                </c:pt>
                <c:pt idx="1356">
                  <c:v>2.2183323541538607</c:v>
                </c:pt>
                <c:pt idx="1357">
                  <c:v>1.7796285294519063</c:v>
                </c:pt>
                <c:pt idx="1358">
                  <c:v>2.2780784959872444</c:v>
                </c:pt>
                <c:pt idx="1359">
                  <c:v>2.0549023213146338</c:v>
                </c:pt>
                <c:pt idx="1360">
                  <c:v>2.1077314960287703</c:v>
                </c:pt>
                <c:pt idx="1361">
                  <c:v>2.4834170398175561</c:v>
                </c:pt>
                <c:pt idx="1362">
                  <c:v>2.1869656944597202</c:v>
                </c:pt>
                <c:pt idx="1363">
                  <c:v>1.698234854582702</c:v>
                </c:pt>
                <c:pt idx="1364">
                  <c:v>1.5904466715463652</c:v>
                </c:pt>
                <c:pt idx="1365">
                  <c:v>1.0687525354162855</c:v>
                </c:pt>
                <c:pt idx="1366">
                  <c:v>0.75697410513413632</c:v>
                </c:pt>
                <c:pt idx="1367">
                  <c:v>0.4500564117568141</c:v>
                </c:pt>
                <c:pt idx="1368">
                  <c:v>0.43343834031565437</c:v>
                </c:pt>
                <c:pt idx="1369">
                  <c:v>-0.17255655431339603</c:v>
                </c:pt>
                <c:pt idx="1370">
                  <c:v>-0.2433759709882426</c:v>
                </c:pt>
                <c:pt idx="1371">
                  <c:v>-0.19994489707560908</c:v>
                </c:pt>
                <c:pt idx="1372">
                  <c:v>-0.30934386563840388</c:v>
                </c:pt>
                <c:pt idx="1373">
                  <c:v>-0.43211895691353441</c:v>
                </c:pt>
                <c:pt idx="1374">
                  <c:v>-0.22594511187038466</c:v>
                </c:pt>
                <c:pt idx="1375">
                  <c:v>-0.3737722445680452</c:v>
                </c:pt>
                <c:pt idx="1376">
                  <c:v>-0.54433551928514246</c:v>
                </c:pt>
                <c:pt idx="1377">
                  <c:v>-6.3214265861000443E-2</c:v>
                </c:pt>
                <c:pt idx="1378">
                  <c:v>0.2855188500509328</c:v>
                </c:pt>
                <c:pt idx="1379">
                  <c:v>-0.1020972142186078</c:v>
                </c:pt>
                <c:pt idx="1380">
                  <c:v>-8.2846176209446135E-2</c:v>
                </c:pt>
                <c:pt idx="1381">
                  <c:v>-0.92561860297286336</c:v>
                </c:pt>
                <c:pt idx="1382">
                  <c:v>-1.6131412038416779</c:v>
                </c:pt>
                <c:pt idx="1383">
                  <c:v>-2.2359333182072132</c:v>
                </c:pt>
                <c:pt idx="1384">
                  <c:v>-2.8227848039581169</c:v>
                </c:pt>
                <c:pt idx="1385">
                  <c:v>-2.8700028332004357</c:v>
                </c:pt>
                <c:pt idx="1386">
                  <c:v>-3.211687420716709</c:v>
                </c:pt>
                <c:pt idx="1387">
                  <c:v>-3.6292526774430072</c:v>
                </c:pt>
                <c:pt idx="1388">
                  <c:v>-3.9360876162854619</c:v>
                </c:pt>
                <c:pt idx="1389">
                  <c:v>-4.1984089049513784</c:v>
                </c:pt>
                <c:pt idx="1390">
                  <c:v>-3.2296389997080861</c:v>
                </c:pt>
                <c:pt idx="1391">
                  <c:v>-3.5044910963941223</c:v>
                </c:pt>
                <c:pt idx="1392">
                  <c:v>-3.6185575687574589</c:v>
                </c:pt>
                <c:pt idx="1393">
                  <c:v>-3.9030499176059554</c:v>
                </c:pt>
                <c:pt idx="1394">
                  <c:v>-3.7223675688156872</c:v>
                </c:pt>
                <c:pt idx="1395">
                  <c:v>-3.6241603497241175</c:v>
                </c:pt>
                <c:pt idx="1396">
                  <c:v>-3.9172473152933098</c:v>
                </c:pt>
                <c:pt idx="1397">
                  <c:v>-4.1217245345186662</c:v>
                </c:pt>
                <c:pt idx="1398">
                  <c:v>-4.8713564418054851</c:v>
                </c:pt>
                <c:pt idx="1399">
                  <c:v>-5.0244152730631546</c:v>
                </c:pt>
                <c:pt idx="1400">
                  <c:v>-5.2545132604269762</c:v>
                </c:pt>
                <c:pt idx="1401">
                  <c:v>-5.3368476790484154</c:v>
                </c:pt>
                <c:pt idx="1402">
                  <c:v>-5.8471913180255868</c:v>
                </c:pt>
                <c:pt idx="1403">
                  <c:v>-6.1561511455461453</c:v>
                </c:pt>
                <c:pt idx="1404">
                  <c:v>-6.1782017135800382</c:v>
                </c:pt>
                <c:pt idx="1405">
                  <c:v>-6.3057921559675183</c:v>
                </c:pt>
                <c:pt idx="1406">
                  <c:v>-6.1369444473452974</c:v>
                </c:pt>
                <c:pt idx="1407">
                  <c:v>-6.3444200130392643</c:v>
                </c:pt>
                <c:pt idx="1408">
                  <c:v>-7.2362825246586793</c:v>
                </c:pt>
                <c:pt idx="1409">
                  <c:v>-7.801377531476609</c:v>
                </c:pt>
                <c:pt idx="1410">
                  <c:v>-8.335055404891337</c:v>
                </c:pt>
                <c:pt idx="1411">
                  <c:v>-8.4587982782188416</c:v>
                </c:pt>
                <c:pt idx="1412">
                  <c:v>-8.2853179971281303</c:v>
                </c:pt>
                <c:pt idx="1413">
                  <c:v>-8.8882389895178591</c:v>
                </c:pt>
                <c:pt idx="1414">
                  <c:v>-8.8188140439969569</c:v>
                </c:pt>
                <c:pt idx="1415">
                  <c:v>-8.6289422746263611</c:v>
                </c:pt>
                <c:pt idx="1416">
                  <c:v>-8.5036122743859135</c:v>
                </c:pt>
                <c:pt idx="1417">
                  <c:v>-8.3370306571267516</c:v>
                </c:pt>
                <c:pt idx="1418">
                  <c:v>-8.7105831214873302</c:v>
                </c:pt>
                <c:pt idx="1419">
                  <c:v>-8.579440726247622</c:v>
                </c:pt>
                <c:pt idx="1420">
                  <c:v>-8.796906941692777</c:v>
                </c:pt>
                <c:pt idx="1421">
                  <c:v>-8.2617098153284036</c:v>
                </c:pt>
                <c:pt idx="1422">
                  <c:v>-8.7003840026266062</c:v>
                </c:pt>
                <c:pt idx="1423">
                  <c:v>-8.9434240935155902</c:v>
                </c:pt>
                <c:pt idx="1424">
                  <c:v>-8.6940273672741437</c:v>
                </c:pt>
                <c:pt idx="1425">
                  <c:v>-8.6198634535771799</c:v>
                </c:pt>
                <c:pt idx="1426">
                  <c:v>-8.8868505148538297</c:v>
                </c:pt>
                <c:pt idx="1427">
                  <c:v>-8.4132384781936285</c:v>
                </c:pt>
                <c:pt idx="1428">
                  <c:v>-8.0730288268293755</c:v>
                </c:pt>
                <c:pt idx="1429">
                  <c:v>-7.9525607880741367</c:v>
                </c:pt>
                <c:pt idx="1430">
                  <c:v>-8.3298329842798342</c:v>
                </c:pt>
                <c:pt idx="1431">
                  <c:v>-8.2063429825363094</c:v>
                </c:pt>
                <c:pt idx="1432">
                  <c:v>-8.4044318906211828</c:v>
                </c:pt>
                <c:pt idx="1433">
                  <c:v>-7.6164975205818184</c:v>
                </c:pt>
                <c:pt idx="1434">
                  <c:v>-7.6496328327198979</c:v>
                </c:pt>
                <c:pt idx="1435">
                  <c:v>-6.8806270279011246</c:v>
                </c:pt>
                <c:pt idx="1436">
                  <c:v>-6.9272240305572117</c:v>
                </c:pt>
                <c:pt idx="1437">
                  <c:v>-6.4481385364699699</c:v>
                </c:pt>
                <c:pt idx="1438">
                  <c:v>-6.0672081308033752</c:v>
                </c:pt>
                <c:pt idx="1439">
                  <c:v>-4.8411867681522445</c:v>
                </c:pt>
                <c:pt idx="1440">
                  <c:v>-4.9707745340891503</c:v>
                </c:pt>
                <c:pt idx="1441">
                  <c:v>-5.004363684059185</c:v>
                </c:pt>
                <c:pt idx="1442">
                  <c:v>-5.1480680416165159</c:v>
                </c:pt>
                <c:pt idx="1443">
                  <c:v>-4.647114122975915</c:v>
                </c:pt>
                <c:pt idx="1444">
                  <c:v>-4.2749578243737263</c:v>
                </c:pt>
                <c:pt idx="1445">
                  <c:v>-3.7657488437557749</c:v>
                </c:pt>
                <c:pt idx="1446">
                  <c:v>-3.015195128209688</c:v>
                </c:pt>
                <c:pt idx="1447">
                  <c:v>-2.3658236112178295</c:v>
                </c:pt>
                <c:pt idx="1448">
                  <c:v>-1.7976505477368308</c:v>
                </c:pt>
                <c:pt idx="1449">
                  <c:v>-1.6348511631377574</c:v>
                </c:pt>
                <c:pt idx="1450">
                  <c:v>-1.7100173650644646</c:v>
                </c:pt>
                <c:pt idx="1451">
                  <c:v>-0.9749262422058057</c:v>
                </c:pt>
                <c:pt idx="1452">
                  <c:v>-1.2241791716391062</c:v>
                </c:pt>
                <c:pt idx="1453">
                  <c:v>-1.1843112999404315</c:v>
                </c:pt>
                <c:pt idx="1454">
                  <c:v>-0.64900450855498826</c:v>
                </c:pt>
                <c:pt idx="1455">
                  <c:v>-0.87979069934052301</c:v>
                </c:pt>
                <c:pt idx="1456">
                  <c:v>-1.0732128215894943</c:v>
                </c:pt>
                <c:pt idx="1457">
                  <c:v>-0.92100523734712103</c:v>
                </c:pt>
                <c:pt idx="1458">
                  <c:v>-0.57298165028251735</c:v>
                </c:pt>
                <c:pt idx="1459">
                  <c:v>0.12075050595044307</c:v>
                </c:pt>
                <c:pt idx="1460">
                  <c:v>1.1196212995634709</c:v>
                </c:pt>
                <c:pt idx="1461">
                  <c:v>2.1060686024296227</c:v>
                </c:pt>
                <c:pt idx="1462">
                  <c:v>2.6122014472009414</c:v>
                </c:pt>
                <c:pt idx="1463">
                  <c:v>2.2309791299641346</c:v>
                </c:pt>
                <c:pt idx="1464">
                  <c:v>1.7871926837282943</c:v>
                </c:pt>
                <c:pt idx="1465">
                  <c:v>2.2584817909338142</c:v>
                </c:pt>
                <c:pt idx="1466">
                  <c:v>2.5978297495154923</c:v>
                </c:pt>
                <c:pt idx="1467">
                  <c:v>1.4138465846094215</c:v>
                </c:pt>
                <c:pt idx="1468">
                  <c:v>1.3808620390613457</c:v>
                </c:pt>
                <c:pt idx="1469">
                  <c:v>1.0790926799426888</c:v>
                </c:pt>
                <c:pt idx="1470">
                  <c:v>0.77643515271776542</c:v>
                </c:pt>
                <c:pt idx="1471">
                  <c:v>0.86577846206262288</c:v>
                </c:pt>
                <c:pt idx="1472">
                  <c:v>1.470364990002901</c:v>
                </c:pt>
                <c:pt idx="1473">
                  <c:v>1.3669860878134414</c:v>
                </c:pt>
                <c:pt idx="1474">
                  <c:v>2.0838625085096782</c:v>
                </c:pt>
                <c:pt idx="1475">
                  <c:v>2.525338656332512</c:v>
                </c:pt>
                <c:pt idx="1476">
                  <c:v>2.9116772165739468</c:v>
                </c:pt>
                <c:pt idx="1477">
                  <c:v>2.8978745604100045</c:v>
                </c:pt>
                <c:pt idx="1478">
                  <c:v>3.7162608332304949</c:v>
                </c:pt>
                <c:pt idx="1479">
                  <c:v>4.2235968549611398</c:v>
                </c:pt>
                <c:pt idx="1480">
                  <c:v>4.0717453587537511</c:v>
                </c:pt>
                <c:pt idx="1481">
                  <c:v>4.4287777771241581</c:v>
                </c:pt>
                <c:pt idx="1482">
                  <c:v>5.0243584658315044</c:v>
                </c:pt>
                <c:pt idx="1483">
                  <c:v>5.0001632605869135</c:v>
                </c:pt>
                <c:pt idx="1484">
                  <c:v>4.6192918187676772</c:v>
                </c:pt>
                <c:pt idx="1485">
                  <c:v>4.5664516958412786</c:v>
                </c:pt>
                <c:pt idx="1486">
                  <c:v>4.7662371461079669</c:v>
                </c:pt>
                <c:pt idx="1487">
                  <c:v>5.0541069275090447</c:v>
                </c:pt>
              </c:numCache>
            </c:numRef>
          </c:val>
          <c:smooth val="0"/>
        </c:ser>
        <c:dLbls>
          <c:showLegendKey val="0"/>
          <c:showVal val="0"/>
          <c:showCatName val="0"/>
          <c:showSerName val="0"/>
          <c:showPercent val="0"/>
          <c:showBubbleSize val="0"/>
        </c:dLbls>
        <c:marker val="1"/>
        <c:smooth val="0"/>
        <c:axId val="235772544"/>
        <c:axId val="235778432"/>
      </c:lineChart>
      <c:lineChart>
        <c:grouping val="standard"/>
        <c:varyColors val="0"/>
        <c:ser>
          <c:idx val="0"/>
          <c:order val="0"/>
          <c:tx>
            <c:strRef>
              <c:f>'原油库存（周数据）'!$B$1</c:f>
              <c:strCache>
                <c:ptCount val="1"/>
                <c:pt idx="0">
                  <c:v>期货结算价(连续):WTI原油:周</c:v>
                </c:pt>
              </c:strCache>
            </c:strRef>
          </c:tx>
          <c:marker>
            <c:symbol val="none"/>
          </c:marker>
          <c:cat>
            <c:numRef>
              <c:f>'原油库存（周数据）'!$A$2:$A$1489</c:f>
              <c:numCache>
                <c:formatCode>yyyy\-mm\-dd;@</c:formatCode>
                <c:ptCount val="1488"/>
                <c:pt idx="0">
                  <c:v>33249</c:v>
                </c:pt>
                <c:pt idx="1">
                  <c:v>33256</c:v>
                </c:pt>
                <c:pt idx="2">
                  <c:v>33263</c:v>
                </c:pt>
                <c:pt idx="3">
                  <c:v>33270</c:v>
                </c:pt>
                <c:pt idx="4">
                  <c:v>33277</c:v>
                </c:pt>
                <c:pt idx="5">
                  <c:v>33284</c:v>
                </c:pt>
                <c:pt idx="6">
                  <c:v>33291</c:v>
                </c:pt>
                <c:pt idx="7">
                  <c:v>33298</c:v>
                </c:pt>
                <c:pt idx="8">
                  <c:v>33305</c:v>
                </c:pt>
                <c:pt idx="9">
                  <c:v>33312</c:v>
                </c:pt>
                <c:pt idx="10">
                  <c:v>33319</c:v>
                </c:pt>
                <c:pt idx="11">
                  <c:v>33326</c:v>
                </c:pt>
                <c:pt idx="12">
                  <c:v>33333</c:v>
                </c:pt>
                <c:pt idx="13">
                  <c:v>33340</c:v>
                </c:pt>
                <c:pt idx="14">
                  <c:v>33347</c:v>
                </c:pt>
                <c:pt idx="15">
                  <c:v>33354</c:v>
                </c:pt>
                <c:pt idx="16">
                  <c:v>33361</c:v>
                </c:pt>
                <c:pt idx="17">
                  <c:v>33368</c:v>
                </c:pt>
                <c:pt idx="18">
                  <c:v>33375</c:v>
                </c:pt>
                <c:pt idx="19">
                  <c:v>33382</c:v>
                </c:pt>
                <c:pt idx="20">
                  <c:v>33389</c:v>
                </c:pt>
                <c:pt idx="21">
                  <c:v>33396</c:v>
                </c:pt>
                <c:pt idx="22">
                  <c:v>33403</c:v>
                </c:pt>
                <c:pt idx="23">
                  <c:v>33410</c:v>
                </c:pt>
                <c:pt idx="24">
                  <c:v>33417</c:v>
                </c:pt>
                <c:pt idx="25">
                  <c:v>33424</c:v>
                </c:pt>
                <c:pt idx="26">
                  <c:v>33431</c:v>
                </c:pt>
                <c:pt idx="27">
                  <c:v>33438</c:v>
                </c:pt>
                <c:pt idx="28">
                  <c:v>33445</c:v>
                </c:pt>
                <c:pt idx="29">
                  <c:v>33452</c:v>
                </c:pt>
                <c:pt idx="30">
                  <c:v>33459</c:v>
                </c:pt>
                <c:pt idx="31">
                  <c:v>33466</c:v>
                </c:pt>
                <c:pt idx="32">
                  <c:v>33473</c:v>
                </c:pt>
                <c:pt idx="33">
                  <c:v>33480</c:v>
                </c:pt>
                <c:pt idx="34">
                  <c:v>33487</c:v>
                </c:pt>
                <c:pt idx="35">
                  <c:v>33494</c:v>
                </c:pt>
                <c:pt idx="36">
                  <c:v>33501</c:v>
                </c:pt>
                <c:pt idx="37">
                  <c:v>33508</c:v>
                </c:pt>
                <c:pt idx="38">
                  <c:v>33515</c:v>
                </c:pt>
                <c:pt idx="39">
                  <c:v>33522</c:v>
                </c:pt>
                <c:pt idx="40">
                  <c:v>33529</c:v>
                </c:pt>
                <c:pt idx="41">
                  <c:v>33536</c:v>
                </c:pt>
                <c:pt idx="42">
                  <c:v>33543</c:v>
                </c:pt>
                <c:pt idx="43">
                  <c:v>33550</c:v>
                </c:pt>
                <c:pt idx="44">
                  <c:v>33557</c:v>
                </c:pt>
                <c:pt idx="45">
                  <c:v>33564</c:v>
                </c:pt>
                <c:pt idx="46">
                  <c:v>33571</c:v>
                </c:pt>
                <c:pt idx="47">
                  <c:v>33578</c:v>
                </c:pt>
                <c:pt idx="48">
                  <c:v>33585</c:v>
                </c:pt>
                <c:pt idx="49">
                  <c:v>33592</c:v>
                </c:pt>
                <c:pt idx="50">
                  <c:v>33599</c:v>
                </c:pt>
                <c:pt idx="51">
                  <c:v>33606</c:v>
                </c:pt>
                <c:pt idx="52">
                  <c:v>33613</c:v>
                </c:pt>
                <c:pt idx="53">
                  <c:v>33620</c:v>
                </c:pt>
                <c:pt idx="54">
                  <c:v>33627</c:v>
                </c:pt>
                <c:pt idx="55">
                  <c:v>33634</c:v>
                </c:pt>
                <c:pt idx="56">
                  <c:v>33641</c:v>
                </c:pt>
                <c:pt idx="57">
                  <c:v>33648</c:v>
                </c:pt>
                <c:pt idx="58">
                  <c:v>33655</c:v>
                </c:pt>
                <c:pt idx="59">
                  <c:v>33662</c:v>
                </c:pt>
                <c:pt idx="60">
                  <c:v>33669</c:v>
                </c:pt>
                <c:pt idx="61">
                  <c:v>33676</c:v>
                </c:pt>
                <c:pt idx="62">
                  <c:v>33683</c:v>
                </c:pt>
                <c:pt idx="63">
                  <c:v>33690</c:v>
                </c:pt>
                <c:pt idx="64">
                  <c:v>33697</c:v>
                </c:pt>
                <c:pt idx="65">
                  <c:v>33704</c:v>
                </c:pt>
                <c:pt idx="66">
                  <c:v>33711</c:v>
                </c:pt>
                <c:pt idx="67">
                  <c:v>33718</c:v>
                </c:pt>
                <c:pt idx="68">
                  <c:v>33725</c:v>
                </c:pt>
                <c:pt idx="69">
                  <c:v>33732</c:v>
                </c:pt>
                <c:pt idx="70">
                  <c:v>33739</c:v>
                </c:pt>
                <c:pt idx="71">
                  <c:v>33746</c:v>
                </c:pt>
                <c:pt idx="72">
                  <c:v>33753</c:v>
                </c:pt>
                <c:pt idx="73">
                  <c:v>33760</c:v>
                </c:pt>
                <c:pt idx="74">
                  <c:v>33767</c:v>
                </c:pt>
                <c:pt idx="75">
                  <c:v>33774</c:v>
                </c:pt>
                <c:pt idx="76">
                  <c:v>33781</c:v>
                </c:pt>
                <c:pt idx="77">
                  <c:v>33788</c:v>
                </c:pt>
                <c:pt idx="78">
                  <c:v>33795</c:v>
                </c:pt>
                <c:pt idx="79">
                  <c:v>33802</c:v>
                </c:pt>
                <c:pt idx="80">
                  <c:v>33809</c:v>
                </c:pt>
                <c:pt idx="81">
                  <c:v>33816</c:v>
                </c:pt>
                <c:pt idx="82">
                  <c:v>33823</c:v>
                </c:pt>
                <c:pt idx="83">
                  <c:v>33830</c:v>
                </c:pt>
                <c:pt idx="84">
                  <c:v>33837</c:v>
                </c:pt>
                <c:pt idx="85">
                  <c:v>33844</c:v>
                </c:pt>
                <c:pt idx="86">
                  <c:v>33851</c:v>
                </c:pt>
                <c:pt idx="87">
                  <c:v>33858</c:v>
                </c:pt>
                <c:pt idx="88">
                  <c:v>33865</c:v>
                </c:pt>
                <c:pt idx="89">
                  <c:v>33872</c:v>
                </c:pt>
                <c:pt idx="90">
                  <c:v>33879</c:v>
                </c:pt>
                <c:pt idx="91">
                  <c:v>33886</c:v>
                </c:pt>
                <c:pt idx="92">
                  <c:v>33893</c:v>
                </c:pt>
                <c:pt idx="93">
                  <c:v>33900</c:v>
                </c:pt>
                <c:pt idx="94">
                  <c:v>33907</c:v>
                </c:pt>
                <c:pt idx="95">
                  <c:v>33914</c:v>
                </c:pt>
                <c:pt idx="96">
                  <c:v>33921</c:v>
                </c:pt>
                <c:pt idx="97">
                  <c:v>33928</c:v>
                </c:pt>
                <c:pt idx="98">
                  <c:v>33935</c:v>
                </c:pt>
                <c:pt idx="99">
                  <c:v>33942</c:v>
                </c:pt>
                <c:pt idx="100">
                  <c:v>33949</c:v>
                </c:pt>
                <c:pt idx="101">
                  <c:v>33956</c:v>
                </c:pt>
                <c:pt idx="102">
                  <c:v>33963</c:v>
                </c:pt>
                <c:pt idx="103">
                  <c:v>33970</c:v>
                </c:pt>
                <c:pt idx="104">
                  <c:v>33977</c:v>
                </c:pt>
                <c:pt idx="105">
                  <c:v>33984</c:v>
                </c:pt>
                <c:pt idx="106">
                  <c:v>33991</c:v>
                </c:pt>
                <c:pt idx="107">
                  <c:v>33998</c:v>
                </c:pt>
                <c:pt idx="108">
                  <c:v>34005</c:v>
                </c:pt>
                <c:pt idx="109">
                  <c:v>34012</c:v>
                </c:pt>
                <c:pt idx="110">
                  <c:v>34019</c:v>
                </c:pt>
                <c:pt idx="111">
                  <c:v>34026</c:v>
                </c:pt>
                <c:pt idx="112">
                  <c:v>34033</c:v>
                </c:pt>
                <c:pt idx="113">
                  <c:v>34040</c:v>
                </c:pt>
                <c:pt idx="114">
                  <c:v>34047</c:v>
                </c:pt>
                <c:pt idx="115">
                  <c:v>34054</c:v>
                </c:pt>
                <c:pt idx="116">
                  <c:v>34061</c:v>
                </c:pt>
                <c:pt idx="117">
                  <c:v>34068</c:v>
                </c:pt>
                <c:pt idx="118">
                  <c:v>34075</c:v>
                </c:pt>
                <c:pt idx="119">
                  <c:v>34082</c:v>
                </c:pt>
                <c:pt idx="120">
                  <c:v>34089</c:v>
                </c:pt>
                <c:pt idx="121">
                  <c:v>34096</c:v>
                </c:pt>
                <c:pt idx="122">
                  <c:v>34103</c:v>
                </c:pt>
                <c:pt idx="123">
                  <c:v>34110</c:v>
                </c:pt>
                <c:pt idx="124">
                  <c:v>34117</c:v>
                </c:pt>
                <c:pt idx="125">
                  <c:v>34124</c:v>
                </c:pt>
                <c:pt idx="126">
                  <c:v>34131</c:v>
                </c:pt>
                <c:pt idx="127">
                  <c:v>34138</c:v>
                </c:pt>
                <c:pt idx="128">
                  <c:v>34145</c:v>
                </c:pt>
                <c:pt idx="129">
                  <c:v>34152</c:v>
                </c:pt>
                <c:pt idx="130">
                  <c:v>34159</c:v>
                </c:pt>
                <c:pt idx="131">
                  <c:v>34166</c:v>
                </c:pt>
                <c:pt idx="132">
                  <c:v>34173</c:v>
                </c:pt>
                <c:pt idx="133">
                  <c:v>34180</c:v>
                </c:pt>
                <c:pt idx="134">
                  <c:v>34187</c:v>
                </c:pt>
                <c:pt idx="135">
                  <c:v>34194</c:v>
                </c:pt>
                <c:pt idx="136">
                  <c:v>34201</c:v>
                </c:pt>
                <c:pt idx="137">
                  <c:v>34208</c:v>
                </c:pt>
                <c:pt idx="138">
                  <c:v>34215</c:v>
                </c:pt>
                <c:pt idx="139">
                  <c:v>34222</c:v>
                </c:pt>
                <c:pt idx="140">
                  <c:v>34229</c:v>
                </c:pt>
                <c:pt idx="141">
                  <c:v>34236</c:v>
                </c:pt>
                <c:pt idx="142">
                  <c:v>34243</c:v>
                </c:pt>
                <c:pt idx="143">
                  <c:v>34250</c:v>
                </c:pt>
                <c:pt idx="144">
                  <c:v>34257</c:v>
                </c:pt>
                <c:pt idx="145">
                  <c:v>34264</c:v>
                </c:pt>
                <c:pt idx="146">
                  <c:v>34271</c:v>
                </c:pt>
                <c:pt idx="147">
                  <c:v>34278</c:v>
                </c:pt>
                <c:pt idx="148">
                  <c:v>34285</c:v>
                </c:pt>
                <c:pt idx="149">
                  <c:v>34292</c:v>
                </c:pt>
                <c:pt idx="150">
                  <c:v>34299</c:v>
                </c:pt>
                <c:pt idx="151">
                  <c:v>34306</c:v>
                </c:pt>
                <c:pt idx="152">
                  <c:v>34313</c:v>
                </c:pt>
                <c:pt idx="153">
                  <c:v>34320</c:v>
                </c:pt>
                <c:pt idx="154">
                  <c:v>34327</c:v>
                </c:pt>
                <c:pt idx="155">
                  <c:v>34334</c:v>
                </c:pt>
                <c:pt idx="156">
                  <c:v>34341</c:v>
                </c:pt>
                <c:pt idx="157">
                  <c:v>34348</c:v>
                </c:pt>
                <c:pt idx="158">
                  <c:v>34355</c:v>
                </c:pt>
                <c:pt idx="159">
                  <c:v>34362</c:v>
                </c:pt>
                <c:pt idx="160">
                  <c:v>34369</c:v>
                </c:pt>
                <c:pt idx="161">
                  <c:v>34376</c:v>
                </c:pt>
                <c:pt idx="162">
                  <c:v>34383</c:v>
                </c:pt>
                <c:pt idx="163">
                  <c:v>34390</c:v>
                </c:pt>
                <c:pt idx="164">
                  <c:v>34397</c:v>
                </c:pt>
                <c:pt idx="165">
                  <c:v>34404</c:v>
                </c:pt>
                <c:pt idx="166">
                  <c:v>34411</c:v>
                </c:pt>
                <c:pt idx="167">
                  <c:v>34418</c:v>
                </c:pt>
                <c:pt idx="168">
                  <c:v>34425</c:v>
                </c:pt>
                <c:pt idx="169">
                  <c:v>34432</c:v>
                </c:pt>
                <c:pt idx="170">
                  <c:v>34439</c:v>
                </c:pt>
                <c:pt idx="171">
                  <c:v>34446</c:v>
                </c:pt>
                <c:pt idx="172">
                  <c:v>34453</c:v>
                </c:pt>
                <c:pt idx="173">
                  <c:v>34460</c:v>
                </c:pt>
                <c:pt idx="174">
                  <c:v>34467</c:v>
                </c:pt>
                <c:pt idx="175">
                  <c:v>34474</c:v>
                </c:pt>
                <c:pt idx="176">
                  <c:v>34481</c:v>
                </c:pt>
                <c:pt idx="177">
                  <c:v>34488</c:v>
                </c:pt>
                <c:pt idx="178">
                  <c:v>34495</c:v>
                </c:pt>
                <c:pt idx="179">
                  <c:v>34502</c:v>
                </c:pt>
                <c:pt idx="180">
                  <c:v>34509</c:v>
                </c:pt>
                <c:pt idx="181">
                  <c:v>34516</c:v>
                </c:pt>
                <c:pt idx="182">
                  <c:v>34523</c:v>
                </c:pt>
                <c:pt idx="183">
                  <c:v>34530</c:v>
                </c:pt>
                <c:pt idx="184">
                  <c:v>34537</c:v>
                </c:pt>
                <c:pt idx="185">
                  <c:v>34544</c:v>
                </c:pt>
                <c:pt idx="186">
                  <c:v>34551</c:v>
                </c:pt>
                <c:pt idx="187">
                  <c:v>34558</c:v>
                </c:pt>
                <c:pt idx="188">
                  <c:v>34565</c:v>
                </c:pt>
                <c:pt idx="189">
                  <c:v>34572</c:v>
                </c:pt>
                <c:pt idx="190">
                  <c:v>34579</c:v>
                </c:pt>
                <c:pt idx="191">
                  <c:v>34586</c:v>
                </c:pt>
                <c:pt idx="192">
                  <c:v>34593</c:v>
                </c:pt>
                <c:pt idx="193">
                  <c:v>34600</c:v>
                </c:pt>
                <c:pt idx="194">
                  <c:v>34607</c:v>
                </c:pt>
                <c:pt idx="195">
                  <c:v>34614</c:v>
                </c:pt>
                <c:pt idx="196">
                  <c:v>34621</c:v>
                </c:pt>
                <c:pt idx="197">
                  <c:v>34628</c:v>
                </c:pt>
                <c:pt idx="198">
                  <c:v>34635</c:v>
                </c:pt>
                <c:pt idx="199">
                  <c:v>34642</c:v>
                </c:pt>
                <c:pt idx="200">
                  <c:v>34649</c:v>
                </c:pt>
                <c:pt idx="201">
                  <c:v>34656</c:v>
                </c:pt>
                <c:pt idx="202">
                  <c:v>34663</c:v>
                </c:pt>
                <c:pt idx="203">
                  <c:v>34670</c:v>
                </c:pt>
                <c:pt idx="204">
                  <c:v>34677</c:v>
                </c:pt>
                <c:pt idx="205">
                  <c:v>34684</c:v>
                </c:pt>
                <c:pt idx="206">
                  <c:v>34691</c:v>
                </c:pt>
                <c:pt idx="207">
                  <c:v>34698</c:v>
                </c:pt>
                <c:pt idx="208">
                  <c:v>34705</c:v>
                </c:pt>
                <c:pt idx="209">
                  <c:v>34712</c:v>
                </c:pt>
                <c:pt idx="210">
                  <c:v>34719</c:v>
                </c:pt>
                <c:pt idx="211">
                  <c:v>34726</c:v>
                </c:pt>
                <c:pt idx="212">
                  <c:v>34733</c:v>
                </c:pt>
                <c:pt idx="213">
                  <c:v>34740</c:v>
                </c:pt>
                <c:pt idx="214">
                  <c:v>34747</c:v>
                </c:pt>
                <c:pt idx="215">
                  <c:v>34754</c:v>
                </c:pt>
                <c:pt idx="216">
                  <c:v>34761</c:v>
                </c:pt>
                <c:pt idx="217">
                  <c:v>34768</c:v>
                </c:pt>
                <c:pt idx="218">
                  <c:v>34775</c:v>
                </c:pt>
                <c:pt idx="219">
                  <c:v>34782</c:v>
                </c:pt>
                <c:pt idx="220">
                  <c:v>34789</c:v>
                </c:pt>
                <c:pt idx="221">
                  <c:v>34796</c:v>
                </c:pt>
                <c:pt idx="222">
                  <c:v>34803</c:v>
                </c:pt>
                <c:pt idx="223">
                  <c:v>34810</c:v>
                </c:pt>
                <c:pt idx="224">
                  <c:v>34817</c:v>
                </c:pt>
                <c:pt idx="225">
                  <c:v>34824</c:v>
                </c:pt>
                <c:pt idx="226">
                  <c:v>34831</c:v>
                </c:pt>
                <c:pt idx="227">
                  <c:v>34838</c:v>
                </c:pt>
                <c:pt idx="228">
                  <c:v>34845</c:v>
                </c:pt>
                <c:pt idx="229">
                  <c:v>34852</c:v>
                </c:pt>
                <c:pt idx="230">
                  <c:v>34859</c:v>
                </c:pt>
                <c:pt idx="231">
                  <c:v>34866</c:v>
                </c:pt>
                <c:pt idx="232">
                  <c:v>34873</c:v>
                </c:pt>
                <c:pt idx="233">
                  <c:v>34880</c:v>
                </c:pt>
                <c:pt idx="234">
                  <c:v>34887</c:v>
                </c:pt>
                <c:pt idx="235">
                  <c:v>34894</c:v>
                </c:pt>
                <c:pt idx="236">
                  <c:v>34901</c:v>
                </c:pt>
                <c:pt idx="237">
                  <c:v>34908</c:v>
                </c:pt>
                <c:pt idx="238">
                  <c:v>34915</c:v>
                </c:pt>
                <c:pt idx="239">
                  <c:v>34922</c:v>
                </c:pt>
                <c:pt idx="240">
                  <c:v>34929</c:v>
                </c:pt>
                <c:pt idx="241">
                  <c:v>34936</c:v>
                </c:pt>
                <c:pt idx="242">
                  <c:v>34943</c:v>
                </c:pt>
                <c:pt idx="243">
                  <c:v>34950</c:v>
                </c:pt>
                <c:pt idx="244">
                  <c:v>34957</c:v>
                </c:pt>
                <c:pt idx="245">
                  <c:v>34964</c:v>
                </c:pt>
                <c:pt idx="246">
                  <c:v>34971</c:v>
                </c:pt>
                <c:pt idx="247">
                  <c:v>34978</c:v>
                </c:pt>
                <c:pt idx="248">
                  <c:v>34985</c:v>
                </c:pt>
                <c:pt idx="249">
                  <c:v>34992</c:v>
                </c:pt>
                <c:pt idx="250">
                  <c:v>34999</c:v>
                </c:pt>
                <c:pt idx="251">
                  <c:v>35006</c:v>
                </c:pt>
                <c:pt idx="252">
                  <c:v>35013</c:v>
                </c:pt>
                <c:pt idx="253">
                  <c:v>35020</c:v>
                </c:pt>
                <c:pt idx="254">
                  <c:v>35027</c:v>
                </c:pt>
                <c:pt idx="255">
                  <c:v>35034</c:v>
                </c:pt>
                <c:pt idx="256">
                  <c:v>35041</c:v>
                </c:pt>
                <c:pt idx="257">
                  <c:v>35048</c:v>
                </c:pt>
                <c:pt idx="258">
                  <c:v>35055</c:v>
                </c:pt>
                <c:pt idx="259">
                  <c:v>35062</c:v>
                </c:pt>
                <c:pt idx="260">
                  <c:v>35069</c:v>
                </c:pt>
                <c:pt idx="261">
                  <c:v>35076</c:v>
                </c:pt>
                <c:pt idx="262">
                  <c:v>35083</c:v>
                </c:pt>
                <c:pt idx="263">
                  <c:v>35090</c:v>
                </c:pt>
                <c:pt idx="264">
                  <c:v>35097</c:v>
                </c:pt>
                <c:pt idx="265">
                  <c:v>35104</c:v>
                </c:pt>
                <c:pt idx="266">
                  <c:v>35111</c:v>
                </c:pt>
                <c:pt idx="267">
                  <c:v>35118</c:v>
                </c:pt>
                <c:pt idx="268">
                  <c:v>35125</c:v>
                </c:pt>
                <c:pt idx="269">
                  <c:v>35132</c:v>
                </c:pt>
                <c:pt idx="270">
                  <c:v>35139</c:v>
                </c:pt>
                <c:pt idx="271">
                  <c:v>35146</c:v>
                </c:pt>
                <c:pt idx="272">
                  <c:v>35153</c:v>
                </c:pt>
                <c:pt idx="273">
                  <c:v>35160</c:v>
                </c:pt>
                <c:pt idx="274">
                  <c:v>35167</c:v>
                </c:pt>
                <c:pt idx="275">
                  <c:v>35174</c:v>
                </c:pt>
                <c:pt idx="276">
                  <c:v>35181</c:v>
                </c:pt>
                <c:pt idx="277">
                  <c:v>35188</c:v>
                </c:pt>
                <c:pt idx="278">
                  <c:v>35195</c:v>
                </c:pt>
                <c:pt idx="279">
                  <c:v>35202</c:v>
                </c:pt>
                <c:pt idx="280">
                  <c:v>35209</c:v>
                </c:pt>
                <c:pt idx="281">
                  <c:v>35216</c:v>
                </c:pt>
                <c:pt idx="282">
                  <c:v>35223</c:v>
                </c:pt>
                <c:pt idx="283">
                  <c:v>35230</c:v>
                </c:pt>
                <c:pt idx="284">
                  <c:v>35237</c:v>
                </c:pt>
                <c:pt idx="285">
                  <c:v>35244</c:v>
                </c:pt>
                <c:pt idx="286">
                  <c:v>35251</c:v>
                </c:pt>
                <c:pt idx="287">
                  <c:v>35258</c:v>
                </c:pt>
                <c:pt idx="288">
                  <c:v>35265</c:v>
                </c:pt>
                <c:pt idx="289">
                  <c:v>35272</c:v>
                </c:pt>
                <c:pt idx="290">
                  <c:v>35279</c:v>
                </c:pt>
                <c:pt idx="291">
                  <c:v>35286</c:v>
                </c:pt>
                <c:pt idx="292">
                  <c:v>35293</c:v>
                </c:pt>
                <c:pt idx="293">
                  <c:v>35300</c:v>
                </c:pt>
                <c:pt idx="294">
                  <c:v>35307</c:v>
                </c:pt>
                <c:pt idx="295">
                  <c:v>35314</c:v>
                </c:pt>
                <c:pt idx="296">
                  <c:v>35321</c:v>
                </c:pt>
                <c:pt idx="297">
                  <c:v>35328</c:v>
                </c:pt>
                <c:pt idx="298">
                  <c:v>35335</c:v>
                </c:pt>
                <c:pt idx="299">
                  <c:v>35342</c:v>
                </c:pt>
                <c:pt idx="300">
                  <c:v>35349</c:v>
                </c:pt>
                <c:pt idx="301">
                  <c:v>35356</c:v>
                </c:pt>
                <c:pt idx="302">
                  <c:v>35363</c:v>
                </c:pt>
                <c:pt idx="303">
                  <c:v>35370</c:v>
                </c:pt>
                <c:pt idx="304">
                  <c:v>35377</c:v>
                </c:pt>
                <c:pt idx="305">
                  <c:v>35384</c:v>
                </c:pt>
                <c:pt idx="306">
                  <c:v>35391</c:v>
                </c:pt>
                <c:pt idx="307">
                  <c:v>35398</c:v>
                </c:pt>
                <c:pt idx="308">
                  <c:v>35405</c:v>
                </c:pt>
                <c:pt idx="309">
                  <c:v>35412</c:v>
                </c:pt>
                <c:pt idx="310">
                  <c:v>35419</c:v>
                </c:pt>
                <c:pt idx="311">
                  <c:v>35426</c:v>
                </c:pt>
                <c:pt idx="312">
                  <c:v>35433</c:v>
                </c:pt>
                <c:pt idx="313">
                  <c:v>35440</c:v>
                </c:pt>
                <c:pt idx="314">
                  <c:v>35447</c:v>
                </c:pt>
                <c:pt idx="315">
                  <c:v>35454</c:v>
                </c:pt>
                <c:pt idx="316">
                  <c:v>35461</c:v>
                </c:pt>
                <c:pt idx="317">
                  <c:v>35468</c:v>
                </c:pt>
                <c:pt idx="318">
                  <c:v>35475</c:v>
                </c:pt>
                <c:pt idx="319">
                  <c:v>35482</c:v>
                </c:pt>
                <c:pt idx="320">
                  <c:v>35489</c:v>
                </c:pt>
                <c:pt idx="321">
                  <c:v>35496</c:v>
                </c:pt>
                <c:pt idx="322">
                  <c:v>35503</c:v>
                </c:pt>
                <c:pt idx="323">
                  <c:v>35510</c:v>
                </c:pt>
                <c:pt idx="324">
                  <c:v>35517</c:v>
                </c:pt>
                <c:pt idx="325">
                  <c:v>35524</c:v>
                </c:pt>
                <c:pt idx="326">
                  <c:v>35531</c:v>
                </c:pt>
                <c:pt idx="327">
                  <c:v>35538</c:v>
                </c:pt>
                <c:pt idx="328">
                  <c:v>35545</c:v>
                </c:pt>
                <c:pt idx="329">
                  <c:v>35552</c:v>
                </c:pt>
                <c:pt idx="330">
                  <c:v>35559</c:v>
                </c:pt>
                <c:pt idx="331">
                  <c:v>35566</c:v>
                </c:pt>
                <c:pt idx="332">
                  <c:v>35573</c:v>
                </c:pt>
                <c:pt idx="333">
                  <c:v>35580</c:v>
                </c:pt>
                <c:pt idx="334">
                  <c:v>35587</c:v>
                </c:pt>
                <c:pt idx="335">
                  <c:v>35594</c:v>
                </c:pt>
                <c:pt idx="336">
                  <c:v>35601</c:v>
                </c:pt>
                <c:pt idx="337">
                  <c:v>35608</c:v>
                </c:pt>
                <c:pt idx="338">
                  <c:v>35615</c:v>
                </c:pt>
                <c:pt idx="339">
                  <c:v>35622</c:v>
                </c:pt>
                <c:pt idx="340">
                  <c:v>35629</c:v>
                </c:pt>
                <c:pt idx="341">
                  <c:v>35636</c:v>
                </c:pt>
                <c:pt idx="342">
                  <c:v>35643</c:v>
                </c:pt>
                <c:pt idx="343">
                  <c:v>35650</c:v>
                </c:pt>
                <c:pt idx="344">
                  <c:v>35657</c:v>
                </c:pt>
                <c:pt idx="345">
                  <c:v>35664</c:v>
                </c:pt>
                <c:pt idx="346">
                  <c:v>35671</c:v>
                </c:pt>
                <c:pt idx="347">
                  <c:v>35678</c:v>
                </c:pt>
                <c:pt idx="348">
                  <c:v>35685</c:v>
                </c:pt>
                <c:pt idx="349">
                  <c:v>35692</c:v>
                </c:pt>
                <c:pt idx="350">
                  <c:v>35699</c:v>
                </c:pt>
                <c:pt idx="351">
                  <c:v>35706</c:v>
                </c:pt>
                <c:pt idx="352">
                  <c:v>35713</c:v>
                </c:pt>
                <c:pt idx="353">
                  <c:v>35720</c:v>
                </c:pt>
                <c:pt idx="354">
                  <c:v>35727</c:v>
                </c:pt>
                <c:pt idx="355">
                  <c:v>35734</c:v>
                </c:pt>
                <c:pt idx="356">
                  <c:v>35741</c:v>
                </c:pt>
                <c:pt idx="357">
                  <c:v>35748</c:v>
                </c:pt>
                <c:pt idx="358">
                  <c:v>35755</c:v>
                </c:pt>
                <c:pt idx="359">
                  <c:v>35762</c:v>
                </c:pt>
                <c:pt idx="360">
                  <c:v>35769</c:v>
                </c:pt>
                <c:pt idx="361">
                  <c:v>35776</c:v>
                </c:pt>
                <c:pt idx="362">
                  <c:v>35783</c:v>
                </c:pt>
                <c:pt idx="363">
                  <c:v>35790</c:v>
                </c:pt>
                <c:pt idx="364">
                  <c:v>35797</c:v>
                </c:pt>
                <c:pt idx="365">
                  <c:v>35804</c:v>
                </c:pt>
                <c:pt idx="366">
                  <c:v>35811</c:v>
                </c:pt>
                <c:pt idx="367">
                  <c:v>35818</c:v>
                </c:pt>
                <c:pt idx="368">
                  <c:v>35825</c:v>
                </c:pt>
                <c:pt idx="369">
                  <c:v>35832</c:v>
                </c:pt>
                <c:pt idx="370">
                  <c:v>35839</c:v>
                </c:pt>
                <c:pt idx="371">
                  <c:v>35846</c:v>
                </c:pt>
                <c:pt idx="372">
                  <c:v>35853</c:v>
                </c:pt>
                <c:pt idx="373">
                  <c:v>35860</c:v>
                </c:pt>
                <c:pt idx="374">
                  <c:v>35867</c:v>
                </c:pt>
                <c:pt idx="375">
                  <c:v>35874</c:v>
                </c:pt>
                <c:pt idx="376">
                  <c:v>35881</c:v>
                </c:pt>
                <c:pt idx="377">
                  <c:v>35888</c:v>
                </c:pt>
                <c:pt idx="378">
                  <c:v>35895</c:v>
                </c:pt>
                <c:pt idx="379">
                  <c:v>35902</c:v>
                </c:pt>
                <c:pt idx="380">
                  <c:v>35909</c:v>
                </c:pt>
                <c:pt idx="381">
                  <c:v>35916</c:v>
                </c:pt>
                <c:pt idx="382">
                  <c:v>35923</c:v>
                </c:pt>
                <c:pt idx="383">
                  <c:v>35930</c:v>
                </c:pt>
                <c:pt idx="384">
                  <c:v>35937</c:v>
                </c:pt>
                <c:pt idx="385">
                  <c:v>35944</c:v>
                </c:pt>
                <c:pt idx="386">
                  <c:v>35951</c:v>
                </c:pt>
                <c:pt idx="387">
                  <c:v>35958</c:v>
                </c:pt>
                <c:pt idx="388">
                  <c:v>35965</c:v>
                </c:pt>
                <c:pt idx="389">
                  <c:v>35972</c:v>
                </c:pt>
                <c:pt idx="390">
                  <c:v>35979</c:v>
                </c:pt>
                <c:pt idx="391">
                  <c:v>35986</c:v>
                </c:pt>
                <c:pt idx="392">
                  <c:v>35993</c:v>
                </c:pt>
                <c:pt idx="393">
                  <c:v>36000</c:v>
                </c:pt>
                <c:pt idx="394">
                  <c:v>36007</c:v>
                </c:pt>
                <c:pt idx="395">
                  <c:v>36014</c:v>
                </c:pt>
                <c:pt idx="396">
                  <c:v>36021</c:v>
                </c:pt>
                <c:pt idx="397">
                  <c:v>36028</c:v>
                </c:pt>
                <c:pt idx="398">
                  <c:v>36035</c:v>
                </c:pt>
                <c:pt idx="399">
                  <c:v>36042</c:v>
                </c:pt>
                <c:pt idx="400">
                  <c:v>36049</c:v>
                </c:pt>
                <c:pt idx="401">
                  <c:v>36056</c:v>
                </c:pt>
                <c:pt idx="402">
                  <c:v>36063</c:v>
                </c:pt>
                <c:pt idx="403">
                  <c:v>36070</c:v>
                </c:pt>
                <c:pt idx="404">
                  <c:v>36077</c:v>
                </c:pt>
                <c:pt idx="405">
                  <c:v>36084</c:v>
                </c:pt>
                <c:pt idx="406">
                  <c:v>36091</c:v>
                </c:pt>
                <c:pt idx="407">
                  <c:v>36098</c:v>
                </c:pt>
                <c:pt idx="408">
                  <c:v>36105</c:v>
                </c:pt>
                <c:pt idx="409">
                  <c:v>36112</c:v>
                </c:pt>
                <c:pt idx="410">
                  <c:v>36119</c:v>
                </c:pt>
                <c:pt idx="411">
                  <c:v>36126</c:v>
                </c:pt>
                <c:pt idx="412">
                  <c:v>36133</c:v>
                </c:pt>
                <c:pt idx="413">
                  <c:v>36140</c:v>
                </c:pt>
                <c:pt idx="414">
                  <c:v>36147</c:v>
                </c:pt>
                <c:pt idx="415">
                  <c:v>36154</c:v>
                </c:pt>
                <c:pt idx="416">
                  <c:v>36161</c:v>
                </c:pt>
                <c:pt idx="417">
                  <c:v>36168</c:v>
                </c:pt>
                <c:pt idx="418">
                  <c:v>36175</c:v>
                </c:pt>
                <c:pt idx="419">
                  <c:v>36182</c:v>
                </c:pt>
                <c:pt idx="420">
                  <c:v>36189</c:v>
                </c:pt>
                <c:pt idx="421">
                  <c:v>36196</c:v>
                </c:pt>
                <c:pt idx="422">
                  <c:v>36203</c:v>
                </c:pt>
                <c:pt idx="423">
                  <c:v>36210</c:v>
                </c:pt>
                <c:pt idx="424">
                  <c:v>36217</c:v>
                </c:pt>
                <c:pt idx="425">
                  <c:v>36224</c:v>
                </c:pt>
                <c:pt idx="426">
                  <c:v>36231</c:v>
                </c:pt>
                <c:pt idx="427">
                  <c:v>36238</c:v>
                </c:pt>
                <c:pt idx="428">
                  <c:v>36245</c:v>
                </c:pt>
                <c:pt idx="429">
                  <c:v>36252</c:v>
                </c:pt>
                <c:pt idx="430">
                  <c:v>36259</c:v>
                </c:pt>
                <c:pt idx="431">
                  <c:v>36266</c:v>
                </c:pt>
                <c:pt idx="432">
                  <c:v>36273</c:v>
                </c:pt>
                <c:pt idx="433">
                  <c:v>36280</c:v>
                </c:pt>
                <c:pt idx="434">
                  <c:v>36287</c:v>
                </c:pt>
                <c:pt idx="435">
                  <c:v>36294</c:v>
                </c:pt>
                <c:pt idx="436">
                  <c:v>36301</c:v>
                </c:pt>
                <c:pt idx="437">
                  <c:v>36308</c:v>
                </c:pt>
                <c:pt idx="438">
                  <c:v>36315</c:v>
                </c:pt>
                <c:pt idx="439">
                  <c:v>36322</c:v>
                </c:pt>
                <c:pt idx="440">
                  <c:v>36329</c:v>
                </c:pt>
                <c:pt idx="441">
                  <c:v>36336</c:v>
                </c:pt>
                <c:pt idx="442">
                  <c:v>36343</c:v>
                </c:pt>
                <c:pt idx="443">
                  <c:v>36350</c:v>
                </c:pt>
                <c:pt idx="444">
                  <c:v>36357</c:v>
                </c:pt>
                <c:pt idx="445">
                  <c:v>36364</c:v>
                </c:pt>
                <c:pt idx="446">
                  <c:v>36371</c:v>
                </c:pt>
                <c:pt idx="447">
                  <c:v>36378</c:v>
                </c:pt>
                <c:pt idx="448">
                  <c:v>36385</c:v>
                </c:pt>
                <c:pt idx="449">
                  <c:v>36392</c:v>
                </c:pt>
                <c:pt idx="450">
                  <c:v>36399</c:v>
                </c:pt>
                <c:pt idx="451">
                  <c:v>36406</c:v>
                </c:pt>
                <c:pt idx="452">
                  <c:v>36413</c:v>
                </c:pt>
                <c:pt idx="453">
                  <c:v>36420</c:v>
                </c:pt>
                <c:pt idx="454">
                  <c:v>36427</c:v>
                </c:pt>
                <c:pt idx="455">
                  <c:v>36434</c:v>
                </c:pt>
                <c:pt idx="456">
                  <c:v>36441</c:v>
                </c:pt>
                <c:pt idx="457">
                  <c:v>36448</c:v>
                </c:pt>
                <c:pt idx="458">
                  <c:v>36455</c:v>
                </c:pt>
                <c:pt idx="459">
                  <c:v>36462</c:v>
                </c:pt>
                <c:pt idx="460">
                  <c:v>36469</c:v>
                </c:pt>
                <c:pt idx="461">
                  <c:v>36476</c:v>
                </c:pt>
                <c:pt idx="462">
                  <c:v>36483</c:v>
                </c:pt>
                <c:pt idx="463">
                  <c:v>36490</c:v>
                </c:pt>
                <c:pt idx="464">
                  <c:v>36497</c:v>
                </c:pt>
                <c:pt idx="465">
                  <c:v>36504</c:v>
                </c:pt>
                <c:pt idx="466">
                  <c:v>36511</c:v>
                </c:pt>
                <c:pt idx="467">
                  <c:v>36518</c:v>
                </c:pt>
                <c:pt idx="468">
                  <c:v>36525</c:v>
                </c:pt>
                <c:pt idx="469">
                  <c:v>36532</c:v>
                </c:pt>
                <c:pt idx="470">
                  <c:v>36539</c:v>
                </c:pt>
                <c:pt idx="471">
                  <c:v>36546</c:v>
                </c:pt>
                <c:pt idx="472">
                  <c:v>36553</c:v>
                </c:pt>
                <c:pt idx="473">
                  <c:v>36560</c:v>
                </c:pt>
                <c:pt idx="474">
                  <c:v>36567</c:v>
                </c:pt>
                <c:pt idx="475">
                  <c:v>36574</c:v>
                </c:pt>
                <c:pt idx="476">
                  <c:v>36581</c:v>
                </c:pt>
                <c:pt idx="477">
                  <c:v>36588</c:v>
                </c:pt>
                <c:pt idx="478">
                  <c:v>36595</c:v>
                </c:pt>
                <c:pt idx="479">
                  <c:v>36602</c:v>
                </c:pt>
                <c:pt idx="480">
                  <c:v>36609</c:v>
                </c:pt>
                <c:pt idx="481">
                  <c:v>36616</c:v>
                </c:pt>
                <c:pt idx="482">
                  <c:v>36623</c:v>
                </c:pt>
                <c:pt idx="483">
                  <c:v>36630</c:v>
                </c:pt>
                <c:pt idx="484">
                  <c:v>36637</c:v>
                </c:pt>
                <c:pt idx="485">
                  <c:v>36644</c:v>
                </c:pt>
                <c:pt idx="486">
                  <c:v>36651</c:v>
                </c:pt>
                <c:pt idx="487">
                  <c:v>36658</c:v>
                </c:pt>
                <c:pt idx="488">
                  <c:v>36665</c:v>
                </c:pt>
                <c:pt idx="489">
                  <c:v>36672</c:v>
                </c:pt>
                <c:pt idx="490">
                  <c:v>36679</c:v>
                </c:pt>
                <c:pt idx="491">
                  <c:v>36686</c:v>
                </c:pt>
                <c:pt idx="492">
                  <c:v>36693</c:v>
                </c:pt>
                <c:pt idx="493">
                  <c:v>36700</c:v>
                </c:pt>
                <c:pt idx="494">
                  <c:v>36707</c:v>
                </c:pt>
                <c:pt idx="495">
                  <c:v>36714</c:v>
                </c:pt>
                <c:pt idx="496">
                  <c:v>36721</c:v>
                </c:pt>
                <c:pt idx="497">
                  <c:v>36728</c:v>
                </c:pt>
                <c:pt idx="498">
                  <c:v>36735</c:v>
                </c:pt>
                <c:pt idx="499">
                  <c:v>36742</c:v>
                </c:pt>
                <c:pt idx="500">
                  <c:v>36749</c:v>
                </c:pt>
                <c:pt idx="501">
                  <c:v>36756</c:v>
                </c:pt>
                <c:pt idx="502">
                  <c:v>36763</c:v>
                </c:pt>
                <c:pt idx="503">
                  <c:v>36770</c:v>
                </c:pt>
                <c:pt idx="504">
                  <c:v>36777</c:v>
                </c:pt>
                <c:pt idx="505">
                  <c:v>36784</c:v>
                </c:pt>
                <c:pt idx="506">
                  <c:v>36791</c:v>
                </c:pt>
                <c:pt idx="507">
                  <c:v>36798</c:v>
                </c:pt>
                <c:pt idx="508">
                  <c:v>36805</c:v>
                </c:pt>
                <c:pt idx="509">
                  <c:v>36812</c:v>
                </c:pt>
                <c:pt idx="510">
                  <c:v>36819</c:v>
                </c:pt>
                <c:pt idx="511">
                  <c:v>36826</c:v>
                </c:pt>
                <c:pt idx="512">
                  <c:v>36833</c:v>
                </c:pt>
                <c:pt idx="513">
                  <c:v>36840</c:v>
                </c:pt>
                <c:pt idx="514">
                  <c:v>36847</c:v>
                </c:pt>
                <c:pt idx="515">
                  <c:v>36854</c:v>
                </c:pt>
                <c:pt idx="516">
                  <c:v>36861</c:v>
                </c:pt>
                <c:pt idx="517">
                  <c:v>36868</c:v>
                </c:pt>
                <c:pt idx="518">
                  <c:v>36875</c:v>
                </c:pt>
                <c:pt idx="519">
                  <c:v>36882</c:v>
                </c:pt>
                <c:pt idx="520">
                  <c:v>36889</c:v>
                </c:pt>
                <c:pt idx="521">
                  <c:v>36896</c:v>
                </c:pt>
                <c:pt idx="522">
                  <c:v>36903</c:v>
                </c:pt>
                <c:pt idx="523">
                  <c:v>36910</c:v>
                </c:pt>
                <c:pt idx="524">
                  <c:v>36917</c:v>
                </c:pt>
                <c:pt idx="525">
                  <c:v>36924</c:v>
                </c:pt>
                <c:pt idx="526">
                  <c:v>36931</c:v>
                </c:pt>
                <c:pt idx="527">
                  <c:v>36938</c:v>
                </c:pt>
                <c:pt idx="528">
                  <c:v>36945</c:v>
                </c:pt>
                <c:pt idx="529">
                  <c:v>36952</c:v>
                </c:pt>
                <c:pt idx="530">
                  <c:v>36959</c:v>
                </c:pt>
                <c:pt idx="531">
                  <c:v>36966</c:v>
                </c:pt>
                <c:pt idx="532">
                  <c:v>36973</c:v>
                </c:pt>
                <c:pt idx="533">
                  <c:v>36980</c:v>
                </c:pt>
                <c:pt idx="534">
                  <c:v>36987</c:v>
                </c:pt>
                <c:pt idx="535">
                  <c:v>36994</c:v>
                </c:pt>
                <c:pt idx="536">
                  <c:v>37001</c:v>
                </c:pt>
                <c:pt idx="537">
                  <c:v>37008</c:v>
                </c:pt>
                <c:pt idx="538">
                  <c:v>37015</c:v>
                </c:pt>
                <c:pt idx="539">
                  <c:v>37022</c:v>
                </c:pt>
                <c:pt idx="540">
                  <c:v>37029</c:v>
                </c:pt>
                <c:pt idx="541">
                  <c:v>37036</c:v>
                </c:pt>
                <c:pt idx="542">
                  <c:v>37043</c:v>
                </c:pt>
                <c:pt idx="543">
                  <c:v>37050</c:v>
                </c:pt>
                <c:pt idx="544">
                  <c:v>37057</c:v>
                </c:pt>
                <c:pt idx="545">
                  <c:v>37064</c:v>
                </c:pt>
                <c:pt idx="546">
                  <c:v>37071</c:v>
                </c:pt>
                <c:pt idx="547">
                  <c:v>37078</c:v>
                </c:pt>
                <c:pt idx="548">
                  <c:v>37085</c:v>
                </c:pt>
                <c:pt idx="549">
                  <c:v>37092</c:v>
                </c:pt>
                <c:pt idx="550">
                  <c:v>37099</c:v>
                </c:pt>
                <c:pt idx="551">
                  <c:v>37106</c:v>
                </c:pt>
                <c:pt idx="552">
                  <c:v>37113</c:v>
                </c:pt>
                <c:pt idx="553">
                  <c:v>37120</c:v>
                </c:pt>
                <c:pt idx="554">
                  <c:v>37127</c:v>
                </c:pt>
                <c:pt idx="555">
                  <c:v>37134</c:v>
                </c:pt>
                <c:pt idx="556">
                  <c:v>37141</c:v>
                </c:pt>
                <c:pt idx="557">
                  <c:v>37148</c:v>
                </c:pt>
                <c:pt idx="558">
                  <c:v>37155</c:v>
                </c:pt>
                <c:pt idx="559">
                  <c:v>37162</c:v>
                </c:pt>
                <c:pt idx="560">
                  <c:v>37169</c:v>
                </c:pt>
                <c:pt idx="561">
                  <c:v>37176</c:v>
                </c:pt>
                <c:pt idx="562">
                  <c:v>37183</c:v>
                </c:pt>
                <c:pt idx="563">
                  <c:v>37190</c:v>
                </c:pt>
                <c:pt idx="564">
                  <c:v>37197</c:v>
                </c:pt>
                <c:pt idx="565">
                  <c:v>37204</c:v>
                </c:pt>
                <c:pt idx="566">
                  <c:v>37211</c:v>
                </c:pt>
                <c:pt idx="567">
                  <c:v>37218</c:v>
                </c:pt>
                <c:pt idx="568">
                  <c:v>37225</c:v>
                </c:pt>
                <c:pt idx="569">
                  <c:v>37232</c:v>
                </c:pt>
                <c:pt idx="570">
                  <c:v>37239</c:v>
                </c:pt>
                <c:pt idx="571">
                  <c:v>37246</c:v>
                </c:pt>
                <c:pt idx="572">
                  <c:v>37253</c:v>
                </c:pt>
                <c:pt idx="573">
                  <c:v>37260</c:v>
                </c:pt>
                <c:pt idx="574">
                  <c:v>37267</c:v>
                </c:pt>
                <c:pt idx="575">
                  <c:v>37274</c:v>
                </c:pt>
                <c:pt idx="576">
                  <c:v>37281</c:v>
                </c:pt>
                <c:pt idx="577">
                  <c:v>37288</c:v>
                </c:pt>
                <c:pt idx="578">
                  <c:v>37295</c:v>
                </c:pt>
                <c:pt idx="579">
                  <c:v>37302</c:v>
                </c:pt>
                <c:pt idx="580">
                  <c:v>37309</c:v>
                </c:pt>
                <c:pt idx="581">
                  <c:v>37316</c:v>
                </c:pt>
                <c:pt idx="582">
                  <c:v>37323</c:v>
                </c:pt>
                <c:pt idx="583">
                  <c:v>37330</c:v>
                </c:pt>
                <c:pt idx="584">
                  <c:v>37337</c:v>
                </c:pt>
                <c:pt idx="585">
                  <c:v>37344</c:v>
                </c:pt>
                <c:pt idx="586">
                  <c:v>37351</c:v>
                </c:pt>
                <c:pt idx="587">
                  <c:v>37358</c:v>
                </c:pt>
                <c:pt idx="588">
                  <c:v>37365</c:v>
                </c:pt>
                <c:pt idx="589">
                  <c:v>37372</c:v>
                </c:pt>
                <c:pt idx="590">
                  <c:v>37379</c:v>
                </c:pt>
                <c:pt idx="591">
                  <c:v>37386</c:v>
                </c:pt>
                <c:pt idx="592">
                  <c:v>37393</c:v>
                </c:pt>
                <c:pt idx="593">
                  <c:v>37400</c:v>
                </c:pt>
                <c:pt idx="594">
                  <c:v>37407</c:v>
                </c:pt>
                <c:pt idx="595">
                  <c:v>37414</c:v>
                </c:pt>
                <c:pt idx="596">
                  <c:v>37421</c:v>
                </c:pt>
                <c:pt idx="597">
                  <c:v>37428</c:v>
                </c:pt>
                <c:pt idx="598">
                  <c:v>37435</c:v>
                </c:pt>
                <c:pt idx="599">
                  <c:v>37442</c:v>
                </c:pt>
                <c:pt idx="600">
                  <c:v>37449</c:v>
                </c:pt>
                <c:pt idx="601">
                  <c:v>37456</c:v>
                </c:pt>
                <c:pt idx="602">
                  <c:v>37463</c:v>
                </c:pt>
                <c:pt idx="603">
                  <c:v>37470</c:v>
                </c:pt>
                <c:pt idx="604">
                  <c:v>37477</c:v>
                </c:pt>
                <c:pt idx="605">
                  <c:v>37484</c:v>
                </c:pt>
                <c:pt idx="606">
                  <c:v>37491</c:v>
                </c:pt>
                <c:pt idx="607">
                  <c:v>37498</c:v>
                </c:pt>
                <c:pt idx="608">
                  <c:v>37505</c:v>
                </c:pt>
                <c:pt idx="609">
                  <c:v>37512</c:v>
                </c:pt>
                <c:pt idx="610">
                  <c:v>37519</c:v>
                </c:pt>
                <c:pt idx="611">
                  <c:v>37526</c:v>
                </c:pt>
                <c:pt idx="612">
                  <c:v>37533</c:v>
                </c:pt>
                <c:pt idx="613">
                  <c:v>37540</c:v>
                </c:pt>
                <c:pt idx="614">
                  <c:v>37547</c:v>
                </c:pt>
                <c:pt idx="615">
                  <c:v>37554</c:v>
                </c:pt>
                <c:pt idx="616">
                  <c:v>37561</c:v>
                </c:pt>
                <c:pt idx="617">
                  <c:v>37568</c:v>
                </c:pt>
                <c:pt idx="618">
                  <c:v>37575</c:v>
                </c:pt>
                <c:pt idx="619">
                  <c:v>37582</c:v>
                </c:pt>
                <c:pt idx="620">
                  <c:v>37589</c:v>
                </c:pt>
                <c:pt idx="621">
                  <c:v>37596</c:v>
                </c:pt>
                <c:pt idx="622">
                  <c:v>37603</c:v>
                </c:pt>
                <c:pt idx="623">
                  <c:v>37610</c:v>
                </c:pt>
                <c:pt idx="624">
                  <c:v>37617</c:v>
                </c:pt>
                <c:pt idx="625">
                  <c:v>37624</c:v>
                </c:pt>
                <c:pt idx="626">
                  <c:v>37631</c:v>
                </c:pt>
                <c:pt idx="627">
                  <c:v>37638</c:v>
                </c:pt>
                <c:pt idx="628">
                  <c:v>37645</c:v>
                </c:pt>
                <c:pt idx="629">
                  <c:v>37652</c:v>
                </c:pt>
                <c:pt idx="630">
                  <c:v>37659</c:v>
                </c:pt>
                <c:pt idx="631">
                  <c:v>37666</c:v>
                </c:pt>
                <c:pt idx="632">
                  <c:v>37673</c:v>
                </c:pt>
                <c:pt idx="633">
                  <c:v>37680</c:v>
                </c:pt>
                <c:pt idx="634">
                  <c:v>37687</c:v>
                </c:pt>
                <c:pt idx="635">
                  <c:v>37694</c:v>
                </c:pt>
                <c:pt idx="636">
                  <c:v>37701</c:v>
                </c:pt>
                <c:pt idx="637">
                  <c:v>37708</c:v>
                </c:pt>
                <c:pt idx="638">
                  <c:v>37715</c:v>
                </c:pt>
                <c:pt idx="639">
                  <c:v>37722</c:v>
                </c:pt>
                <c:pt idx="640">
                  <c:v>37729</c:v>
                </c:pt>
                <c:pt idx="641">
                  <c:v>37736</c:v>
                </c:pt>
                <c:pt idx="642">
                  <c:v>37743</c:v>
                </c:pt>
                <c:pt idx="643">
                  <c:v>37750</c:v>
                </c:pt>
                <c:pt idx="644">
                  <c:v>37757</c:v>
                </c:pt>
                <c:pt idx="645">
                  <c:v>37764</c:v>
                </c:pt>
                <c:pt idx="646">
                  <c:v>37771</c:v>
                </c:pt>
                <c:pt idx="647">
                  <c:v>37778</c:v>
                </c:pt>
                <c:pt idx="648">
                  <c:v>37785</c:v>
                </c:pt>
                <c:pt idx="649">
                  <c:v>37792</c:v>
                </c:pt>
                <c:pt idx="650">
                  <c:v>37799</c:v>
                </c:pt>
                <c:pt idx="651">
                  <c:v>37806</c:v>
                </c:pt>
                <c:pt idx="652">
                  <c:v>37813</c:v>
                </c:pt>
                <c:pt idx="653">
                  <c:v>37820</c:v>
                </c:pt>
                <c:pt idx="654">
                  <c:v>37827</c:v>
                </c:pt>
                <c:pt idx="655">
                  <c:v>37834</c:v>
                </c:pt>
                <c:pt idx="656">
                  <c:v>37841</c:v>
                </c:pt>
                <c:pt idx="657">
                  <c:v>37848</c:v>
                </c:pt>
                <c:pt idx="658">
                  <c:v>37855</c:v>
                </c:pt>
                <c:pt idx="659">
                  <c:v>37862</c:v>
                </c:pt>
                <c:pt idx="660">
                  <c:v>37869</c:v>
                </c:pt>
                <c:pt idx="661">
                  <c:v>37876</c:v>
                </c:pt>
                <c:pt idx="662">
                  <c:v>37883</c:v>
                </c:pt>
                <c:pt idx="663">
                  <c:v>37890</c:v>
                </c:pt>
                <c:pt idx="664">
                  <c:v>37897</c:v>
                </c:pt>
                <c:pt idx="665">
                  <c:v>37904</c:v>
                </c:pt>
                <c:pt idx="666">
                  <c:v>37911</c:v>
                </c:pt>
                <c:pt idx="667">
                  <c:v>37918</c:v>
                </c:pt>
                <c:pt idx="668">
                  <c:v>37925</c:v>
                </c:pt>
                <c:pt idx="669">
                  <c:v>37932</c:v>
                </c:pt>
                <c:pt idx="670">
                  <c:v>37939</c:v>
                </c:pt>
                <c:pt idx="671">
                  <c:v>37946</c:v>
                </c:pt>
                <c:pt idx="672">
                  <c:v>37953</c:v>
                </c:pt>
                <c:pt idx="673">
                  <c:v>37960</c:v>
                </c:pt>
                <c:pt idx="674">
                  <c:v>37967</c:v>
                </c:pt>
                <c:pt idx="675">
                  <c:v>37974</c:v>
                </c:pt>
                <c:pt idx="676">
                  <c:v>37981</c:v>
                </c:pt>
                <c:pt idx="677">
                  <c:v>37988</c:v>
                </c:pt>
                <c:pt idx="678">
                  <c:v>37995</c:v>
                </c:pt>
                <c:pt idx="679">
                  <c:v>38002</c:v>
                </c:pt>
                <c:pt idx="680">
                  <c:v>38009</c:v>
                </c:pt>
                <c:pt idx="681">
                  <c:v>38016</c:v>
                </c:pt>
                <c:pt idx="682">
                  <c:v>38023</c:v>
                </c:pt>
                <c:pt idx="683">
                  <c:v>38030</c:v>
                </c:pt>
                <c:pt idx="684">
                  <c:v>38037</c:v>
                </c:pt>
                <c:pt idx="685">
                  <c:v>38044</c:v>
                </c:pt>
                <c:pt idx="686">
                  <c:v>38051</c:v>
                </c:pt>
                <c:pt idx="687">
                  <c:v>38058</c:v>
                </c:pt>
                <c:pt idx="688">
                  <c:v>38065</c:v>
                </c:pt>
                <c:pt idx="689">
                  <c:v>38072</c:v>
                </c:pt>
                <c:pt idx="690">
                  <c:v>38079</c:v>
                </c:pt>
                <c:pt idx="691">
                  <c:v>38086</c:v>
                </c:pt>
                <c:pt idx="692">
                  <c:v>38093</c:v>
                </c:pt>
                <c:pt idx="693">
                  <c:v>38100</c:v>
                </c:pt>
                <c:pt idx="694">
                  <c:v>38107</c:v>
                </c:pt>
                <c:pt idx="695">
                  <c:v>38114</c:v>
                </c:pt>
                <c:pt idx="696">
                  <c:v>38121</c:v>
                </c:pt>
                <c:pt idx="697">
                  <c:v>38128</c:v>
                </c:pt>
                <c:pt idx="698">
                  <c:v>38135</c:v>
                </c:pt>
                <c:pt idx="699">
                  <c:v>38142</c:v>
                </c:pt>
                <c:pt idx="700">
                  <c:v>38149</c:v>
                </c:pt>
                <c:pt idx="701">
                  <c:v>38156</c:v>
                </c:pt>
                <c:pt idx="702">
                  <c:v>38163</c:v>
                </c:pt>
                <c:pt idx="703">
                  <c:v>38170</c:v>
                </c:pt>
                <c:pt idx="704">
                  <c:v>38177</c:v>
                </c:pt>
                <c:pt idx="705">
                  <c:v>38184</c:v>
                </c:pt>
                <c:pt idx="706">
                  <c:v>38191</c:v>
                </c:pt>
                <c:pt idx="707">
                  <c:v>38198</c:v>
                </c:pt>
                <c:pt idx="708">
                  <c:v>38205</c:v>
                </c:pt>
                <c:pt idx="709">
                  <c:v>38212</c:v>
                </c:pt>
                <c:pt idx="710">
                  <c:v>38219</c:v>
                </c:pt>
                <c:pt idx="711">
                  <c:v>38226</c:v>
                </c:pt>
                <c:pt idx="712">
                  <c:v>38233</c:v>
                </c:pt>
                <c:pt idx="713">
                  <c:v>38240</c:v>
                </c:pt>
                <c:pt idx="714">
                  <c:v>38247</c:v>
                </c:pt>
                <c:pt idx="715">
                  <c:v>38254</c:v>
                </c:pt>
                <c:pt idx="716">
                  <c:v>38261</c:v>
                </c:pt>
                <c:pt idx="717">
                  <c:v>38268</c:v>
                </c:pt>
                <c:pt idx="718">
                  <c:v>38275</c:v>
                </c:pt>
                <c:pt idx="719">
                  <c:v>38282</c:v>
                </c:pt>
                <c:pt idx="720">
                  <c:v>38289</c:v>
                </c:pt>
                <c:pt idx="721">
                  <c:v>38296</c:v>
                </c:pt>
                <c:pt idx="722">
                  <c:v>38303</c:v>
                </c:pt>
                <c:pt idx="723">
                  <c:v>38310</c:v>
                </c:pt>
                <c:pt idx="724">
                  <c:v>38317</c:v>
                </c:pt>
                <c:pt idx="725">
                  <c:v>38324</c:v>
                </c:pt>
                <c:pt idx="726">
                  <c:v>38331</c:v>
                </c:pt>
                <c:pt idx="727">
                  <c:v>38338</c:v>
                </c:pt>
                <c:pt idx="728">
                  <c:v>38345</c:v>
                </c:pt>
                <c:pt idx="729">
                  <c:v>38352</c:v>
                </c:pt>
                <c:pt idx="730">
                  <c:v>38359</c:v>
                </c:pt>
                <c:pt idx="731">
                  <c:v>38366</c:v>
                </c:pt>
                <c:pt idx="732">
                  <c:v>38373</c:v>
                </c:pt>
                <c:pt idx="733">
                  <c:v>38380</c:v>
                </c:pt>
                <c:pt idx="734">
                  <c:v>38387</c:v>
                </c:pt>
                <c:pt idx="735">
                  <c:v>38394</c:v>
                </c:pt>
                <c:pt idx="736">
                  <c:v>38401</c:v>
                </c:pt>
                <c:pt idx="737">
                  <c:v>38408</c:v>
                </c:pt>
                <c:pt idx="738">
                  <c:v>38415</c:v>
                </c:pt>
                <c:pt idx="739">
                  <c:v>38422</c:v>
                </c:pt>
                <c:pt idx="740">
                  <c:v>38429</c:v>
                </c:pt>
                <c:pt idx="741">
                  <c:v>38436</c:v>
                </c:pt>
                <c:pt idx="742">
                  <c:v>38443</c:v>
                </c:pt>
                <c:pt idx="743">
                  <c:v>38450</c:v>
                </c:pt>
                <c:pt idx="744">
                  <c:v>38457</c:v>
                </c:pt>
                <c:pt idx="745">
                  <c:v>38464</c:v>
                </c:pt>
                <c:pt idx="746">
                  <c:v>38471</c:v>
                </c:pt>
                <c:pt idx="747">
                  <c:v>38478</c:v>
                </c:pt>
                <c:pt idx="748">
                  <c:v>38485</c:v>
                </c:pt>
                <c:pt idx="749">
                  <c:v>38492</c:v>
                </c:pt>
                <c:pt idx="750">
                  <c:v>38499</c:v>
                </c:pt>
                <c:pt idx="751">
                  <c:v>38506</c:v>
                </c:pt>
                <c:pt idx="752">
                  <c:v>38513</c:v>
                </c:pt>
                <c:pt idx="753">
                  <c:v>38520</c:v>
                </c:pt>
                <c:pt idx="754">
                  <c:v>38527</c:v>
                </c:pt>
                <c:pt idx="755">
                  <c:v>38534</c:v>
                </c:pt>
                <c:pt idx="756">
                  <c:v>38541</c:v>
                </c:pt>
                <c:pt idx="757">
                  <c:v>38548</c:v>
                </c:pt>
                <c:pt idx="758">
                  <c:v>38555</c:v>
                </c:pt>
                <c:pt idx="759">
                  <c:v>38562</c:v>
                </c:pt>
                <c:pt idx="760">
                  <c:v>38569</c:v>
                </c:pt>
                <c:pt idx="761">
                  <c:v>38576</c:v>
                </c:pt>
                <c:pt idx="762">
                  <c:v>38583</c:v>
                </c:pt>
                <c:pt idx="763">
                  <c:v>38590</c:v>
                </c:pt>
                <c:pt idx="764">
                  <c:v>38597</c:v>
                </c:pt>
                <c:pt idx="765">
                  <c:v>38604</c:v>
                </c:pt>
                <c:pt idx="766">
                  <c:v>38611</c:v>
                </c:pt>
                <c:pt idx="767">
                  <c:v>38618</c:v>
                </c:pt>
                <c:pt idx="768">
                  <c:v>38625</c:v>
                </c:pt>
                <c:pt idx="769">
                  <c:v>38632</c:v>
                </c:pt>
                <c:pt idx="770">
                  <c:v>38639</c:v>
                </c:pt>
                <c:pt idx="771">
                  <c:v>38646</c:v>
                </c:pt>
                <c:pt idx="772">
                  <c:v>38653</c:v>
                </c:pt>
                <c:pt idx="773">
                  <c:v>38660</c:v>
                </c:pt>
                <c:pt idx="774">
                  <c:v>38667</c:v>
                </c:pt>
                <c:pt idx="775">
                  <c:v>38674</c:v>
                </c:pt>
                <c:pt idx="776">
                  <c:v>38681</c:v>
                </c:pt>
                <c:pt idx="777">
                  <c:v>38688</c:v>
                </c:pt>
                <c:pt idx="778">
                  <c:v>38695</c:v>
                </c:pt>
                <c:pt idx="779">
                  <c:v>38702</c:v>
                </c:pt>
                <c:pt idx="780">
                  <c:v>38709</c:v>
                </c:pt>
                <c:pt idx="781">
                  <c:v>38716</c:v>
                </c:pt>
                <c:pt idx="782">
                  <c:v>38723</c:v>
                </c:pt>
                <c:pt idx="783">
                  <c:v>38730</c:v>
                </c:pt>
                <c:pt idx="784">
                  <c:v>38737</c:v>
                </c:pt>
                <c:pt idx="785">
                  <c:v>38744</c:v>
                </c:pt>
                <c:pt idx="786">
                  <c:v>38751</c:v>
                </c:pt>
                <c:pt idx="787">
                  <c:v>38758</c:v>
                </c:pt>
                <c:pt idx="788">
                  <c:v>38765</c:v>
                </c:pt>
                <c:pt idx="789">
                  <c:v>38772</c:v>
                </c:pt>
                <c:pt idx="790">
                  <c:v>38779</c:v>
                </c:pt>
                <c:pt idx="791">
                  <c:v>38786</c:v>
                </c:pt>
                <c:pt idx="792">
                  <c:v>38793</c:v>
                </c:pt>
                <c:pt idx="793">
                  <c:v>38800</c:v>
                </c:pt>
                <c:pt idx="794">
                  <c:v>38807</c:v>
                </c:pt>
                <c:pt idx="795">
                  <c:v>38814</c:v>
                </c:pt>
                <c:pt idx="796">
                  <c:v>38821</c:v>
                </c:pt>
                <c:pt idx="797">
                  <c:v>38828</c:v>
                </c:pt>
                <c:pt idx="798">
                  <c:v>38835</c:v>
                </c:pt>
                <c:pt idx="799">
                  <c:v>38842</c:v>
                </c:pt>
                <c:pt idx="800">
                  <c:v>38849</c:v>
                </c:pt>
                <c:pt idx="801">
                  <c:v>38856</c:v>
                </c:pt>
                <c:pt idx="802">
                  <c:v>38863</c:v>
                </c:pt>
                <c:pt idx="803">
                  <c:v>38870</c:v>
                </c:pt>
                <c:pt idx="804">
                  <c:v>38877</c:v>
                </c:pt>
                <c:pt idx="805">
                  <c:v>38884</c:v>
                </c:pt>
                <c:pt idx="806">
                  <c:v>38891</c:v>
                </c:pt>
                <c:pt idx="807">
                  <c:v>38898</c:v>
                </c:pt>
                <c:pt idx="808">
                  <c:v>38905</c:v>
                </c:pt>
                <c:pt idx="809">
                  <c:v>38912</c:v>
                </c:pt>
                <c:pt idx="810">
                  <c:v>38919</c:v>
                </c:pt>
                <c:pt idx="811">
                  <c:v>38926</c:v>
                </c:pt>
                <c:pt idx="812">
                  <c:v>38933</c:v>
                </c:pt>
                <c:pt idx="813">
                  <c:v>38940</c:v>
                </c:pt>
                <c:pt idx="814">
                  <c:v>38947</c:v>
                </c:pt>
                <c:pt idx="815">
                  <c:v>38954</c:v>
                </c:pt>
                <c:pt idx="816">
                  <c:v>38961</c:v>
                </c:pt>
                <c:pt idx="817">
                  <c:v>38968</c:v>
                </c:pt>
                <c:pt idx="818">
                  <c:v>38975</c:v>
                </c:pt>
                <c:pt idx="819">
                  <c:v>38982</c:v>
                </c:pt>
                <c:pt idx="820">
                  <c:v>38989</c:v>
                </c:pt>
                <c:pt idx="821">
                  <c:v>38996</c:v>
                </c:pt>
                <c:pt idx="822">
                  <c:v>39003</c:v>
                </c:pt>
                <c:pt idx="823">
                  <c:v>39010</c:v>
                </c:pt>
                <c:pt idx="824">
                  <c:v>39017</c:v>
                </c:pt>
                <c:pt idx="825">
                  <c:v>39024</c:v>
                </c:pt>
                <c:pt idx="826">
                  <c:v>39031</c:v>
                </c:pt>
                <c:pt idx="827">
                  <c:v>39038</c:v>
                </c:pt>
                <c:pt idx="828">
                  <c:v>39045</c:v>
                </c:pt>
                <c:pt idx="829">
                  <c:v>39052</c:v>
                </c:pt>
                <c:pt idx="830">
                  <c:v>39059</c:v>
                </c:pt>
                <c:pt idx="831">
                  <c:v>39066</c:v>
                </c:pt>
                <c:pt idx="832">
                  <c:v>39073</c:v>
                </c:pt>
                <c:pt idx="833">
                  <c:v>39080</c:v>
                </c:pt>
                <c:pt idx="834">
                  <c:v>39087</c:v>
                </c:pt>
                <c:pt idx="835">
                  <c:v>39094</c:v>
                </c:pt>
                <c:pt idx="836">
                  <c:v>39101</c:v>
                </c:pt>
                <c:pt idx="837">
                  <c:v>39108</c:v>
                </c:pt>
                <c:pt idx="838">
                  <c:v>39115</c:v>
                </c:pt>
                <c:pt idx="839">
                  <c:v>39122</c:v>
                </c:pt>
                <c:pt idx="840">
                  <c:v>39129</c:v>
                </c:pt>
                <c:pt idx="841">
                  <c:v>39136</c:v>
                </c:pt>
                <c:pt idx="842">
                  <c:v>39143</c:v>
                </c:pt>
                <c:pt idx="843">
                  <c:v>39150</c:v>
                </c:pt>
                <c:pt idx="844">
                  <c:v>39157</c:v>
                </c:pt>
                <c:pt idx="845">
                  <c:v>39164</c:v>
                </c:pt>
                <c:pt idx="846">
                  <c:v>39171</c:v>
                </c:pt>
                <c:pt idx="847">
                  <c:v>39178</c:v>
                </c:pt>
                <c:pt idx="848">
                  <c:v>39185</c:v>
                </c:pt>
                <c:pt idx="849">
                  <c:v>39192</c:v>
                </c:pt>
                <c:pt idx="850">
                  <c:v>39199</c:v>
                </c:pt>
                <c:pt idx="851">
                  <c:v>39206</c:v>
                </c:pt>
                <c:pt idx="852">
                  <c:v>39213</c:v>
                </c:pt>
                <c:pt idx="853">
                  <c:v>39220</c:v>
                </c:pt>
                <c:pt idx="854">
                  <c:v>39227</c:v>
                </c:pt>
                <c:pt idx="855">
                  <c:v>39234</c:v>
                </c:pt>
                <c:pt idx="856">
                  <c:v>39241</c:v>
                </c:pt>
                <c:pt idx="857">
                  <c:v>39248</c:v>
                </c:pt>
                <c:pt idx="858">
                  <c:v>39255</c:v>
                </c:pt>
                <c:pt idx="859">
                  <c:v>39262</c:v>
                </c:pt>
                <c:pt idx="860">
                  <c:v>39269</c:v>
                </c:pt>
                <c:pt idx="861">
                  <c:v>39276</c:v>
                </c:pt>
                <c:pt idx="862">
                  <c:v>39283</c:v>
                </c:pt>
                <c:pt idx="863">
                  <c:v>39290</c:v>
                </c:pt>
                <c:pt idx="864">
                  <c:v>39297</c:v>
                </c:pt>
                <c:pt idx="865">
                  <c:v>39304</c:v>
                </c:pt>
                <c:pt idx="866">
                  <c:v>39311</c:v>
                </c:pt>
                <c:pt idx="867">
                  <c:v>39318</c:v>
                </c:pt>
                <c:pt idx="868">
                  <c:v>39325</c:v>
                </c:pt>
                <c:pt idx="869">
                  <c:v>39332</c:v>
                </c:pt>
                <c:pt idx="870">
                  <c:v>39339</c:v>
                </c:pt>
                <c:pt idx="871">
                  <c:v>39346</c:v>
                </c:pt>
                <c:pt idx="872">
                  <c:v>39353</c:v>
                </c:pt>
                <c:pt idx="873">
                  <c:v>39360</c:v>
                </c:pt>
                <c:pt idx="874">
                  <c:v>39367</c:v>
                </c:pt>
                <c:pt idx="875">
                  <c:v>39374</c:v>
                </c:pt>
                <c:pt idx="876">
                  <c:v>39381</c:v>
                </c:pt>
                <c:pt idx="877">
                  <c:v>39388</c:v>
                </c:pt>
                <c:pt idx="878">
                  <c:v>39395</c:v>
                </c:pt>
                <c:pt idx="879">
                  <c:v>39402</c:v>
                </c:pt>
                <c:pt idx="880">
                  <c:v>39409</c:v>
                </c:pt>
                <c:pt idx="881">
                  <c:v>39416</c:v>
                </c:pt>
                <c:pt idx="882">
                  <c:v>39423</c:v>
                </c:pt>
                <c:pt idx="883">
                  <c:v>39430</c:v>
                </c:pt>
                <c:pt idx="884">
                  <c:v>39437</c:v>
                </c:pt>
                <c:pt idx="885">
                  <c:v>39444</c:v>
                </c:pt>
                <c:pt idx="886">
                  <c:v>39451</c:v>
                </c:pt>
                <c:pt idx="887">
                  <c:v>39458</c:v>
                </c:pt>
                <c:pt idx="888">
                  <c:v>39465</c:v>
                </c:pt>
                <c:pt idx="889">
                  <c:v>39472</c:v>
                </c:pt>
                <c:pt idx="890">
                  <c:v>39479</c:v>
                </c:pt>
                <c:pt idx="891">
                  <c:v>39486</c:v>
                </c:pt>
                <c:pt idx="892">
                  <c:v>39493</c:v>
                </c:pt>
                <c:pt idx="893">
                  <c:v>39500</c:v>
                </c:pt>
                <c:pt idx="894">
                  <c:v>39507</c:v>
                </c:pt>
                <c:pt idx="895">
                  <c:v>39514</c:v>
                </c:pt>
                <c:pt idx="896">
                  <c:v>39521</c:v>
                </c:pt>
                <c:pt idx="897">
                  <c:v>39528</c:v>
                </c:pt>
                <c:pt idx="898">
                  <c:v>39535</c:v>
                </c:pt>
                <c:pt idx="899">
                  <c:v>39542</c:v>
                </c:pt>
                <c:pt idx="900">
                  <c:v>39549</c:v>
                </c:pt>
                <c:pt idx="901">
                  <c:v>39556</c:v>
                </c:pt>
                <c:pt idx="902">
                  <c:v>39563</c:v>
                </c:pt>
                <c:pt idx="903">
                  <c:v>39570</c:v>
                </c:pt>
                <c:pt idx="904">
                  <c:v>39577</c:v>
                </c:pt>
                <c:pt idx="905">
                  <c:v>39584</c:v>
                </c:pt>
                <c:pt idx="906">
                  <c:v>39591</c:v>
                </c:pt>
                <c:pt idx="907">
                  <c:v>39598</c:v>
                </c:pt>
                <c:pt idx="908">
                  <c:v>39605</c:v>
                </c:pt>
                <c:pt idx="909">
                  <c:v>39612</c:v>
                </c:pt>
                <c:pt idx="910">
                  <c:v>39619</c:v>
                </c:pt>
                <c:pt idx="911">
                  <c:v>39626</c:v>
                </c:pt>
                <c:pt idx="912">
                  <c:v>39633</c:v>
                </c:pt>
                <c:pt idx="913">
                  <c:v>39640</c:v>
                </c:pt>
                <c:pt idx="914">
                  <c:v>39647</c:v>
                </c:pt>
                <c:pt idx="915">
                  <c:v>39654</c:v>
                </c:pt>
                <c:pt idx="916">
                  <c:v>39661</c:v>
                </c:pt>
                <c:pt idx="917">
                  <c:v>39668</c:v>
                </c:pt>
                <c:pt idx="918">
                  <c:v>39675</c:v>
                </c:pt>
                <c:pt idx="919">
                  <c:v>39682</c:v>
                </c:pt>
                <c:pt idx="920">
                  <c:v>39689</c:v>
                </c:pt>
                <c:pt idx="921">
                  <c:v>39696</c:v>
                </c:pt>
                <c:pt idx="922">
                  <c:v>39703</c:v>
                </c:pt>
                <c:pt idx="923">
                  <c:v>39710</c:v>
                </c:pt>
                <c:pt idx="924">
                  <c:v>39717</c:v>
                </c:pt>
                <c:pt idx="925">
                  <c:v>39724</c:v>
                </c:pt>
                <c:pt idx="926">
                  <c:v>39731</c:v>
                </c:pt>
                <c:pt idx="927">
                  <c:v>39738</c:v>
                </c:pt>
                <c:pt idx="928">
                  <c:v>39745</c:v>
                </c:pt>
                <c:pt idx="929">
                  <c:v>39752</c:v>
                </c:pt>
                <c:pt idx="930">
                  <c:v>39759</c:v>
                </c:pt>
                <c:pt idx="931">
                  <c:v>39766</c:v>
                </c:pt>
                <c:pt idx="932">
                  <c:v>39773</c:v>
                </c:pt>
                <c:pt idx="933">
                  <c:v>39780</c:v>
                </c:pt>
                <c:pt idx="934">
                  <c:v>39787</c:v>
                </c:pt>
                <c:pt idx="935">
                  <c:v>39794</c:v>
                </c:pt>
                <c:pt idx="936">
                  <c:v>39801</c:v>
                </c:pt>
                <c:pt idx="937">
                  <c:v>39808</c:v>
                </c:pt>
                <c:pt idx="938">
                  <c:v>39815</c:v>
                </c:pt>
                <c:pt idx="939">
                  <c:v>39822</c:v>
                </c:pt>
                <c:pt idx="940">
                  <c:v>39829</c:v>
                </c:pt>
                <c:pt idx="941">
                  <c:v>39836</c:v>
                </c:pt>
                <c:pt idx="942">
                  <c:v>39843</c:v>
                </c:pt>
                <c:pt idx="943">
                  <c:v>39850</c:v>
                </c:pt>
                <c:pt idx="944">
                  <c:v>39857</c:v>
                </c:pt>
                <c:pt idx="945">
                  <c:v>39864</c:v>
                </c:pt>
                <c:pt idx="946">
                  <c:v>39871</c:v>
                </c:pt>
                <c:pt idx="947">
                  <c:v>39878</c:v>
                </c:pt>
                <c:pt idx="948">
                  <c:v>39885</c:v>
                </c:pt>
                <c:pt idx="949">
                  <c:v>39892</c:v>
                </c:pt>
                <c:pt idx="950">
                  <c:v>39899</c:v>
                </c:pt>
                <c:pt idx="951">
                  <c:v>39906</c:v>
                </c:pt>
                <c:pt idx="952">
                  <c:v>39913</c:v>
                </c:pt>
                <c:pt idx="953">
                  <c:v>39920</c:v>
                </c:pt>
                <c:pt idx="954">
                  <c:v>39927</c:v>
                </c:pt>
                <c:pt idx="955">
                  <c:v>39934</c:v>
                </c:pt>
                <c:pt idx="956">
                  <c:v>39941</c:v>
                </c:pt>
                <c:pt idx="957">
                  <c:v>39948</c:v>
                </c:pt>
                <c:pt idx="958">
                  <c:v>39955</c:v>
                </c:pt>
                <c:pt idx="959">
                  <c:v>39962</c:v>
                </c:pt>
                <c:pt idx="960">
                  <c:v>39969</c:v>
                </c:pt>
                <c:pt idx="961">
                  <c:v>39976</c:v>
                </c:pt>
                <c:pt idx="962">
                  <c:v>39983</c:v>
                </c:pt>
                <c:pt idx="963">
                  <c:v>39990</c:v>
                </c:pt>
                <c:pt idx="964">
                  <c:v>39997</c:v>
                </c:pt>
                <c:pt idx="965">
                  <c:v>40004</c:v>
                </c:pt>
                <c:pt idx="966">
                  <c:v>40011</c:v>
                </c:pt>
                <c:pt idx="967">
                  <c:v>40018</c:v>
                </c:pt>
                <c:pt idx="968">
                  <c:v>40025</c:v>
                </c:pt>
                <c:pt idx="969">
                  <c:v>40032</c:v>
                </c:pt>
                <c:pt idx="970">
                  <c:v>40039</c:v>
                </c:pt>
                <c:pt idx="971">
                  <c:v>40046</c:v>
                </c:pt>
                <c:pt idx="972">
                  <c:v>40053</c:v>
                </c:pt>
                <c:pt idx="973">
                  <c:v>40060</c:v>
                </c:pt>
                <c:pt idx="974">
                  <c:v>40067</c:v>
                </c:pt>
                <c:pt idx="975">
                  <c:v>40074</c:v>
                </c:pt>
                <c:pt idx="976">
                  <c:v>40081</c:v>
                </c:pt>
                <c:pt idx="977">
                  <c:v>40088</c:v>
                </c:pt>
                <c:pt idx="978">
                  <c:v>40095</c:v>
                </c:pt>
                <c:pt idx="979">
                  <c:v>40102</c:v>
                </c:pt>
                <c:pt idx="980">
                  <c:v>40109</c:v>
                </c:pt>
                <c:pt idx="981">
                  <c:v>40116</c:v>
                </c:pt>
                <c:pt idx="982">
                  <c:v>40123</c:v>
                </c:pt>
                <c:pt idx="983">
                  <c:v>40130</c:v>
                </c:pt>
                <c:pt idx="984">
                  <c:v>40137</c:v>
                </c:pt>
                <c:pt idx="985">
                  <c:v>40144</c:v>
                </c:pt>
                <c:pt idx="986">
                  <c:v>40151</c:v>
                </c:pt>
                <c:pt idx="987">
                  <c:v>40158</c:v>
                </c:pt>
                <c:pt idx="988">
                  <c:v>40165</c:v>
                </c:pt>
                <c:pt idx="989">
                  <c:v>40172</c:v>
                </c:pt>
                <c:pt idx="990">
                  <c:v>40179</c:v>
                </c:pt>
                <c:pt idx="991">
                  <c:v>40186</c:v>
                </c:pt>
                <c:pt idx="992">
                  <c:v>40193</c:v>
                </c:pt>
                <c:pt idx="993">
                  <c:v>40200</c:v>
                </c:pt>
                <c:pt idx="994">
                  <c:v>40207</c:v>
                </c:pt>
                <c:pt idx="995">
                  <c:v>40214</c:v>
                </c:pt>
                <c:pt idx="996">
                  <c:v>40221</c:v>
                </c:pt>
                <c:pt idx="997">
                  <c:v>40228</c:v>
                </c:pt>
                <c:pt idx="998">
                  <c:v>40235</c:v>
                </c:pt>
                <c:pt idx="999">
                  <c:v>40242</c:v>
                </c:pt>
                <c:pt idx="1000">
                  <c:v>40249</c:v>
                </c:pt>
                <c:pt idx="1001">
                  <c:v>40256</c:v>
                </c:pt>
                <c:pt idx="1002">
                  <c:v>40263</c:v>
                </c:pt>
                <c:pt idx="1003">
                  <c:v>40270</c:v>
                </c:pt>
                <c:pt idx="1004">
                  <c:v>40277</c:v>
                </c:pt>
                <c:pt idx="1005">
                  <c:v>40284</c:v>
                </c:pt>
                <c:pt idx="1006">
                  <c:v>40291</c:v>
                </c:pt>
                <c:pt idx="1007">
                  <c:v>40298</c:v>
                </c:pt>
                <c:pt idx="1008">
                  <c:v>40305</c:v>
                </c:pt>
                <c:pt idx="1009">
                  <c:v>40312</c:v>
                </c:pt>
                <c:pt idx="1010">
                  <c:v>40319</c:v>
                </c:pt>
                <c:pt idx="1011">
                  <c:v>40326</c:v>
                </c:pt>
                <c:pt idx="1012">
                  <c:v>40333</c:v>
                </c:pt>
                <c:pt idx="1013">
                  <c:v>40340</c:v>
                </c:pt>
                <c:pt idx="1014">
                  <c:v>40347</c:v>
                </c:pt>
                <c:pt idx="1015">
                  <c:v>40354</c:v>
                </c:pt>
                <c:pt idx="1016">
                  <c:v>40361</c:v>
                </c:pt>
                <c:pt idx="1017">
                  <c:v>40368</c:v>
                </c:pt>
                <c:pt idx="1018">
                  <c:v>40375</c:v>
                </c:pt>
                <c:pt idx="1019">
                  <c:v>40382</c:v>
                </c:pt>
                <c:pt idx="1020">
                  <c:v>40389</c:v>
                </c:pt>
                <c:pt idx="1021">
                  <c:v>40396</c:v>
                </c:pt>
                <c:pt idx="1022">
                  <c:v>40403</c:v>
                </c:pt>
                <c:pt idx="1023">
                  <c:v>40410</c:v>
                </c:pt>
                <c:pt idx="1024">
                  <c:v>40417</c:v>
                </c:pt>
                <c:pt idx="1025">
                  <c:v>40424</c:v>
                </c:pt>
                <c:pt idx="1026">
                  <c:v>40431</c:v>
                </c:pt>
                <c:pt idx="1027">
                  <c:v>40438</c:v>
                </c:pt>
                <c:pt idx="1028">
                  <c:v>40445</c:v>
                </c:pt>
                <c:pt idx="1029">
                  <c:v>40452</c:v>
                </c:pt>
                <c:pt idx="1030">
                  <c:v>40459</c:v>
                </c:pt>
                <c:pt idx="1031">
                  <c:v>40466</c:v>
                </c:pt>
                <c:pt idx="1032">
                  <c:v>40473</c:v>
                </c:pt>
                <c:pt idx="1033">
                  <c:v>40480</c:v>
                </c:pt>
                <c:pt idx="1034">
                  <c:v>40487</c:v>
                </c:pt>
                <c:pt idx="1035">
                  <c:v>40494</c:v>
                </c:pt>
                <c:pt idx="1036">
                  <c:v>40501</c:v>
                </c:pt>
                <c:pt idx="1037">
                  <c:v>40508</c:v>
                </c:pt>
                <c:pt idx="1038">
                  <c:v>40515</c:v>
                </c:pt>
                <c:pt idx="1039">
                  <c:v>40522</c:v>
                </c:pt>
                <c:pt idx="1040">
                  <c:v>40529</c:v>
                </c:pt>
                <c:pt idx="1041">
                  <c:v>40536</c:v>
                </c:pt>
                <c:pt idx="1042">
                  <c:v>40543</c:v>
                </c:pt>
                <c:pt idx="1043">
                  <c:v>40550</c:v>
                </c:pt>
                <c:pt idx="1044">
                  <c:v>40557</c:v>
                </c:pt>
                <c:pt idx="1045">
                  <c:v>40564</c:v>
                </c:pt>
                <c:pt idx="1046">
                  <c:v>40571</c:v>
                </c:pt>
                <c:pt idx="1047">
                  <c:v>40578</c:v>
                </c:pt>
                <c:pt idx="1048">
                  <c:v>40585</c:v>
                </c:pt>
                <c:pt idx="1049">
                  <c:v>40592</c:v>
                </c:pt>
                <c:pt idx="1050">
                  <c:v>40599</c:v>
                </c:pt>
                <c:pt idx="1051">
                  <c:v>40606</c:v>
                </c:pt>
                <c:pt idx="1052">
                  <c:v>40613</c:v>
                </c:pt>
                <c:pt idx="1053">
                  <c:v>40620</c:v>
                </c:pt>
                <c:pt idx="1054">
                  <c:v>40627</c:v>
                </c:pt>
                <c:pt idx="1055">
                  <c:v>40634</c:v>
                </c:pt>
                <c:pt idx="1056">
                  <c:v>40641</c:v>
                </c:pt>
                <c:pt idx="1057">
                  <c:v>40648</c:v>
                </c:pt>
                <c:pt idx="1058">
                  <c:v>40655</c:v>
                </c:pt>
                <c:pt idx="1059">
                  <c:v>40662</c:v>
                </c:pt>
                <c:pt idx="1060">
                  <c:v>40669</c:v>
                </c:pt>
                <c:pt idx="1061">
                  <c:v>40676</c:v>
                </c:pt>
                <c:pt idx="1062">
                  <c:v>40683</c:v>
                </c:pt>
                <c:pt idx="1063">
                  <c:v>40690</c:v>
                </c:pt>
                <c:pt idx="1064">
                  <c:v>40697</c:v>
                </c:pt>
                <c:pt idx="1065">
                  <c:v>40704</c:v>
                </c:pt>
                <c:pt idx="1066">
                  <c:v>40711</c:v>
                </c:pt>
                <c:pt idx="1067">
                  <c:v>40718</c:v>
                </c:pt>
                <c:pt idx="1068">
                  <c:v>40725</c:v>
                </c:pt>
                <c:pt idx="1069">
                  <c:v>40732</c:v>
                </c:pt>
                <c:pt idx="1070">
                  <c:v>40739</c:v>
                </c:pt>
                <c:pt idx="1071">
                  <c:v>40746</c:v>
                </c:pt>
                <c:pt idx="1072">
                  <c:v>40753</c:v>
                </c:pt>
                <c:pt idx="1073">
                  <c:v>40760</c:v>
                </c:pt>
                <c:pt idx="1074">
                  <c:v>40767</c:v>
                </c:pt>
                <c:pt idx="1075">
                  <c:v>40774</c:v>
                </c:pt>
                <c:pt idx="1076">
                  <c:v>40781</c:v>
                </c:pt>
                <c:pt idx="1077">
                  <c:v>40788</c:v>
                </c:pt>
                <c:pt idx="1078">
                  <c:v>40795</c:v>
                </c:pt>
                <c:pt idx="1079">
                  <c:v>40802</c:v>
                </c:pt>
                <c:pt idx="1080">
                  <c:v>40809</c:v>
                </c:pt>
                <c:pt idx="1081">
                  <c:v>40816</c:v>
                </c:pt>
                <c:pt idx="1082">
                  <c:v>40823</c:v>
                </c:pt>
                <c:pt idx="1083">
                  <c:v>40830</c:v>
                </c:pt>
                <c:pt idx="1084">
                  <c:v>40837</c:v>
                </c:pt>
                <c:pt idx="1085">
                  <c:v>40844</c:v>
                </c:pt>
                <c:pt idx="1086">
                  <c:v>40851</c:v>
                </c:pt>
                <c:pt idx="1087">
                  <c:v>40858</c:v>
                </c:pt>
                <c:pt idx="1088">
                  <c:v>40865</c:v>
                </c:pt>
                <c:pt idx="1089">
                  <c:v>40872</c:v>
                </c:pt>
                <c:pt idx="1090">
                  <c:v>40879</c:v>
                </c:pt>
                <c:pt idx="1091">
                  <c:v>40886</c:v>
                </c:pt>
                <c:pt idx="1092">
                  <c:v>40893</c:v>
                </c:pt>
                <c:pt idx="1093">
                  <c:v>40900</c:v>
                </c:pt>
                <c:pt idx="1094">
                  <c:v>40907</c:v>
                </c:pt>
                <c:pt idx="1095">
                  <c:v>40914</c:v>
                </c:pt>
                <c:pt idx="1096">
                  <c:v>40921</c:v>
                </c:pt>
                <c:pt idx="1097">
                  <c:v>40928</c:v>
                </c:pt>
                <c:pt idx="1098">
                  <c:v>40935</c:v>
                </c:pt>
                <c:pt idx="1099">
                  <c:v>40942</c:v>
                </c:pt>
                <c:pt idx="1100">
                  <c:v>40949</c:v>
                </c:pt>
                <c:pt idx="1101">
                  <c:v>40956</c:v>
                </c:pt>
                <c:pt idx="1102">
                  <c:v>40963</c:v>
                </c:pt>
                <c:pt idx="1103">
                  <c:v>40970</c:v>
                </c:pt>
                <c:pt idx="1104">
                  <c:v>40977</c:v>
                </c:pt>
                <c:pt idx="1105">
                  <c:v>40984</c:v>
                </c:pt>
                <c:pt idx="1106">
                  <c:v>40991</c:v>
                </c:pt>
                <c:pt idx="1107">
                  <c:v>40998</c:v>
                </c:pt>
                <c:pt idx="1108">
                  <c:v>41005</c:v>
                </c:pt>
                <c:pt idx="1109">
                  <c:v>41012</c:v>
                </c:pt>
                <c:pt idx="1110">
                  <c:v>41019</c:v>
                </c:pt>
                <c:pt idx="1111">
                  <c:v>41026</c:v>
                </c:pt>
                <c:pt idx="1112">
                  <c:v>41033</c:v>
                </c:pt>
                <c:pt idx="1113">
                  <c:v>41040</c:v>
                </c:pt>
                <c:pt idx="1114">
                  <c:v>41047</c:v>
                </c:pt>
                <c:pt idx="1115">
                  <c:v>41054</c:v>
                </c:pt>
                <c:pt idx="1116">
                  <c:v>41061</c:v>
                </c:pt>
                <c:pt idx="1117">
                  <c:v>41068</c:v>
                </c:pt>
                <c:pt idx="1118">
                  <c:v>41075</c:v>
                </c:pt>
                <c:pt idx="1119">
                  <c:v>41082</c:v>
                </c:pt>
                <c:pt idx="1120">
                  <c:v>41089</c:v>
                </c:pt>
                <c:pt idx="1121">
                  <c:v>41096</c:v>
                </c:pt>
                <c:pt idx="1122">
                  <c:v>41103</c:v>
                </c:pt>
                <c:pt idx="1123">
                  <c:v>41110</c:v>
                </c:pt>
                <c:pt idx="1124">
                  <c:v>41117</c:v>
                </c:pt>
                <c:pt idx="1125">
                  <c:v>41124</c:v>
                </c:pt>
                <c:pt idx="1126">
                  <c:v>41131</c:v>
                </c:pt>
                <c:pt idx="1127">
                  <c:v>41138</c:v>
                </c:pt>
                <c:pt idx="1128">
                  <c:v>41145</c:v>
                </c:pt>
                <c:pt idx="1129">
                  <c:v>41152</c:v>
                </c:pt>
                <c:pt idx="1130">
                  <c:v>41159</c:v>
                </c:pt>
                <c:pt idx="1131">
                  <c:v>41166</c:v>
                </c:pt>
                <c:pt idx="1132">
                  <c:v>41173</c:v>
                </c:pt>
                <c:pt idx="1133">
                  <c:v>41180</c:v>
                </c:pt>
                <c:pt idx="1134">
                  <c:v>41187</c:v>
                </c:pt>
                <c:pt idx="1135">
                  <c:v>41194</c:v>
                </c:pt>
                <c:pt idx="1136">
                  <c:v>41201</c:v>
                </c:pt>
                <c:pt idx="1137">
                  <c:v>41208</c:v>
                </c:pt>
                <c:pt idx="1138">
                  <c:v>41215</c:v>
                </c:pt>
                <c:pt idx="1139">
                  <c:v>41222</c:v>
                </c:pt>
                <c:pt idx="1140">
                  <c:v>41229</c:v>
                </c:pt>
                <c:pt idx="1141">
                  <c:v>41236</c:v>
                </c:pt>
                <c:pt idx="1142">
                  <c:v>41243</c:v>
                </c:pt>
                <c:pt idx="1143">
                  <c:v>41250</c:v>
                </c:pt>
                <c:pt idx="1144">
                  <c:v>41257</c:v>
                </c:pt>
                <c:pt idx="1145">
                  <c:v>41264</c:v>
                </c:pt>
                <c:pt idx="1146">
                  <c:v>41271</c:v>
                </c:pt>
                <c:pt idx="1147">
                  <c:v>41278</c:v>
                </c:pt>
                <c:pt idx="1148">
                  <c:v>41285</c:v>
                </c:pt>
                <c:pt idx="1149">
                  <c:v>41292</c:v>
                </c:pt>
                <c:pt idx="1150">
                  <c:v>41299</c:v>
                </c:pt>
                <c:pt idx="1151">
                  <c:v>41306</c:v>
                </c:pt>
                <c:pt idx="1152">
                  <c:v>41313</c:v>
                </c:pt>
                <c:pt idx="1153">
                  <c:v>41320</c:v>
                </c:pt>
                <c:pt idx="1154">
                  <c:v>41327</c:v>
                </c:pt>
                <c:pt idx="1155">
                  <c:v>41334</c:v>
                </c:pt>
                <c:pt idx="1156">
                  <c:v>41341</c:v>
                </c:pt>
                <c:pt idx="1157">
                  <c:v>41348</c:v>
                </c:pt>
                <c:pt idx="1158">
                  <c:v>41355</c:v>
                </c:pt>
                <c:pt idx="1159">
                  <c:v>41362</c:v>
                </c:pt>
                <c:pt idx="1160">
                  <c:v>41369</c:v>
                </c:pt>
                <c:pt idx="1161">
                  <c:v>41376</c:v>
                </c:pt>
                <c:pt idx="1162">
                  <c:v>41383</c:v>
                </c:pt>
                <c:pt idx="1163">
                  <c:v>41390</c:v>
                </c:pt>
                <c:pt idx="1164">
                  <c:v>41397</c:v>
                </c:pt>
                <c:pt idx="1165">
                  <c:v>41404</c:v>
                </c:pt>
                <c:pt idx="1166">
                  <c:v>41411</c:v>
                </c:pt>
                <c:pt idx="1167">
                  <c:v>41418</c:v>
                </c:pt>
                <c:pt idx="1168">
                  <c:v>41425</c:v>
                </c:pt>
                <c:pt idx="1169">
                  <c:v>41432</c:v>
                </c:pt>
                <c:pt idx="1170">
                  <c:v>41439</c:v>
                </c:pt>
                <c:pt idx="1171">
                  <c:v>41446</c:v>
                </c:pt>
                <c:pt idx="1172">
                  <c:v>41453</c:v>
                </c:pt>
                <c:pt idx="1173">
                  <c:v>41460</c:v>
                </c:pt>
                <c:pt idx="1174">
                  <c:v>41467</c:v>
                </c:pt>
                <c:pt idx="1175">
                  <c:v>41474</c:v>
                </c:pt>
                <c:pt idx="1176">
                  <c:v>41481</c:v>
                </c:pt>
                <c:pt idx="1177">
                  <c:v>41488</c:v>
                </c:pt>
                <c:pt idx="1178">
                  <c:v>41495</c:v>
                </c:pt>
                <c:pt idx="1179">
                  <c:v>41502</c:v>
                </c:pt>
                <c:pt idx="1180">
                  <c:v>41509</c:v>
                </c:pt>
                <c:pt idx="1181">
                  <c:v>41516</c:v>
                </c:pt>
                <c:pt idx="1182">
                  <c:v>41523</c:v>
                </c:pt>
                <c:pt idx="1183">
                  <c:v>41530</c:v>
                </c:pt>
                <c:pt idx="1184">
                  <c:v>41537</c:v>
                </c:pt>
                <c:pt idx="1185">
                  <c:v>41544</c:v>
                </c:pt>
                <c:pt idx="1186">
                  <c:v>41551</c:v>
                </c:pt>
                <c:pt idx="1187">
                  <c:v>41558</c:v>
                </c:pt>
                <c:pt idx="1188">
                  <c:v>41565</c:v>
                </c:pt>
                <c:pt idx="1189">
                  <c:v>41572</c:v>
                </c:pt>
                <c:pt idx="1190">
                  <c:v>41579</c:v>
                </c:pt>
                <c:pt idx="1191">
                  <c:v>41586</c:v>
                </c:pt>
                <c:pt idx="1192">
                  <c:v>41593</c:v>
                </c:pt>
                <c:pt idx="1193">
                  <c:v>41600</c:v>
                </c:pt>
                <c:pt idx="1194">
                  <c:v>41607</c:v>
                </c:pt>
                <c:pt idx="1195">
                  <c:v>41614</c:v>
                </c:pt>
                <c:pt idx="1196">
                  <c:v>41621</c:v>
                </c:pt>
                <c:pt idx="1197">
                  <c:v>41628</c:v>
                </c:pt>
                <c:pt idx="1198">
                  <c:v>41635</c:v>
                </c:pt>
                <c:pt idx="1199">
                  <c:v>41642</c:v>
                </c:pt>
                <c:pt idx="1200">
                  <c:v>41649</c:v>
                </c:pt>
                <c:pt idx="1201">
                  <c:v>41656</c:v>
                </c:pt>
                <c:pt idx="1202">
                  <c:v>41663</c:v>
                </c:pt>
                <c:pt idx="1203">
                  <c:v>41670</c:v>
                </c:pt>
                <c:pt idx="1204">
                  <c:v>41677</c:v>
                </c:pt>
                <c:pt idx="1205">
                  <c:v>41684</c:v>
                </c:pt>
                <c:pt idx="1206">
                  <c:v>41691</c:v>
                </c:pt>
                <c:pt idx="1207">
                  <c:v>41698</c:v>
                </c:pt>
                <c:pt idx="1208">
                  <c:v>41705</c:v>
                </c:pt>
                <c:pt idx="1209">
                  <c:v>41712</c:v>
                </c:pt>
                <c:pt idx="1210">
                  <c:v>41719</c:v>
                </c:pt>
                <c:pt idx="1211">
                  <c:v>41726</c:v>
                </c:pt>
                <c:pt idx="1212">
                  <c:v>41733</c:v>
                </c:pt>
                <c:pt idx="1213">
                  <c:v>41740</c:v>
                </c:pt>
                <c:pt idx="1214">
                  <c:v>41747</c:v>
                </c:pt>
                <c:pt idx="1215">
                  <c:v>41754</c:v>
                </c:pt>
                <c:pt idx="1216">
                  <c:v>41761</c:v>
                </c:pt>
                <c:pt idx="1217">
                  <c:v>41768</c:v>
                </c:pt>
                <c:pt idx="1218">
                  <c:v>41775</c:v>
                </c:pt>
                <c:pt idx="1219">
                  <c:v>41782</c:v>
                </c:pt>
                <c:pt idx="1220">
                  <c:v>41789</c:v>
                </c:pt>
                <c:pt idx="1221">
                  <c:v>41796</c:v>
                </c:pt>
                <c:pt idx="1222">
                  <c:v>41803</c:v>
                </c:pt>
                <c:pt idx="1223">
                  <c:v>41810</c:v>
                </c:pt>
                <c:pt idx="1224">
                  <c:v>41817</c:v>
                </c:pt>
                <c:pt idx="1225">
                  <c:v>41824</c:v>
                </c:pt>
                <c:pt idx="1226">
                  <c:v>41831</c:v>
                </c:pt>
                <c:pt idx="1227">
                  <c:v>41838</c:v>
                </c:pt>
                <c:pt idx="1228">
                  <c:v>41845</c:v>
                </c:pt>
                <c:pt idx="1229">
                  <c:v>41852</c:v>
                </c:pt>
                <c:pt idx="1230">
                  <c:v>41859</c:v>
                </c:pt>
                <c:pt idx="1231">
                  <c:v>41866</c:v>
                </c:pt>
                <c:pt idx="1232">
                  <c:v>41873</c:v>
                </c:pt>
                <c:pt idx="1233">
                  <c:v>41880</c:v>
                </c:pt>
                <c:pt idx="1234">
                  <c:v>41887</c:v>
                </c:pt>
                <c:pt idx="1235">
                  <c:v>41894</c:v>
                </c:pt>
                <c:pt idx="1236">
                  <c:v>41901</c:v>
                </c:pt>
                <c:pt idx="1237">
                  <c:v>41908</c:v>
                </c:pt>
                <c:pt idx="1238">
                  <c:v>41915</c:v>
                </c:pt>
                <c:pt idx="1239">
                  <c:v>41922</c:v>
                </c:pt>
                <c:pt idx="1240">
                  <c:v>41929</c:v>
                </c:pt>
                <c:pt idx="1241">
                  <c:v>41936</c:v>
                </c:pt>
                <c:pt idx="1242">
                  <c:v>41943</c:v>
                </c:pt>
                <c:pt idx="1243">
                  <c:v>41950</c:v>
                </c:pt>
                <c:pt idx="1244">
                  <c:v>41957</c:v>
                </c:pt>
                <c:pt idx="1245">
                  <c:v>41964</c:v>
                </c:pt>
                <c:pt idx="1246">
                  <c:v>41971</c:v>
                </c:pt>
                <c:pt idx="1247">
                  <c:v>41978</c:v>
                </c:pt>
                <c:pt idx="1248">
                  <c:v>41985</c:v>
                </c:pt>
                <c:pt idx="1249">
                  <c:v>41992</c:v>
                </c:pt>
                <c:pt idx="1250">
                  <c:v>41999</c:v>
                </c:pt>
                <c:pt idx="1251">
                  <c:v>42006</c:v>
                </c:pt>
                <c:pt idx="1252">
                  <c:v>42013</c:v>
                </c:pt>
                <c:pt idx="1253">
                  <c:v>42020</c:v>
                </c:pt>
                <c:pt idx="1254">
                  <c:v>42027</c:v>
                </c:pt>
                <c:pt idx="1255">
                  <c:v>42034</c:v>
                </c:pt>
                <c:pt idx="1256">
                  <c:v>42041</c:v>
                </c:pt>
                <c:pt idx="1257">
                  <c:v>42048</c:v>
                </c:pt>
                <c:pt idx="1258">
                  <c:v>42055</c:v>
                </c:pt>
                <c:pt idx="1259">
                  <c:v>42062</c:v>
                </c:pt>
                <c:pt idx="1260">
                  <c:v>42069</c:v>
                </c:pt>
                <c:pt idx="1261">
                  <c:v>42076</c:v>
                </c:pt>
                <c:pt idx="1262">
                  <c:v>42083</c:v>
                </c:pt>
                <c:pt idx="1263">
                  <c:v>42090</c:v>
                </c:pt>
                <c:pt idx="1264">
                  <c:v>42097</c:v>
                </c:pt>
                <c:pt idx="1265">
                  <c:v>42104</c:v>
                </c:pt>
                <c:pt idx="1266">
                  <c:v>42111</c:v>
                </c:pt>
                <c:pt idx="1267">
                  <c:v>42118</c:v>
                </c:pt>
                <c:pt idx="1268">
                  <c:v>42125</c:v>
                </c:pt>
                <c:pt idx="1269">
                  <c:v>42132</c:v>
                </c:pt>
                <c:pt idx="1270">
                  <c:v>42139</c:v>
                </c:pt>
                <c:pt idx="1271">
                  <c:v>42146</c:v>
                </c:pt>
                <c:pt idx="1272">
                  <c:v>42153</c:v>
                </c:pt>
                <c:pt idx="1273">
                  <c:v>42160</c:v>
                </c:pt>
                <c:pt idx="1274">
                  <c:v>42167</c:v>
                </c:pt>
                <c:pt idx="1275">
                  <c:v>42174</c:v>
                </c:pt>
                <c:pt idx="1276">
                  <c:v>42181</c:v>
                </c:pt>
                <c:pt idx="1277">
                  <c:v>42188</c:v>
                </c:pt>
                <c:pt idx="1278">
                  <c:v>42195</c:v>
                </c:pt>
                <c:pt idx="1279">
                  <c:v>42202</c:v>
                </c:pt>
                <c:pt idx="1280">
                  <c:v>42209</c:v>
                </c:pt>
                <c:pt idx="1281">
                  <c:v>42216</c:v>
                </c:pt>
                <c:pt idx="1282">
                  <c:v>42223</c:v>
                </c:pt>
                <c:pt idx="1283">
                  <c:v>42230</c:v>
                </c:pt>
                <c:pt idx="1284">
                  <c:v>42237</c:v>
                </c:pt>
                <c:pt idx="1285">
                  <c:v>42244</c:v>
                </c:pt>
                <c:pt idx="1286">
                  <c:v>42251</c:v>
                </c:pt>
                <c:pt idx="1287">
                  <c:v>42258</c:v>
                </c:pt>
                <c:pt idx="1288">
                  <c:v>42265</c:v>
                </c:pt>
                <c:pt idx="1289">
                  <c:v>42272</c:v>
                </c:pt>
                <c:pt idx="1290">
                  <c:v>42279</c:v>
                </c:pt>
                <c:pt idx="1291">
                  <c:v>42286</c:v>
                </c:pt>
                <c:pt idx="1292">
                  <c:v>42293</c:v>
                </c:pt>
                <c:pt idx="1293">
                  <c:v>42300</c:v>
                </c:pt>
                <c:pt idx="1294">
                  <c:v>42307</c:v>
                </c:pt>
                <c:pt idx="1295">
                  <c:v>42314</c:v>
                </c:pt>
                <c:pt idx="1296">
                  <c:v>42321</c:v>
                </c:pt>
                <c:pt idx="1297">
                  <c:v>42328</c:v>
                </c:pt>
                <c:pt idx="1298">
                  <c:v>42335</c:v>
                </c:pt>
                <c:pt idx="1299">
                  <c:v>42342</c:v>
                </c:pt>
                <c:pt idx="1300">
                  <c:v>42349</c:v>
                </c:pt>
                <c:pt idx="1301">
                  <c:v>42356</c:v>
                </c:pt>
                <c:pt idx="1302">
                  <c:v>42363</c:v>
                </c:pt>
                <c:pt idx="1303">
                  <c:v>42370</c:v>
                </c:pt>
                <c:pt idx="1304">
                  <c:v>42377</c:v>
                </c:pt>
                <c:pt idx="1305">
                  <c:v>42384</c:v>
                </c:pt>
                <c:pt idx="1306">
                  <c:v>42391</c:v>
                </c:pt>
                <c:pt idx="1307">
                  <c:v>42398</c:v>
                </c:pt>
                <c:pt idx="1308">
                  <c:v>42405</c:v>
                </c:pt>
                <c:pt idx="1309">
                  <c:v>42412</c:v>
                </c:pt>
                <c:pt idx="1310">
                  <c:v>42419</c:v>
                </c:pt>
                <c:pt idx="1311">
                  <c:v>42426</c:v>
                </c:pt>
                <c:pt idx="1312">
                  <c:v>42433</c:v>
                </c:pt>
                <c:pt idx="1313">
                  <c:v>42440</c:v>
                </c:pt>
                <c:pt idx="1314">
                  <c:v>42447</c:v>
                </c:pt>
                <c:pt idx="1315">
                  <c:v>42454</c:v>
                </c:pt>
                <c:pt idx="1316">
                  <c:v>42461</c:v>
                </c:pt>
                <c:pt idx="1317">
                  <c:v>42468</c:v>
                </c:pt>
                <c:pt idx="1318">
                  <c:v>42475</c:v>
                </c:pt>
                <c:pt idx="1319">
                  <c:v>42482</c:v>
                </c:pt>
                <c:pt idx="1320">
                  <c:v>42489</c:v>
                </c:pt>
                <c:pt idx="1321">
                  <c:v>42496</c:v>
                </c:pt>
                <c:pt idx="1322">
                  <c:v>42503</c:v>
                </c:pt>
                <c:pt idx="1323">
                  <c:v>42510</c:v>
                </c:pt>
                <c:pt idx="1324">
                  <c:v>42517</c:v>
                </c:pt>
                <c:pt idx="1325">
                  <c:v>42524</c:v>
                </c:pt>
                <c:pt idx="1326">
                  <c:v>42531</c:v>
                </c:pt>
                <c:pt idx="1327">
                  <c:v>42538</c:v>
                </c:pt>
                <c:pt idx="1328">
                  <c:v>42545</c:v>
                </c:pt>
                <c:pt idx="1329">
                  <c:v>42552</c:v>
                </c:pt>
                <c:pt idx="1330">
                  <c:v>42559</c:v>
                </c:pt>
                <c:pt idx="1331">
                  <c:v>42566</c:v>
                </c:pt>
                <c:pt idx="1332">
                  <c:v>42573</c:v>
                </c:pt>
                <c:pt idx="1333">
                  <c:v>42580</c:v>
                </c:pt>
                <c:pt idx="1334">
                  <c:v>42587</c:v>
                </c:pt>
                <c:pt idx="1335">
                  <c:v>42594</c:v>
                </c:pt>
                <c:pt idx="1336">
                  <c:v>42601</c:v>
                </c:pt>
                <c:pt idx="1337">
                  <c:v>42608</c:v>
                </c:pt>
                <c:pt idx="1338">
                  <c:v>42615</c:v>
                </c:pt>
                <c:pt idx="1339">
                  <c:v>42622</c:v>
                </c:pt>
                <c:pt idx="1340">
                  <c:v>42629</c:v>
                </c:pt>
                <c:pt idx="1341">
                  <c:v>42636</c:v>
                </c:pt>
                <c:pt idx="1342">
                  <c:v>42643</c:v>
                </c:pt>
                <c:pt idx="1343">
                  <c:v>42650</c:v>
                </c:pt>
                <c:pt idx="1344">
                  <c:v>42657</c:v>
                </c:pt>
                <c:pt idx="1345">
                  <c:v>42664</c:v>
                </c:pt>
                <c:pt idx="1346">
                  <c:v>42671</c:v>
                </c:pt>
                <c:pt idx="1347">
                  <c:v>42678</c:v>
                </c:pt>
                <c:pt idx="1348">
                  <c:v>42685</c:v>
                </c:pt>
                <c:pt idx="1349">
                  <c:v>42692</c:v>
                </c:pt>
                <c:pt idx="1350">
                  <c:v>42699</c:v>
                </c:pt>
                <c:pt idx="1351">
                  <c:v>42706</c:v>
                </c:pt>
                <c:pt idx="1352">
                  <c:v>42713</c:v>
                </c:pt>
                <c:pt idx="1353">
                  <c:v>42720</c:v>
                </c:pt>
                <c:pt idx="1354">
                  <c:v>42727</c:v>
                </c:pt>
                <c:pt idx="1355">
                  <c:v>42734</c:v>
                </c:pt>
                <c:pt idx="1356">
                  <c:v>42741</c:v>
                </c:pt>
                <c:pt idx="1357">
                  <c:v>42748</c:v>
                </c:pt>
                <c:pt idx="1358">
                  <c:v>42755</c:v>
                </c:pt>
                <c:pt idx="1359">
                  <c:v>42762</c:v>
                </c:pt>
                <c:pt idx="1360">
                  <c:v>42769</c:v>
                </c:pt>
                <c:pt idx="1361">
                  <c:v>42776</c:v>
                </c:pt>
                <c:pt idx="1362">
                  <c:v>42783</c:v>
                </c:pt>
                <c:pt idx="1363">
                  <c:v>42790</c:v>
                </c:pt>
                <c:pt idx="1364">
                  <c:v>42797</c:v>
                </c:pt>
                <c:pt idx="1365">
                  <c:v>42804</c:v>
                </c:pt>
                <c:pt idx="1366">
                  <c:v>42811</c:v>
                </c:pt>
                <c:pt idx="1367">
                  <c:v>42818</c:v>
                </c:pt>
                <c:pt idx="1368">
                  <c:v>42825</c:v>
                </c:pt>
                <c:pt idx="1369">
                  <c:v>42832</c:v>
                </c:pt>
                <c:pt idx="1370">
                  <c:v>42839</c:v>
                </c:pt>
                <c:pt idx="1371">
                  <c:v>42846</c:v>
                </c:pt>
                <c:pt idx="1372">
                  <c:v>42853</c:v>
                </c:pt>
                <c:pt idx="1373">
                  <c:v>42860</c:v>
                </c:pt>
                <c:pt idx="1374">
                  <c:v>42867</c:v>
                </c:pt>
                <c:pt idx="1375">
                  <c:v>42874</c:v>
                </c:pt>
                <c:pt idx="1376">
                  <c:v>42881</c:v>
                </c:pt>
                <c:pt idx="1377">
                  <c:v>42888</c:v>
                </c:pt>
                <c:pt idx="1378">
                  <c:v>42895</c:v>
                </c:pt>
                <c:pt idx="1379">
                  <c:v>42902</c:v>
                </c:pt>
                <c:pt idx="1380">
                  <c:v>42909</c:v>
                </c:pt>
                <c:pt idx="1381">
                  <c:v>42916</c:v>
                </c:pt>
                <c:pt idx="1382">
                  <c:v>42923</c:v>
                </c:pt>
                <c:pt idx="1383">
                  <c:v>42930</c:v>
                </c:pt>
                <c:pt idx="1384">
                  <c:v>42937</c:v>
                </c:pt>
                <c:pt idx="1385">
                  <c:v>42944</c:v>
                </c:pt>
                <c:pt idx="1386">
                  <c:v>42951</c:v>
                </c:pt>
                <c:pt idx="1387">
                  <c:v>42958</c:v>
                </c:pt>
                <c:pt idx="1388">
                  <c:v>42965</c:v>
                </c:pt>
                <c:pt idx="1389">
                  <c:v>42972</c:v>
                </c:pt>
                <c:pt idx="1390">
                  <c:v>42979</c:v>
                </c:pt>
                <c:pt idx="1391">
                  <c:v>42986</c:v>
                </c:pt>
                <c:pt idx="1392">
                  <c:v>42993</c:v>
                </c:pt>
                <c:pt idx="1393">
                  <c:v>43000</c:v>
                </c:pt>
                <c:pt idx="1394">
                  <c:v>43007</c:v>
                </c:pt>
                <c:pt idx="1395">
                  <c:v>43014</c:v>
                </c:pt>
                <c:pt idx="1396">
                  <c:v>43021</c:v>
                </c:pt>
                <c:pt idx="1397">
                  <c:v>43028</c:v>
                </c:pt>
                <c:pt idx="1398">
                  <c:v>43035</c:v>
                </c:pt>
                <c:pt idx="1399">
                  <c:v>43042</c:v>
                </c:pt>
                <c:pt idx="1400">
                  <c:v>43049</c:v>
                </c:pt>
                <c:pt idx="1401">
                  <c:v>43056</c:v>
                </c:pt>
                <c:pt idx="1402">
                  <c:v>43063</c:v>
                </c:pt>
                <c:pt idx="1403">
                  <c:v>43070</c:v>
                </c:pt>
                <c:pt idx="1404">
                  <c:v>43077</c:v>
                </c:pt>
                <c:pt idx="1405">
                  <c:v>43084</c:v>
                </c:pt>
                <c:pt idx="1406">
                  <c:v>43091</c:v>
                </c:pt>
                <c:pt idx="1407">
                  <c:v>43098</c:v>
                </c:pt>
                <c:pt idx="1408">
                  <c:v>43105</c:v>
                </c:pt>
                <c:pt idx="1409">
                  <c:v>43112</c:v>
                </c:pt>
                <c:pt idx="1410">
                  <c:v>43119</c:v>
                </c:pt>
                <c:pt idx="1411">
                  <c:v>43126</c:v>
                </c:pt>
                <c:pt idx="1412">
                  <c:v>43133</c:v>
                </c:pt>
                <c:pt idx="1413">
                  <c:v>43140</c:v>
                </c:pt>
                <c:pt idx="1414">
                  <c:v>43147</c:v>
                </c:pt>
                <c:pt idx="1415">
                  <c:v>43154</c:v>
                </c:pt>
                <c:pt idx="1416">
                  <c:v>43161</c:v>
                </c:pt>
                <c:pt idx="1417">
                  <c:v>43168</c:v>
                </c:pt>
                <c:pt idx="1418">
                  <c:v>43175</c:v>
                </c:pt>
                <c:pt idx="1419">
                  <c:v>43182</c:v>
                </c:pt>
                <c:pt idx="1420">
                  <c:v>43189</c:v>
                </c:pt>
                <c:pt idx="1421">
                  <c:v>43196</c:v>
                </c:pt>
                <c:pt idx="1422">
                  <c:v>43203</c:v>
                </c:pt>
                <c:pt idx="1423">
                  <c:v>43210</c:v>
                </c:pt>
                <c:pt idx="1424">
                  <c:v>43217</c:v>
                </c:pt>
                <c:pt idx="1425">
                  <c:v>43224</c:v>
                </c:pt>
                <c:pt idx="1426">
                  <c:v>43231</c:v>
                </c:pt>
                <c:pt idx="1427">
                  <c:v>43238</c:v>
                </c:pt>
                <c:pt idx="1428">
                  <c:v>43245</c:v>
                </c:pt>
                <c:pt idx="1429">
                  <c:v>43252</c:v>
                </c:pt>
                <c:pt idx="1430">
                  <c:v>43259</c:v>
                </c:pt>
                <c:pt idx="1431">
                  <c:v>43266</c:v>
                </c:pt>
                <c:pt idx="1432">
                  <c:v>43273</c:v>
                </c:pt>
                <c:pt idx="1433">
                  <c:v>43280</c:v>
                </c:pt>
                <c:pt idx="1434">
                  <c:v>43287</c:v>
                </c:pt>
                <c:pt idx="1435">
                  <c:v>43294</c:v>
                </c:pt>
                <c:pt idx="1436">
                  <c:v>43301</c:v>
                </c:pt>
                <c:pt idx="1437">
                  <c:v>43308</c:v>
                </c:pt>
                <c:pt idx="1438">
                  <c:v>43315</c:v>
                </c:pt>
                <c:pt idx="1439">
                  <c:v>43322</c:v>
                </c:pt>
                <c:pt idx="1440">
                  <c:v>43329</c:v>
                </c:pt>
                <c:pt idx="1441">
                  <c:v>43336</c:v>
                </c:pt>
                <c:pt idx="1442">
                  <c:v>43343</c:v>
                </c:pt>
                <c:pt idx="1443">
                  <c:v>43350</c:v>
                </c:pt>
                <c:pt idx="1444">
                  <c:v>43357</c:v>
                </c:pt>
                <c:pt idx="1445">
                  <c:v>43364</c:v>
                </c:pt>
                <c:pt idx="1446">
                  <c:v>43371</c:v>
                </c:pt>
                <c:pt idx="1447">
                  <c:v>43378</c:v>
                </c:pt>
                <c:pt idx="1448">
                  <c:v>43385</c:v>
                </c:pt>
                <c:pt idx="1449">
                  <c:v>43392</c:v>
                </c:pt>
                <c:pt idx="1450">
                  <c:v>43399</c:v>
                </c:pt>
                <c:pt idx="1451">
                  <c:v>43406</c:v>
                </c:pt>
                <c:pt idx="1452">
                  <c:v>43413</c:v>
                </c:pt>
                <c:pt idx="1453">
                  <c:v>43420</c:v>
                </c:pt>
                <c:pt idx="1454">
                  <c:v>43427</c:v>
                </c:pt>
                <c:pt idx="1455">
                  <c:v>43434</c:v>
                </c:pt>
                <c:pt idx="1456">
                  <c:v>43441</c:v>
                </c:pt>
                <c:pt idx="1457">
                  <c:v>43448</c:v>
                </c:pt>
                <c:pt idx="1458">
                  <c:v>43455</c:v>
                </c:pt>
                <c:pt idx="1459">
                  <c:v>43462</c:v>
                </c:pt>
                <c:pt idx="1460">
                  <c:v>43469</c:v>
                </c:pt>
                <c:pt idx="1461">
                  <c:v>43476</c:v>
                </c:pt>
                <c:pt idx="1462">
                  <c:v>43483</c:v>
                </c:pt>
                <c:pt idx="1463">
                  <c:v>43490</c:v>
                </c:pt>
                <c:pt idx="1464">
                  <c:v>43497</c:v>
                </c:pt>
                <c:pt idx="1465">
                  <c:v>43504</c:v>
                </c:pt>
                <c:pt idx="1466">
                  <c:v>43511</c:v>
                </c:pt>
                <c:pt idx="1467">
                  <c:v>43518</c:v>
                </c:pt>
                <c:pt idx="1468">
                  <c:v>43525</c:v>
                </c:pt>
                <c:pt idx="1469">
                  <c:v>43532</c:v>
                </c:pt>
                <c:pt idx="1470">
                  <c:v>43539</c:v>
                </c:pt>
                <c:pt idx="1471">
                  <c:v>43546</c:v>
                </c:pt>
                <c:pt idx="1472">
                  <c:v>43553</c:v>
                </c:pt>
                <c:pt idx="1473">
                  <c:v>43560</c:v>
                </c:pt>
                <c:pt idx="1474">
                  <c:v>43567</c:v>
                </c:pt>
                <c:pt idx="1475">
                  <c:v>43574</c:v>
                </c:pt>
                <c:pt idx="1476">
                  <c:v>43581</c:v>
                </c:pt>
                <c:pt idx="1477">
                  <c:v>43588</c:v>
                </c:pt>
                <c:pt idx="1478">
                  <c:v>43595</c:v>
                </c:pt>
                <c:pt idx="1479">
                  <c:v>43602</c:v>
                </c:pt>
                <c:pt idx="1480">
                  <c:v>43609</c:v>
                </c:pt>
                <c:pt idx="1481">
                  <c:v>43616</c:v>
                </c:pt>
                <c:pt idx="1482">
                  <c:v>43623</c:v>
                </c:pt>
                <c:pt idx="1483">
                  <c:v>43630</c:v>
                </c:pt>
                <c:pt idx="1484">
                  <c:v>43637</c:v>
                </c:pt>
                <c:pt idx="1485">
                  <c:v>43644</c:v>
                </c:pt>
                <c:pt idx="1486">
                  <c:v>43651</c:v>
                </c:pt>
              </c:numCache>
            </c:numRef>
          </c:cat>
          <c:val>
            <c:numRef>
              <c:f>'原油库存（周数据）'!$B$2:$B$1489</c:f>
              <c:numCache>
                <c:formatCode>###,###,###,###,##0.00_ </c:formatCode>
                <c:ptCount val="1488"/>
                <c:pt idx="0">
                  <c:v>24.9</c:v>
                </c:pt>
                <c:pt idx="1">
                  <c:v>27.29</c:v>
                </c:pt>
                <c:pt idx="2">
                  <c:v>19.25</c:v>
                </c:pt>
                <c:pt idx="3">
                  <c:v>21.35</c:v>
                </c:pt>
                <c:pt idx="4">
                  <c:v>21.34</c:v>
                </c:pt>
                <c:pt idx="5">
                  <c:v>21.92</c:v>
                </c:pt>
                <c:pt idx="6">
                  <c:v>20.88</c:v>
                </c:pt>
                <c:pt idx="7">
                  <c:v>17.91</c:v>
                </c:pt>
                <c:pt idx="8">
                  <c:v>19.38</c:v>
                </c:pt>
                <c:pt idx="9">
                  <c:v>19.309999999999999</c:v>
                </c:pt>
                <c:pt idx="10">
                  <c:v>20.010000000000002</c:v>
                </c:pt>
                <c:pt idx="11">
                  <c:v>20.100000000000001</c:v>
                </c:pt>
                <c:pt idx="12">
                  <c:v>19.63</c:v>
                </c:pt>
                <c:pt idx="13">
                  <c:v>19.96</c:v>
                </c:pt>
                <c:pt idx="14">
                  <c:v>21.48</c:v>
                </c:pt>
                <c:pt idx="15">
                  <c:v>21.13</c:v>
                </c:pt>
                <c:pt idx="16">
                  <c:v>21.28</c:v>
                </c:pt>
                <c:pt idx="17">
                  <c:v>21.37</c:v>
                </c:pt>
                <c:pt idx="18">
                  <c:v>21.27</c:v>
                </c:pt>
                <c:pt idx="19">
                  <c:v>21.18</c:v>
                </c:pt>
                <c:pt idx="20">
                  <c:v>21.19</c:v>
                </c:pt>
                <c:pt idx="21">
                  <c:v>21.13</c:v>
                </c:pt>
                <c:pt idx="22">
                  <c:v>20.28</c:v>
                </c:pt>
                <c:pt idx="23">
                  <c:v>19.670000000000002</c:v>
                </c:pt>
                <c:pt idx="24">
                  <c:v>20.23</c:v>
                </c:pt>
                <c:pt idx="25">
                  <c:v>20.56</c:v>
                </c:pt>
                <c:pt idx="26">
                  <c:v>20.89</c:v>
                </c:pt>
                <c:pt idx="27">
                  <c:v>21.72</c:v>
                </c:pt>
                <c:pt idx="28">
                  <c:v>22.16</c:v>
                </c:pt>
                <c:pt idx="29">
                  <c:v>21.48</c:v>
                </c:pt>
                <c:pt idx="30">
                  <c:v>21.32</c:v>
                </c:pt>
                <c:pt idx="31">
                  <c:v>21.62</c:v>
                </c:pt>
                <c:pt idx="32">
                  <c:v>21.3</c:v>
                </c:pt>
                <c:pt idx="33">
                  <c:v>21.81</c:v>
                </c:pt>
                <c:pt idx="34">
                  <c:v>22.26</c:v>
                </c:pt>
                <c:pt idx="35">
                  <c:v>21.57</c:v>
                </c:pt>
                <c:pt idx="36">
                  <c:v>21.68</c:v>
                </c:pt>
                <c:pt idx="37">
                  <c:v>21.97</c:v>
                </c:pt>
                <c:pt idx="38">
                  <c:v>22.32</c:v>
                </c:pt>
                <c:pt idx="39">
                  <c:v>22.61</c:v>
                </c:pt>
                <c:pt idx="40">
                  <c:v>23.09</c:v>
                </c:pt>
                <c:pt idx="41">
                  <c:v>24.14</c:v>
                </c:pt>
                <c:pt idx="42">
                  <c:v>23.12</c:v>
                </c:pt>
                <c:pt idx="43">
                  <c:v>23.82</c:v>
                </c:pt>
                <c:pt idx="44">
                  <c:v>23.01</c:v>
                </c:pt>
                <c:pt idx="45">
                  <c:v>22.79</c:v>
                </c:pt>
                <c:pt idx="46">
                  <c:v>21.21</c:v>
                </c:pt>
                <c:pt idx="47">
                  <c:v>21.48</c:v>
                </c:pt>
                <c:pt idx="48">
                  <c:v>20.04</c:v>
                </c:pt>
                <c:pt idx="49">
                  <c:v>20.05</c:v>
                </c:pt>
                <c:pt idx="50">
                  <c:v>18.52</c:v>
                </c:pt>
                <c:pt idx="51">
                  <c:v>18.760000000000002</c:v>
                </c:pt>
                <c:pt idx="52">
                  <c:v>19.23</c:v>
                </c:pt>
                <c:pt idx="53">
                  <c:v>18.23</c:v>
                </c:pt>
                <c:pt idx="54">
                  <c:v>19.16</c:v>
                </c:pt>
                <c:pt idx="55">
                  <c:v>19</c:v>
                </c:pt>
                <c:pt idx="56">
                  <c:v>18.899999999999999</c:v>
                </c:pt>
                <c:pt idx="57">
                  <c:v>19.87</c:v>
                </c:pt>
                <c:pt idx="58">
                  <c:v>19.46</c:v>
                </c:pt>
                <c:pt idx="59">
                  <c:v>18.66</c:v>
                </c:pt>
                <c:pt idx="60">
                  <c:v>18.68</c:v>
                </c:pt>
                <c:pt idx="61">
                  <c:v>18.510000000000002</c:v>
                </c:pt>
                <c:pt idx="62">
                  <c:v>19.18</c:v>
                </c:pt>
                <c:pt idx="63">
                  <c:v>18.899999999999999</c:v>
                </c:pt>
                <c:pt idx="64">
                  <c:v>19.16</c:v>
                </c:pt>
                <c:pt idx="65">
                  <c:v>20.29</c:v>
                </c:pt>
                <c:pt idx="66">
                  <c:v>20.440000000000001</c:v>
                </c:pt>
                <c:pt idx="67">
                  <c:v>20.21</c:v>
                </c:pt>
                <c:pt idx="68">
                  <c:v>20.22</c:v>
                </c:pt>
                <c:pt idx="69">
                  <c:v>20.85</c:v>
                </c:pt>
                <c:pt idx="70">
                  <c:v>20.86</c:v>
                </c:pt>
                <c:pt idx="71">
                  <c:v>20.69</c:v>
                </c:pt>
                <c:pt idx="72">
                  <c:v>20.94</c:v>
                </c:pt>
                <c:pt idx="73">
                  <c:v>22.11</c:v>
                </c:pt>
                <c:pt idx="74">
                  <c:v>22.62</c:v>
                </c:pt>
                <c:pt idx="75">
                  <c:v>22.3</c:v>
                </c:pt>
                <c:pt idx="76">
                  <c:v>22.26</c:v>
                </c:pt>
                <c:pt idx="77">
                  <c:v>22.44</c:v>
                </c:pt>
                <c:pt idx="78">
                  <c:v>22.1</c:v>
                </c:pt>
                <c:pt idx="79">
                  <c:v>21.28</c:v>
                </c:pt>
                <c:pt idx="80">
                  <c:v>21.58</c:v>
                </c:pt>
                <c:pt idx="81">
                  <c:v>21.98</c:v>
                </c:pt>
                <c:pt idx="82">
                  <c:v>21.87</c:v>
                </c:pt>
                <c:pt idx="83">
                  <c:v>21.22</c:v>
                </c:pt>
                <c:pt idx="84">
                  <c:v>21.28</c:v>
                </c:pt>
                <c:pt idx="85">
                  <c:v>21.08</c:v>
                </c:pt>
                <c:pt idx="86">
                  <c:v>21.31</c:v>
                </c:pt>
                <c:pt idx="87">
                  <c:v>21.77</c:v>
                </c:pt>
                <c:pt idx="88">
                  <c:v>22.01</c:v>
                </c:pt>
                <c:pt idx="89">
                  <c:v>21.98</c:v>
                </c:pt>
                <c:pt idx="90">
                  <c:v>21.68</c:v>
                </c:pt>
                <c:pt idx="91">
                  <c:v>21.92</c:v>
                </c:pt>
                <c:pt idx="92">
                  <c:v>22.37</c:v>
                </c:pt>
                <c:pt idx="93">
                  <c:v>22.28</c:v>
                </c:pt>
                <c:pt idx="94">
                  <c:v>21.19</c:v>
                </c:pt>
                <c:pt idx="95">
                  <c:v>20.62</c:v>
                </c:pt>
                <c:pt idx="96">
                  <c:v>20.3</c:v>
                </c:pt>
                <c:pt idx="97">
                  <c:v>20.079999999999998</c:v>
                </c:pt>
                <c:pt idx="98">
                  <c:v>20.399999999999999</c:v>
                </c:pt>
                <c:pt idx="99">
                  <c:v>20.27</c:v>
                </c:pt>
                <c:pt idx="100">
                  <c:v>18.940000000000001</c:v>
                </c:pt>
                <c:pt idx="101">
                  <c:v>19.09</c:v>
                </c:pt>
                <c:pt idx="102">
                  <c:v>19.829999999999998</c:v>
                </c:pt>
                <c:pt idx="103">
                  <c:v>19.95</c:v>
                </c:pt>
                <c:pt idx="104">
                  <c:v>19.5</c:v>
                </c:pt>
                <c:pt idx="105">
                  <c:v>18.88</c:v>
                </c:pt>
                <c:pt idx="106">
                  <c:v>18.87</c:v>
                </c:pt>
                <c:pt idx="107">
                  <c:v>18.829999999999998</c:v>
                </c:pt>
                <c:pt idx="108">
                  <c:v>20.260000000000002</c:v>
                </c:pt>
                <c:pt idx="109">
                  <c:v>20.21</c:v>
                </c:pt>
                <c:pt idx="110">
                  <c:v>19.98</c:v>
                </c:pt>
                <c:pt idx="111">
                  <c:v>19.62</c:v>
                </c:pt>
                <c:pt idx="112">
                  <c:v>20.6</c:v>
                </c:pt>
                <c:pt idx="113">
                  <c:v>20.93</c:v>
                </c:pt>
                <c:pt idx="114">
                  <c:v>20.29</c:v>
                </c:pt>
                <c:pt idx="115">
                  <c:v>20.079999999999998</c:v>
                </c:pt>
                <c:pt idx="116">
                  <c:v>20.41</c:v>
                </c:pt>
                <c:pt idx="117">
                  <c:v>20.65</c:v>
                </c:pt>
                <c:pt idx="118">
                  <c:v>20.22</c:v>
                </c:pt>
                <c:pt idx="119">
                  <c:v>20.14</c:v>
                </c:pt>
                <c:pt idx="120">
                  <c:v>20.34</c:v>
                </c:pt>
                <c:pt idx="121">
                  <c:v>20.53</c:v>
                </c:pt>
                <c:pt idx="122">
                  <c:v>20.440000000000001</c:v>
                </c:pt>
                <c:pt idx="123">
                  <c:v>19.48</c:v>
                </c:pt>
                <c:pt idx="124">
                  <c:v>19.88</c:v>
                </c:pt>
                <c:pt idx="125">
                  <c:v>20.02</c:v>
                </c:pt>
                <c:pt idx="126">
                  <c:v>19.77</c:v>
                </c:pt>
                <c:pt idx="127">
                  <c:v>18.98</c:v>
                </c:pt>
                <c:pt idx="128">
                  <c:v>18.670000000000002</c:v>
                </c:pt>
                <c:pt idx="129">
                  <c:v>18.84</c:v>
                </c:pt>
                <c:pt idx="130">
                  <c:v>17.95</c:v>
                </c:pt>
                <c:pt idx="131">
                  <c:v>17.89</c:v>
                </c:pt>
                <c:pt idx="132">
                  <c:v>17.21</c:v>
                </c:pt>
                <c:pt idx="133">
                  <c:v>17.75</c:v>
                </c:pt>
                <c:pt idx="134">
                  <c:v>17.88</c:v>
                </c:pt>
                <c:pt idx="135">
                  <c:v>17.27</c:v>
                </c:pt>
                <c:pt idx="136">
                  <c:v>18.14</c:v>
                </c:pt>
                <c:pt idx="137">
                  <c:v>18.09</c:v>
                </c:pt>
                <c:pt idx="138">
                  <c:v>18.8</c:v>
                </c:pt>
                <c:pt idx="139">
                  <c:v>17.73</c:v>
                </c:pt>
                <c:pt idx="140">
                  <c:v>16.760000000000002</c:v>
                </c:pt>
                <c:pt idx="141">
                  <c:v>17.07</c:v>
                </c:pt>
                <c:pt idx="142">
                  <c:v>17.57</c:v>
                </c:pt>
                <c:pt idx="143">
                  <c:v>18.63</c:v>
                </c:pt>
                <c:pt idx="144">
                  <c:v>18.55</c:v>
                </c:pt>
                <c:pt idx="145">
                  <c:v>18.27</c:v>
                </c:pt>
                <c:pt idx="146">
                  <c:v>18.07</c:v>
                </c:pt>
                <c:pt idx="147">
                  <c:v>16.920000000000002</c:v>
                </c:pt>
                <c:pt idx="148">
                  <c:v>17.09</c:v>
                </c:pt>
                <c:pt idx="149">
                  <c:v>16.72</c:v>
                </c:pt>
                <c:pt idx="150">
                  <c:v>16.559999999999999</c:v>
                </c:pt>
                <c:pt idx="151">
                  <c:v>16.38</c:v>
                </c:pt>
                <c:pt idx="152">
                  <c:v>14.97</c:v>
                </c:pt>
                <c:pt idx="153">
                  <c:v>15.07</c:v>
                </c:pt>
                <c:pt idx="154">
                  <c:v>13.91</c:v>
                </c:pt>
                <c:pt idx="155">
                  <c:v>14.48</c:v>
                </c:pt>
                <c:pt idx="156">
                  <c:v>14.17</c:v>
                </c:pt>
                <c:pt idx="157">
                  <c:v>15.32</c:v>
                </c:pt>
                <c:pt idx="158">
                  <c:v>14.78</c:v>
                </c:pt>
                <c:pt idx="159">
                  <c:v>15.1</c:v>
                </c:pt>
                <c:pt idx="160">
                  <c:v>15.34</c:v>
                </c:pt>
                <c:pt idx="161">
                  <c:v>15.63</c:v>
                </c:pt>
                <c:pt idx="162">
                  <c:v>14.72</c:v>
                </c:pt>
                <c:pt idx="163">
                  <c:v>14.21</c:v>
                </c:pt>
                <c:pt idx="164">
                  <c:v>14.57</c:v>
                </c:pt>
                <c:pt idx="165">
                  <c:v>14.57</c:v>
                </c:pt>
                <c:pt idx="166">
                  <c:v>14.44</c:v>
                </c:pt>
                <c:pt idx="167">
                  <c:v>14.88</c:v>
                </c:pt>
                <c:pt idx="168">
                  <c:v>15.13</c:v>
                </c:pt>
                <c:pt idx="169">
                  <c:v>14.79</c:v>
                </c:pt>
                <c:pt idx="170">
                  <c:v>15.57</c:v>
                </c:pt>
                <c:pt idx="171">
                  <c:v>16.579999999999998</c:v>
                </c:pt>
                <c:pt idx="172">
                  <c:v>17.14</c:v>
                </c:pt>
                <c:pt idx="173">
                  <c:v>16.899999999999999</c:v>
                </c:pt>
                <c:pt idx="174">
                  <c:v>17.7</c:v>
                </c:pt>
                <c:pt idx="175">
                  <c:v>18.21</c:v>
                </c:pt>
                <c:pt idx="176">
                  <c:v>18.920000000000002</c:v>
                </c:pt>
                <c:pt idx="177">
                  <c:v>18.03</c:v>
                </c:pt>
                <c:pt idx="178">
                  <c:v>18.12</c:v>
                </c:pt>
                <c:pt idx="179">
                  <c:v>18.48</c:v>
                </c:pt>
                <c:pt idx="180">
                  <c:v>20.71</c:v>
                </c:pt>
                <c:pt idx="181">
                  <c:v>19.32</c:v>
                </c:pt>
                <c:pt idx="182">
                  <c:v>19.53</c:v>
                </c:pt>
                <c:pt idx="183">
                  <c:v>19.48</c:v>
                </c:pt>
                <c:pt idx="184">
                  <c:v>19.89</c:v>
                </c:pt>
                <c:pt idx="185">
                  <c:v>19.61</c:v>
                </c:pt>
                <c:pt idx="186">
                  <c:v>20.3</c:v>
                </c:pt>
                <c:pt idx="187">
                  <c:v>19.309999999999999</c:v>
                </c:pt>
                <c:pt idx="188">
                  <c:v>18.05</c:v>
                </c:pt>
                <c:pt idx="189">
                  <c:v>17.579999999999998</c:v>
                </c:pt>
                <c:pt idx="190">
                  <c:v>17.14</c:v>
                </c:pt>
                <c:pt idx="191">
                  <c:v>17.52</c:v>
                </c:pt>
                <c:pt idx="192">
                  <c:v>17.53</c:v>
                </c:pt>
                <c:pt idx="193">
                  <c:v>16.829999999999998</c:v>
                </c:pt>
                <c:pt idx="194">
                  <c:v>17.829999999999998</c:v>
                </c:pt>
                <c:pt idx="195">
                  <c:v>18.39</c:v>
                </c:pt>
                <c:pt idx="196">
                  <c:v>18.260000000000002</c:v>
                </c:pt>
                <c:pt idx="197">
                  <c:v>16.97</c:v>
                </c:pt>
                <c:pt idx="198">
                  <c:v>17.54</c:v>
                </c:pt>
                <c:pt idx="199">
                  <c:v>18.23</c:v>
                </c:pt>
                <c:pt idx="200">
                  <c:v>18.760000000000002</c:v>
                </c:pt>
                <c:pt idx="201">
                  <c:v>18.04</c:v>
                </c:pt>
                <c:pt idx="202">
                  <c:v>17.47</c:v>
                </c:pt>
                <c:pt idx="203">
                  <c:v>18.149999999999999</c:v>
                </c:pt>
                <c:pt idx="204">
                  <c:v>16.989999999999998</c:v>
                </c:pt>
                <c:pt idx="205">
                  <c:v>17.13</c:v>
                </c:pt>
                <c:pt idx="206">
                  <c:v>16.760000000000002</c:v>
                </c:pt>
                <c:pt idx="207">
                  <c:v>17.350000000000001</c:v>
                </c:pt>
                <c:pt idx="208">
                  <c:v>17.760000000000002</c:v>
                </c:pt>
                <c:pt idx="209">
                  <c:v>17.670000000000002</c:v>
                </c:pt>
                <c:pt idx="210">
                  <c:v>17.52</c:v>
                </c:pt>
                <c:pt idx="211">
                  <c:v>18.649999999999999</c:v>
                </c:pt>
                <c:pt idx="212">
                  <c:v>17.95</c:v>
                </c:pt>
                <c:pt idx="213">
                  <c:v>18.78</c:v>
                </c:pt>
                <c:pt idx="214">
                  <c:v>18.46</c:v>
                </c:pt>
                <c:pt idx="215">
                  <c:v>18.91</c:v>
                </c:pt>
                <c:pt idx="216">
                  <c:v>18.690000000000001</c:v>
                </c:pt>
                <c:pt idx="217">
                  <c:v>18.63</c:v>
                </c:pt>
                <c:pt idx="218">
                  <c:v>17.91</c:v>
                </c:pt>
                <c:pt idx="219">
                  <c:v>18.260000000000002</c:v>
                </c:pt>
                <c:pt idx="220">
                  <c:v>18.78</c:v>
                </c:pt>
                <c:pt idx="221">
                  <c:v>19.170000000000002</c:v>
                </c:pt>
                <c:pt idx="222">
                  <c:v>19.670000000000002</c:v>
                </c:pt>
                <c:pt idx="223">
                  <c:v>19.149999999999999</c:v>
                </c:pt>
                <c:pt idx="224">
                  <c:v>20.41</c:v>
                </c:pt>
                <c:pt idx="225">
                  <c:v>20.38</c:v>
                </c:pt>
                <c:pt idx="226">
                  <c:v>20.329999999999998</c:v>
                </c:pt>
                <c:pt idx="227">
                  <c:v>19.52</c:v>
                </c:pt>
                <c:pt idx="228">
                  <c:v>20.059999999999999</c:v>
                </c:pt>
                <c:pt idx="229">
                  <c:v>18.690000000000001</c:v>
                </c:pt>
                <c:pt idx="230">
                  <c:v>19.14</c:v>
                </c:pt>
                <c:pt idx="231">
                  <c:v>18.8</c:v>
                </c:pt>
                <c:pt idx="232">
                  <c:v>18.84</c:v>
                </c:pt>
                <c:pt idx="233">
                  <c:v>17.489999999999998</c:v>
                </c:pt>
                <c:pt idx="234">
                  <c:v>17.399999999999999</c:v>
                </c:pt>
                <c:pt idx="235">
                  <c:v>17.14</c:v>
                </c:pt>
                <c:pt idx="236">
                  <c:v>17.32</c:v>
                </c:pt>
                <c:pt idx="237">
                  <c:v>16.79</c:v>
                </c:pt>
                <c:pt idx="238">
                  <c:v>17.43</c:v>
                </c:pt>
                <c:pt idx="239">
                  <c:v>17.71</c:v>
                </c:pt>
                <c:pt idx="240">
                  <c:v>17.86</c:v>
                </c:pt>
                <c:pt idx="241">
                  <c:v>17.87</c:v>
                </c:pt>
                <c:pt idx="242">
                  <c:v>17.86</c:v>
                </c:pt>
                <c:pt idx="243">
                  <c:v>18.04</c:v>
                </c:pt>
                <c:pt idx="244">
                  <c:v>18.440000000000001</c:v>
                </c:pt>
                <c:pt idx="245">
                  <c:v>18.920000000000002</c:v>
                </c:pt>
                <c:pt idx="246">
                  <c:v>17.25</c:v>
                </c:pt>
                <c:pt idx="247">
                  <c:v>17.54</c:v>
                </c:pt>
                <c:pt idx="248">
                  <c:v>17.03</c:v>
                </c:pt>
                <c:pt idx="249">
                  <c:v>17.41</c:v>
                </c:pt>
                <c:pt idx="250">
                  <c:v>17.37</c:v>
                </c:pt>
                <c:pt idx="251">
                  <c:v>17.54</c:v>
                </c:pt>
                <c:pt idx="252">
                  <c:v>17.940000000000001</c:v>
                </c:pt>
                <c:pt idx="253">
                  <c:v>17.829999999999998</c:v>
                </c:pt>
                <c:pt idx="254">
                  <c:v>18.57</c:v>
                </c:pt>
                <c:pt idx="255">
                  <c:v>17.96</c:v>
                </c:pt>
                <c:pt idx="256">
                  <c:v>18.43</c:v>
                </c:pt>
                <c:pt idx="257">
                  <c:v>18.97</c:v>
                </c:pt>
                <c:pt idx="258">
                  <c:v>19.510000000000002</c:v>
                </c:pt>
                <c:pt idx="259">
                  <c:v>19.14</c:v>
                </c:pt>
                <c:pt idx="260">
                  <c:v>19.55</c:v>
                </c:pt>
                <c:pt idx="261">
                  <c:v>20.260000000000002</c:v>
                </c:pt>
                <c:pt idx="262">
                  <c:v>18.25</c:v>
                </c:pt>
                <c:pt idx="263">
                  <c:v>18.940000000000001</c:v>
                </c:pt>
                <c:pt idx="264">
                  <c:v>17.73</c:v>
                </c:pt>
                <c:pt idx="265">
                  <c:v>17.8</c:v>
                </c:pt>
                <c:pt idx="266">
                  <c:v>17.78</c:v>
                </c:pt>
                <c:pt idx="267">
                  <c:v>19.16</c:v>
                </c:pt>
                <c:pt idx="268">
                  <c:v>19.059999999999999</c:v>
                </c:pt>
                <c:pt idx="269">
                  <c:v>19.440000000000001</c:v>
                </c:pt>
                <c:pt idx="270">
                  <c:v>19.61</c:v>
                </c:pt>
                <c:pt idx="271">
                  <c:v>21.99</c:v>
                </c:pt>
                <c:pt idx="272">
                  <c:v>21.95</c:v>
                </c:pt>
                <c:pt idx="273">
                  <c:v>21.47</c:v>
                </c:pt>
                <c:pt idx="274">
                  <c:v>22.75</c:v>
                </c:pt>
                <c:pt idx="275">
                  <c:v>24.29</c:v>
                </c:pt>
                <c:pt idx="276">
                  <c:v>23.95</c:v>
                </c:pt>
                <c:pt idx="277">
                  <c:v>22.32</c:v>
                </c:pt>
                <c:pt idx="278">
                  <c:v>21.18</c:v>
                </c:pt>
                <c:pt idx="279">
                  <c:v>21.01</c:v>
                </c:pt>
                <c:pt idx="280">
                  <c:v>20.64</c:v>
                </c:pt>
                <c:pt idx="281">
                  <c:v>21.32</c:v>
                </c:pt>
                <c:pt idx="282">
                  <c:v>19.760000000000002</c:v>
                </c:pt>
                <c:pt idx="283">
                  <c:v>20.28</c:v>
                </c:pt>
                <c:pt idx="284">
                  <c:v>20.34</c:v>
                </c:pt>
                <c:pt idx="285">
                  <c:v>19.920000000000002</c:v>
                </c:pt>
                <c:pt idx="286">
                  <c:v>20.92</c:v>
                </c:pt>
                <c:pt idx="287">
                  <c:v>21.21</c:v>
                </c:pt>
                <c:pt idx="288">
                  <c:v>21.9</c:v>
                </c:pt>
                <c:pt idx="289">
                  <c:v>21</c:v>
                </c:pt>
                <c:pt idx="290">
                  <c:v>20.11</c:v>
                </c:pt>
                <c:pt idx="291">
                  <c:v>21.34</c:v>
                </c:pt>
                <c:pt idx="292">
                  <c:v>21.57</c:v>
                </c:pt>
                <c:pt idx="293">
                  <c:v>22.66</c:v>
                </c:pt>
                <c:pt idx="294">
                  <c:v>21.96</c:v>
                </c:pt>
                <c:pt idx="295">
                  <c:v>22.25</c:v>
                </c:pt>
                <c:pt idx="296">
                  <c:v>23.85</c:v>
                </c:pt>
                <c:pt idx="297">
                  <c:v>24.51</c:v>
                </c:pt>
                <c:pt idx="298">
                  <c:v>23.63</c:v>
                </c:pt>
                <c:pt idx="299">
                  <c:v>24.6</c:v>
                </c:pt>
                <c:pt idx="300">
                  <c:v>24.73</c:v>
                </c:pt>
                <c:pt idx="301">
                  <c:v>24.66</c:v>
                </c:pt>
                <c:pt idx="302">
                  <c:v>25.79</c:v>
                </c:pt>
                <c:pt idx="303">
                  <c:v>24.86</c:v>
                </c:pt>
                <c:pt idx="304">
                  <c:v>23.03</c:v>
                </c:pt>
                <c:pt idx="305">
                  <c:v>23.59</c:v>
                </c:pt>
                <c:pt idx="306">
                  <c:v>24.17</c:v>
                </c:pt>
                <c:pt idx="307">
                  <c:v>23.75</c:v>
                </c:pt>
                <c:pt idx="308">
                  <c:v>23.75</c:v>
                </c:pt>
                <c:pt idx="309">
                  <c:v>25.62</c:v>
                </c:pt>
                <c:pt idx="310">
                  <c:v>24.47</c:v>
                </c:pt>
                <c:pt idx="311">
                  <c:v>25.08</c:v>
                </c:pt>
                <c:pt idx="312">
                  <c:v>25.22</c:v>
                </c:pt>
                <c:pt idx="313">
                  <c:v>25.59</c:v>
                </c:pt>
                <c:pt idx="314">
                  <c:v>26.09</c:v>
                </c:pt>
                <c:pt idx="315">
                  <c:v>25.41</c:v>
                </c:pt>
                <c:pt idx="316">
                  <c:v>24.05</c:v>
                </c:pt>
                <c:pt idx="317">
                  <c:v>24.15</c:v>
                </c:pt>
                <c:pt idx="318">
                  <c:v>22.23</c:v>
                </c:pt>
                <c:pt idx="319">
                  <c:v>22.41</c:v>
                </c:pt>
                <c:pt idx="320">
                  <c:v>21.39</c:v>
                </c:pt>
                <c:pt idx="321">
                  <c:v>20.3</c:v>
                </c:pt>
                <c:pt idx="322">
                  <c:v>21.28</c:v>
                </c:pt>
                <c:pt idx="323">
                  <c:v>21.29</c:v>
                </c:pt>
                <c:pt idx="324">
                  <c:v>21.51</c:v>
                </c:pt>
                <c:pt idx="325">
                  <c:v>20.7</c:v>
                </c:pt>
                <c:pt idx="326">
                  <c:v>19.12</c:v>
                </c:pt>
                <c:pt idx="327">
                  <c:v>19.53</c:v>
                </c:pt>
                <c:pt idx="328">
                  <c:v>19.91</c:v>
                </c:pt>
                <c:pt idx="329">
                  <c:v>19.989999999999998</c:v>
                </c:pt>
                <c:pt idx="330">
                  <c:v>19.600000000000001</c:v>
                </c:pt>
                <c:pt idx="331">
                  <c:v>20.43</c:v>
                </c:pt>
                <c:pt idx="332">
                  <c:v>22.12</c:v>
                </c:pt>
                <c:pt idx="333">
                  <c:v>21.63</c:v>
                </c:pt>
                <c:pt idx="334">
                  <c:v>20.88</c:v>
                </c:pt>
                <c:pt idx="335">
                  <c:v>18.79</c:v>
                </c:pt>
                <c:pt idx="336">
                  <c:v>18.829999999999998</c:v>
                </c:pt>
                <c:pt idx="337">
                  <c:v>18.55</c:v>
                </c:pt>
                <c:pt idx="338">
                  <c:v>19.46</c:v>
                </c:pt>
                <c:pt idx="339">
                  <c:v>19.559999999999999</c:v>
                </c:pt>
                <c:pt idx="340">
                  <c:v>19.329999999999998</c:v>
                </c:pt>
                <c:pt idx="341">
                  <c:v>19.27</c:v>
                </c:pt>
                <c:pt idx="342">
                  <c:v>19.89</c:v>
                </c:pt>
                <c:pt idx="343">
                  <c:v>20.28</c:v>
                </c:pt>
                <c:pt idx="344">
                  <c:v>19.54</c:v>
                </c:pt>
                <c:pt idx="345">
                  <c:v>20.07</c:v>
                </c:pt>
                <c:pt idx="346">
                  <c:v>19.7</c:v>
                </c:pt>
                <c:pt idx="347">
                  <c:v>19.61</c:v>
                </c:pt>
                <c:pt idx="348">
                  <c:v>19.63</c:v>
                </c:pt>
                <c:pt idx="349">
                  <c:v>19.32</c:v>
                </c:pt>
                <c:pt idx="350">
                  <c:v>19.350000000000001</c:v>
                </c:pt>
                <c:pt idx="351">
                  <c:v>20.87</c:v>
                </c:pt>
                <c:pt idx="352">
                  <c:v>22.76</c:v>
                </c:pt>
                <c:pt idx="353">
                  <c:v>22.1</c:v>
                </c:pt>
                <c:pt idx="354">
                  <c:v>20.59</c:v>
                </c:pt>
                <c:pt idx="355">
                  <c:v>20.97</c:v>
                </c:pt>
                <c:pt idx="356">
                  <c:v>21.08</c:v>
                </c:pt>
                <c:pt idx="357">
                  <c:v>20.77</c:v>
                </c:pt>
                <c:pt idx="358">
                  <c:v>21</c:v>
                </c:pt>
                <c:pt idx="359">
                  <c:v>19.760000000000002</c:v>
                </c:pt>
                <c:pt idx="360">
                  <c:v>19.149999999999999</c:v>
                </c:pt>
                <c:pt idx="361">
                  <c:v>18.71</c:v>
                </c:pt>
                <c:pt idx="362">
                  <c:v>18.21</c:v>
                </c:pt>
                <c:pt idx="363">
                  <c:v>18.39</c:v>
                </c:pt>
                <c:pt idx="364">
                  <c:v>18.2</c:v>
                </c:pt>
                <c:pt idx="365">
                  <c:v>17.43</c:v>
                </c:pt>
                <c:pt idx="366">
                  <c:v>16.63</c:v>
                </c:pt>
                <c:pt idx="367">
                  <c:v>16.510000000000002</c:v>
                </c:pt>
                <c:pt idx="368">
                  <c:v>15.74</c:v>
                </c:pt>
                <c:pt idx="369">
                  <c:v>17.21</c:v>
                </c:pt>
                <c:pt idx="370">
                  <c:v>16.7</c:v>
                </c:pt>
                <c:pt idx="371">
                  <c:v>16.02</c:v>
                </c:pt>
                <c:pt idx="372">
                  <c:v>16.149999999999999</c:v>
                </c:pt>
                <c:pt idx="373">
                  <c:v>15.44</c:v>
                </c:pt>
                <c:pt idx="374">
                  <c:v>14.91</c:v>
                </c:pt>
                <c:pt idx="375">
                  <c:v>14.06</c:v>
                </c:pt>
                <c:pt idx="376">
                  <c:v>14.32</c:v>
                </c:pt>
                <c:pt idx="377">
                  <c:v>16.760000000000002</c:v>
                </c:pt>
                <c:pt idx="378">
                  <c:v>15.99</c:v>
                </c:pt>
                <c:pt idx="379">
                  <c:v>15.56</c:v>
                </c:pt>
                <c:pt idx="380">
                  <c:v>15.46</c:v>
                </c:pt>
                <c:pt idx="381">
                  <c:v>15.09</c:v>
                </c:pt>
                <c:pt idx="382">
                  <c:v>16.13</c:v>
                </c:pt>
                <c:pt idx="383">
                  <c:v>15.13</c:v>
                </c:pt>
                <c:pt idx="384">
                  <c:v>14.47</c:v>
                </c:pt>
                <c:pt idx="385">
                  <c:v>12.96</c:v>
                </c:pt>
                <c:pt idx="386">
                  <c:v>15.2</c:v>
                </c:pt>
                <c:pt idx="387">
                  <c:v>15.07</c:v>
                </c:pt>
                <c:pt idx="388">
                  <c:v>12.59</c:v>
                </c:pt>
                <c:pt idx="389">
                  <c:v>11.84</c:v>
                </c:pt>
                <c:pt idx="390">
                  <c:v>14.13</c:v>
                </c:pt>
                <c:pt idx="391">
                  <c:v>14.5</c:v>
                </c:pt>
                <c:pt idx="392">
                  <c:v>13.87</c:v>
                </c:pt>
                <c:pt idx="393">
                  <c:v>13.98</c:v>
                </c:pt>
                <c:pt idx="394">
                  <c:v>13.87</c:v>
                </c:pt>
                <c:pt idx="395">
                  <c:v>14.21</c:v>
                </c:pt>
                <c:pt idx="396">
                  <c:v>13.8</c:v>
                </c:pt>
                <c:pt idx="397">
                  <c:v>13.35</c:v>
                </c:pt>
                <c:pt idx="398">
                  <c:v>13.54</c:v>
                </c:pt>
                <c:pt idx="399">
                  <c:v>13.5</c:v>
                </c:pt>
                <c:pt idx="400">
                  <c:v>14.59</c:v>
                </c:pt>
                <c:pt idx="401">
                  <c:v>14.34</c:v>
                </c:pt>
                <c:pt idx="402">
                  <c:v>15.49</c:v>
                </c:pt>
                <c:pt idx="403">
                  <c:v>15.75</c:v>
                </c:pt>
                <c:pt idx="404">
                  <c:v>15.64</c:v>
                </c:pt>
                <c:pt idx="405">
                  <c:v>14.58</c:v>
                </c:pt>
                <c:pt idx="406">
                  <c:v>14.15</c:v>
                </c:pt>
                <c:pt idx="407">
                  <c:v>14.05</c:v>
                </c:pt>
                <c:pt idx="408">
                  <c:v>14.42</c:v>
                </c:pt>
                <c:pt idx="409">
                  <c:v>13.87</c:v>
                </c:pt>
                <c:pt idx="410">
                  <c:v>13.57</c:v>
                </c:pt>
                <c:pt idx="411">
                  <c:v>12.14</c:v>
                </c:pt>
                <c:pt idx="412">
                  <c:v>11.86</c:v>
                </c:pt>
                <c:pt idx="413">
                  <c:v>11.17</c:v>
                </c:pt>
                <c:pt idx="414">
                  <c:v>10.79</c:v>
                </c:pt>
                <c:pt idx="415">
                  <c:v>10.95</c:v>
                </c:pt>
                <c:pt idx="416">
                  <c:v>11.23</c:v>
                </c:pt>
                <c:pt idx="417">
                  <c:v>12.05</c:v>
                </c:pt>
                <c:pt idx="418">
                  <c:v>13.07</c:v>
                </c:pt>
                <c:pt idx="419">
                  <c:v>12.11</c:v>
                </c:pt>
                <c:pt idx="420">
                  <c:v>12.69</c:v>
                </c:pt>
                <c:pt idx="421">
                  <c:v>12.75</c:v>
                </c:pt>
                <c:pt idx="422">
                  <c:v>11.8</c:v>
                </c:pt>
                <c:pt idx="423">
                  <c:v>11.88</c:v>
                </c:pt>
                <c:pt idx="424">
                  <c:v>11.76</c:v>
                </c:pt>
                <c:pt idx="425">
                  <c:v>12.27</c:v>
                </c:pt>
                <c:pt idx="426">
                  <c:v>13.3</c:v>
                </c:pt>
                <c:pt idx="427">
                  <c:v>14.49</c:v>
                </c:pt>
                <c:pt idx="428">
                  <c:v>15.24</c:v>
                </c:pt>
                <c:pt idx="429">
                  <c:v>16.170000000000002</c:v>
                </c:pt>
                <c:pt idx="430">
                  <c:v>16.64</c:v>
                </c:pt>
                <c:pt idx="431">
                  <c:v>16.57</c:v>
                </c:pt>
                <c:pt idx="432">
                  <c:v>17.329999999999998</c:v>
                </c:pt>
                <c:pt idx="433">
                  <c:v>17.940000000000001</c:v>
                </c:pt>
                <c:pt idx="434">
                  <c:v>18.66</c:v>
                </c:pt>
                <c:pt idx="435">
                  <c:v>18.22</c:v>
                </c:pt>
                <c:pt idx="436">
                  <c:v>18.04</c:v>
                </c:pt>
                <c:pt idx="437">
                  <c:v>17.41</c:v>
                </c:pt>
                <c:pt idx="438">
                  <c:v>16.84</c:v>
                </c:pt>
                <c:pt idx="439">
                  <c:v>17.32</c:v>
                </c:pt>
                <c:pt idx="440">
                  <c:v>18.43</c:v>
                </c:pt>
                <c:pt idx="441">
                  <c:v>17.989999999999998</c:v>
                </c:pt>
                <c:pt idx="442">
                  <c:v>18.39</c:v>
                </c:pt>
                <c:pt idx="443">
                  <c:v>19.690000000000001</c:v>
                </c:pt>
                <c:pt idx="444">
                  <c:v>19.940000000000001</c:v>
                </c:pt>
                <c:pt idx="445">
                  <c:v>20.62</c:v>
                </c:pt>
                <c:pt idx="446">
                  <c:v>20.63</c:v>
                </c:pt>
                <c:pt idx="447">
                  <c:v>20.53</c:v>
                </c:pt>
                <c:pt idx="448">
                  <c:v>20.88</c:v>
                </c:pt>
                <c:pt idx="449">
                  <c:v>21.67</c:v>
                </c:pt>
                <c:pt idx="450">
                  <c:v>21.65</c:v>
                </c:pt>
                <c:pt idx="451">
                  <c:v>21.27</c:v>
                </c:pt>
                <c:pt idx="452">
                  <c:v>22</c:v>
                </c:pt>
                <c:pt idx="453">
                  <c:v>23.55</c:v>
                </c:pt>
                <c:pt idx="454">
                  <c:v>24.72</c:v>
                </c:pt>
                <c:pt idx="455">
                  <c:v>24.76</c:v>
                </c:pt>
                <c:pt idx="456">
                  <c:v>24.54</c:v>
                </c:pt>
                <c:pt idx="457">
                  <c:v>20.9</c:v>
                </c:pt>
                <c:pt idx="458">
                  <c:v>22.82</c:v>
                </c:pt>
                <c:pt idx="459">
                  <c:v>23.45</c:v>
                </c:pt>
                <c:pt idx="460">
                  <c:v>21.75</c:v>
                </c:pt>
                <c:pt idx="461">
                  <c:v>23</c:v>
                </c:pt>
                <c:pt idx="462">
                  <c:v>24.91</c:v>
                </c:pt>
                <c:pt idx="463">
                  <c:v>26.56</c:v>
                </c:pt>
                <c:pt idx="464">
                  <c:v>26.87</c:v>
                </c:pt>
                <c:pt idx="465">
                  <c:v>25.81</c:v>
                </c:pt>
                <c:pt idx="466">
                  <c:v>25.23</c:v>
                </c:pt>
                <c:pt idx="467">
                  <c:v>26.74</c:v>
                </c:pt>
                <c:pt idx="468">
                  <c:v>25.87</c:v>
                </c:pt>
                <c:pt idx="469">
                  <c:v>25.6</c:v>
                </c:pt>
                <c:pt idx="470">
                  <c:v>24.22</c:v>
                </c:pt>
                <c:pt idx="471">
                  <c:v>28.02</c:v>
                </c:pt>
                <c:pt idx="472">
                  <c:v>28.2</c:v>
                </c:pt>
                <c:pt idx="473">
                  <c:v>27.22</c:v>
                </c:pt>
                <c:pt idx="474">
                  <c:v>28.82</c:v>
                </c:pt>
                <c:pt idx="475">
                  <c:v>29.44</c:v>
                </c:pt>
                <c:pt idx="476">
                  <c:v>29.51</c:v>
                </c:pt>
                <c:pt idx="477">
                  <c:v>30.35</c:v>
                </c:pt>
                <c:pt idx="478">
                  <c:v>31.51</c:v>
                </c:pt>
                <c:pt idx="479">
                  <c:v>31.76</c:v>
                </c:pt>
                <c:pt idx="480">
                  <c:v>30.91</c:v>
                </c:pt>
                <c:pt idx="481">
                  <c:v>28.02</c:v>
                </c:pt>
                <c:pt idx="482">
                  <c:v>26.9</c:v>
                </c:pt>
                <c:pt idx="483">
                  <c:v>25.04</c:v>
                </c:pt>
                <c:pt idx="484">
                  <c:v>25.57</c:v>
                </c:pt>
                <c:pt idx="485">
                  <c:v>25.88</c:v>
                </c:pt>
                <c:pt idx="486">
                  <c:v>25.74</c:v>
                </c:pt>
                <c:pt idx="487">
                  <c:v>27.29</c:v>
                </c:pt>
                <c:pt idx="488">
                  <c:v>29.62</c:v>
                </c:pt>
                <c:pt idx="489">
                  <c:v>29.89</c:v>
                </c:pt>
                <c:pt idx="490">
                  <c:v>30</c:v>
                </c:pt>
                <c:pt idx="491">
                  <c:v>30.35</c:v>
                </c:pt>
                <c:pt idx="492">
                  <c:v>30.2</c:v>
                </c:pt>
                <c:pt idx="493">
                  <c:v>32.33</c:v>
                </c:pt>
                <c:pt idx="494">
                  <c:v>32.25</c:v>
                </c:pt>
                <c:pt idx="495">
                  <c:v>32.5</c:v>
                </c:pt>
                <c:pt idx="496">
                  <c:v>30.28</c:v>
                </c:pt>
                <c:pt idx="497">
                  <c:v>31.4</c:v>
                </c:pt>
                <c:pt idx="498">
                  <c:v>28.56</c:v>
                </c:pt>
                <c:pt idx="499">
                  <c:v>28.18</c:v>
                </c:pt>
                <c:pt idx="500">
                  <c:v>29.96</c:v>
                </c:pt>
                <c:pt idx="501">
                  <c:v>31.02</c:v>
                </c:pt>
                <c:pt idx="502">
                  <c:v>31.99</c:v>
                </c:pt>
                <c:pt idx="503">
                  <c:v>32.03</c:v>
                </c:pt>
                <c:pt idx="504">
                  <c:v>33.380000000000003</c:v>
                </c:pt>
                <c:pt idx="505">
                  <c:v>33.630000000000003</c:v>
                </c:pt>
                <c:pt idx="506">
                  <c:v>35.92</c:v>
                </c:pt>
                <c:pt idx="507">
                  <c:v>32.68</c:v>
                </c:pt>
                <c:pt idx="508">
                  <c:v>30.84</c:v>
                </c:pt>
                <c:pt idx="509">
                  <c:v>30.86</c:v>
                </c:pt>
                <c:pt idx="510">
                  <c:v>34.99</c:v>
                </c:pt>
                <c:pt idx="511">
                  <c:v>33.75</c:v>
                </c:pt>
                <c:pt idx="512">
                  <c:v>32.74</c:v>
                </c:pt>
                <c:pt idx="513">
                  <c:v>32.71</c:v>
                </c:pt>
                <c:pt idx="514">
                  <c:v>34.020000000000003</c:v>
                </c:pt>
                <c:pt idx="515">
                  <c:v>35.450000000000003</c:v>
                </c:pt>
                <c:pt idx="516">
                  <c:v>35.4</c:v>
                </c:pt>
                <c:pt idx="517">
                  <c:v>32.020000000000003</c:v>
                </c:pt>
                <c:pt idx="518">
                  <c:v>28.44</c:v>
                </c:pt>
                <c:pt idx="519">
                  <c:v>28.87</c:v>
                </c:pt>
                <c:pt idx="520">
                  <c:v>26.18</c:v>
                </c:pt>
                <c:pt idx="521">
                  <c:v>26.8</c:v>
                </c:pt>
                <c:pt idx="522">
                  <c:v>27.95</c:v>
                </c:pt>
                <c:pt idx="523">
                  <c:v>30.05</c:v>
                </c:pt>
                <c:pt idx="524">
                  <c:v>32.19</c:v>
                </c:pt>
                <c:pt idx="525">
                  <c:v>29.77</c:v>
                </c:pt>
                <c:pt idx="526">
                  <c:v>31.19</c:v>
                </c:pt>
                <c:pt idx="527">
                  <c:v>31.03</c:v>
                </c:pt>
                <c:pt idx="528">
                  <c:v>29.16</c:v>
                </c:pt>
                <c:pt idx="529">
                  <c:v>29.04</c:v>
                </c:pt>
                <c:pt idx="530">
                  <c:v>27.84</c:v>
                </c:pt>
                <c:pt idx="531">
                  <c:v>28.01</c:v>
                </c:pt>
                <c:pt idx="532">
                  <c:v>26.74</c:v>
                </c:pt>
                <c:pt idx="533">
                  <c:v>27.3</c:v>
                </c:pt>
                <c:pt idx="534">
                  <c:v>26.29</c:v>
                </c:pt>
                <c:pt idx="535">
                  <c:v>27.06</c:v>
                </c:pt>
                <c:pt idx="536">
                  <c:v>28.25</c:v>
                </c:pt>
                <c:pt idx="537">
                  <c:v>27.28</c:v>
                </c:pt>
                <c:pt idx="538">
                  <c:v>28.27</c:v>
                </c:pt>
                <c:pt idx="539">
                  <c:v>28.36</c:v>
                </c:pt>
                <c:pt idx="540">
                  <c:v>28.55</c:v>
                </c:pt>
                <c:pt idx="541">
                  <c:v>29.91</c:v>
                </c:pt>
                <c:pt idx="542">
                  <c:v>28.38</c:v>
                </c:pt>
                <c:pt idx="543">
                  <c:v>27.93</c:v>
                </c:pt>
                <c:pt idx="544">
                  <c:v>28.33</c:v>
                </c:pt>
                <c:pt idx="545">
                  <c:v>28.51</c:v>
                </c:pt>
                <c:pt idx="546">
                  <c:v>26.83</c:v>
                </c:pt>
                <c:pt idx="547">
                  <c:v>26.25</c:v>
                </c:pt>
                <c:pt idx="548">
                  <c:v>28.21</c:v>
                </c:pt>
                <c:pt idx="549">
                  <c:v>26.59</c:v>
                </c:pt>
                <c:pt idx="550">
                  <c:v>25.59</c:v>
                </c:pt>
                <c:pt idx="551">
                  <c:v>27.02</c:v>
                </c:pt>
                <c:pt idx="552">
                  <c:v>27.62</c:v>
                </c:pt>
                <c:pt idx="553">
                  <c:v>28.05</c:v>
                </c:pt>
                <c:pt idx="554">
                  <c:v>26.68</c:v>
                </c:pt>
                <c:pt idx="555">
                  <c:v>26.9</c:v>
                </c:pt>
                <c:pt idx="556">
                  <c:v>27.2</c:v>
                </c:pt>
                <c:pt idx="557">
                  <c:v>28.03</c:v>
                </c:pt>
                <c:pt idx="558">
                  <c:v>29.53</c:v>
                </c:pt>
                <c:pt idx="559">
                  <c:v>25.97</c:v>
                </c:pt>
                <c:pt idx="560">
                  <c:v>23.43</c:v>
                </c:pt>
                <c:pt idx="561">
                  <c:v>22.39</c:v>
                </c:pt>
                <c:pt idx="562">
                  <c:v>22.5</c:v>
                </c:pt>
                <c:pt idx="563">
                  <c:v>21.83</c:v>
                </c:pt>
                <c:pt idx="564">
                  <c:v>22.03</c:v>
                </c:pt>
                <c:pt idx="565">
                  <c:v>20.18</c:v>
                </c:pt>
                <c:pt idx="566">
                  <c:v>22.22</c:v>
                </c:pt>
                <c:pt idx="567">
                  <c:v>18.03</c:v>
                </c:pt>
                <c:pt idx="568">
                  <c:v>18.96</c:v>
                </c:pt>
                <c:pt idx="569">
                  <c:v>19.440000000000001</c:v>
                </c:pt>
                <c:pt idx="570">
                  <c:v>19.04</c:v>
                </c:pt>
                <c:pt idx="571">
                  <c:v>19.23</c:v>
                </c:pt>
                <c:pt idx="572">
                  <c:v>19.62</c:v>
                </c:pt>
                <c:pt idx="573">
                  <c:v>20.41</c:v>
                </c:pt>
                <c:pt idx="574">
                  <c:v>21.62</c:v>
                </c:pt>
                <c:pt idx="575">
                  <c:v>19.68</c:v>
                </c:pt>
                <c:pt idx="576">
                  <c:v>18</c:v>
                </c:pt>
                <c:pt idx="577">
                  <c:v>19.989999999999998</c:v>
                </c:pt>
                <c:pt idx="578">
                  <c:v>20.38</c:v>
                </c:pt>
                <c:pt idx="579">
                  <c:v>20.260000000000002</c:v>
                </c:pt>
                <c:pt idx="580">
                  <c:v>21.5</c:v>
                </c:pt>
                <c:pt idx="581">
                  <c:v>21.07</c:v>
                </c:pt>
                <c:pt idx="582">
                  <c:v>22.4</c:v>
                </c:pt>
                <c:pt idx="583">
                  <c:v>23.84</c:v>
                </c:pt>
                <c:pt idx="584">
                  <c:v>24.51</c:v>
                </c:pt>
                <c:pt idx="585">
                  <c:v>25.35</c:v>
                </c:pt>
                <c:pt idx="586">
                  <c:v>26.31</c:v>
                </c:pt>
                <c:pt idx="587">
                  <c:v>26.21</c:v>
                </c:pt>
                <c:pt idx="588">
                  <c:v>23.47</c:v>
                </c:pt>
                <c:pt idx="589">
                  <c:v>26.38</c:v>
                </c:pt>
                <c:pt idx="590">
                  <c:v>27.11</c:v>
                </c:pt>
                <c:pt idx="591">
                  <c:v>26.62</c:v>
                </c:pt>
                <c:pt idx="592">
                  <c:v>27.99</c:v>
                </c:pt>
                <c:pt idx="593">
                  <c:v>28.18</c:v>
                </c:pt>
                <c:pt idx="594">
                  <c:v>25.88</c:v>
                </c:pt>
                <c:pt idx="595">
                  <c:v>25.31</c:v>
                </c:pt>
                <c:pt idx="596">
                  <c:v>24.75</c:v>
                </c:pt>
                <c:pt idx="597">
                  <c:v>25.94</c:v>
                </c:pt>
                <c:pt idx="598">
                  <c:v>25.82</c:v>
                </c:pt>
                <c:pt idx="599">
                  <c:v>26.86</c:v>
                </c:pt>
                <c:pt idx="600">
                  <c:v>26.8</c:v>
                </c:pt>
                <c:pt idx="601">
                  <c:v>27.48</c:v>
                </c:pt>
                <c:pt idx="602">
                  <c:v>27.83</c:v>
                </c:pt>
                <c:pt idx="603">
                  <c:v>26.54</c:v>
                </c:pt>
                <c:pt idx="604">
                  <c:v>26.84</c:v>
                </c:pt>
                <c:pt idx="605">
                  <c:v>26.86</c:v>
                </c:pt>
                <c:pt idx="606">
                  <c:v>29.33</c:v>
                </c:pt>
                <c:pt idx="607">
                  <c:v>28.63</c:v>
                </c:pt>
                <c:pt idx="608">
                  <c:v>28.98</c:v>
                </c:pt>
                <c:pt idx="609">
                  <c:v>29.61</c:v>
                </c:pt>
                <c:pt idx="610">
                  <c:v>29.81</c:v>
                </c:pt>
                <c:pt idx="611">
                  <c:v>29.61</c:v>
                </c:pt>
                <c:pt idx="612">
                  <c:v>30.54</c:v>
                </c:pt>
                <c:pt idx="613">
                  <c:v>29.62</c:v>
                </c:pt>
                <c:pt idx="614">
                  <c:v>29.37</c:v>
                </c:pt>
                <c:pt idx="615">
                  <c:v>29.6</c:v>
                </c:pt>
                <c:pt idx="616">
                  <c:v>27.05</c:v>
                </c:pt>
                <c:pt idx="617">
                  <c:v>27.13</c:v>
                </c:pt>
                <c:pt idx="618">
                  <c:v>25.78</c:v>
                </c:pt>
                <c:pt idx="619">
                  <c:v>25.51</c:v>
                </c:pt>
                <c:pt idx="620">
                  <c:v>26.76</c:v>
                </c:pt>
                <c:pt idx="621">
                  <c:v>26.89</c:v>
                </c:pt>
                <c:pt idx="622">
                  <c:v>26.93</c:v>
                </c:pt>
                <c:pt idx="623">
                  <c:v>28.44</c:v>
                </c:pt>
                <c:pt idx="624">
                  <c:v>30.3</c:v>
                </c:pt>
                <c:pt idx="625">
                  <c:v>32.72</c:v>
                </c:pt>
                <c:pt idx="626">
                  <c:v>33.08</c:v>
                </c:pt>
                <c:pt idx="627">
                  <c:v>31.68</c:v>
                </c:pt>
                <c:pt idx="628">
                  <c:v>33.909999999999997</c:v>
                </c:pt>
                <c:pt idx="629">
                  <c:v>33.28</c:v>
                </c:pt>
                <c:pt idx="630">
                  <c:v>33.51</c:v>
                </c:pt>
                <c:pt idx="631">
                  <c:v>35.119999999999997</c:v>
                </c:pt>
                <c:pt idx="632">
                  <c:v>36.799999999999997</c:v>
                </c:pt>
                <c:pt idx="633">
                  <c:v>35.58</c:v>
                </c:pt>
                <c:pt idx="634">
                  <c:v>36.6</c:v>
                </c:pt>
                <c:pt idx="635">
                  <c:v>37.78</c:v>
                </c:pt>
                <c:pt idx="636">
                  <c:v>35.380000000000003</c:v>
                </c:pt>
                <c:pt idx="637">
                  <c:v>26.91</c:v>
                </c:pt>
                <c:pt idx="638">
                  <c:v>30.16</c:v>
                </c:pt>
                <c:pt idx="639">
                  <c:v>28.62</c:v>
                </c:pt>
                <c:pt idx="640">
                  <c:v>28.14</c:v>
                </c:pt>
                <c:pt idx="641">
                  <c:v>30.55</c:v>
                </c:pt>
                <c:pt idx="642">
                  <c:v>26.26</c:v>
                </c:pt>
                <c:pt idx="643">
                  <c:v>25.67</c:v>
                </c:pt>
                <c:pt idx="644">
                  <c:v>27.72</c:v>
                </c:pt>
                <c:pt idx="645">
                  <c:v>29.14</c:v>
                </c:pt>
                <c:pt idx="646">
                  <c:v>29.16</c:v>
                </c:pt>
                <c:pt idx="647">
                  <c:v>29.56</c:v>
                </c:pt>
                <c:pt idx="648">
                  <c:v>31.28</c:v>
                </c:pt>
                <c:pt idx="649">
                  <c:v>30.65</c:v>
                </c:pt>
                <c:pt idx="650">
                  <c:v>30.82</c:v>
                </c:pt>
                <c:pt idx="651">
                  <c:v>29.27</c:v>
                </c:pt>
                <c:pt idx="652">
                  <c:v>30.42</c:v>
                </c:pt>
                <c:pt idx="653">
                  <c:v>31.28</c:v>
                </c:pt>
                <c:pt idx="654">
                  <c:v>31.96</c:v>
                </c:pt>
                <c:pt idx="655">
                  <c:v>30.17</c:v>
                </c:pt>
                <c:pt idx="656">
                  <c:v>32.31</c:v>
                </c:pt>
                <c:pt idx="657">
                  <c:v>32.18</c:v>
                </c:pt>
                <c:pt idx="658">
                  <c:v>31.05</c:v>
                </c:pt>
                <c:pt idx="659">
                  <c:v>31.84</c:v>
                </c:pt>
                <c:pt idx="660">
                  <c:v>31.57</c:v>
                </c:pt>
                <c:pt idx="661">
                  <c:v>28.88</c:v>
                </c:pt>
                <c:pt idx="662">
                  <c:v>28.27</c:v>
                </c:pt>
                <c:pt idx="663">
                  <c:v>27.03</c:v>
                </c:pt>
                <c:pt idx="664">
                  <c:v>28.16</c:v>
                </c:pt>
                <c:pt idx="665">
                  <c:v>30.4</c:v>
                </c:pt>
                <c:pt idx="666">
                  <c:v>31.97</c:v>
                </c:pt>
                <c:pt idx="667">
                  <c:v>30.68</c:v>
                </c:pt>
                <c:pt idx="668">
                  <c:v>30.16</c:v>
                </c:pt>
                <c:pt idx="669">
                  <c:v>29.11</c:v>
                </c:pt>
                <c:pt idx="670">
                  <c:v>30.85</c:v>
                </c:pt>
                <c:pt idx="671">
                  <c:v>32.369999999999997</c:v>
                </c:pt>
                <c:pt idx="672">
                  <c:v>31.61</c:v>
                </c:pt>
                <c:pt idx="673">
                  <c:v>30.41</c:v>
                </c:pt>
                <c:pt idx="674">
                  <c:v>30.73</c:v>
                </c:pt>
                <c:pt idx="675">
                  <c:v>33.04</c:v>
                </c:pt>
                <c:pt idx="676">
                  <c:v>33.020000000000003</c:v>
                </c:pt>
                <c:pt idx="677">
                  <c:v>32.86</c:v>
                </c:pt>
                <c:pt idx="678">
                  <c:v>32.520000000000003</c:v>
                </c:pt>
                <c:pt idx="679">
                  <c:v>34.31</c:v>
                </c:pt>
                <c:pt idx="680">
                  <c:v>35.07</c:v>
                </c:pt>
                <c:pt idx="681">
                  <c:v>34.94</c:v>
                </c:pt>
                <c:pt idx="682">
                  <c:v>33.049999999999997</c:v>
                </c:pt>
                <c:pt idx="683">
                  <c:v>32.479999999999997</c:v>
                </c:pt>
                <c:pt idx="684">
                  <c:v>34.56</c:v>
                </c:pt>
                <c:pt idx="685">
                  <c:v>35.6</c:v>
                </c:pt>
                <c:pt idx="686">
                  <c:v>36.159999999999997</c:v>
                </c:pt>
                <c:pt idx="687">
                  <c:v>37.26</c:v>
                </c:pt>
                <c:pt idx="688">
                  <c:v>36.19</c:v>
                </c:pt>
                <c:pt idx="689">
                  <c:v>38.08</c:v>
                </c:pt>
                <c:pt idx="690">
                  <c:v>35.729999999999997</c:v>
                </c:pt>
                <c:pt idx="691">
                  <c:v>34.39</c:v>
                </c:pt>
                <c:pt idx="692">
                  <c:v>37.14</c:v>
                </c:pt>
                <c:pt idx="693">
                  <c:v>37.74</c:v>
                </c:pt>
                <c:pt idx="694">
                  <c:v>36.46</c:v>
                </c:pt>
                <c:pt idx="695">
                  <c:v>37.380000000000003</c:v>
                </c:pt>
                <c:pt idx="696">
                  <c:v>39.93</c:v>
                </c:pt>
                <c:pt idx="697">
                  <c:v>41.38</c:v>
                </c:pt>
                <c:pt idx="698">
                  <c:v>39.93</c:v>
                </c:pt>
                <c:pt idx="699">
                  <c:v>39.880000000000003</c:v>
                </c:pt>
                <c:pt idx="700">
                  <c:v>38.49</c:v>
                </c:pt>
                <c:pt idx="701">
                  <c:v>38.450000000000003</c:v>
                </c:pt>
                <c:pt idx="702">
                  <c:v>38.75</c:v>
                </c:pt>
                <c:pt idx="703">
                  <c:v>37.549999999999997</c:v>
                </c:pt>
                <c:pt idx="704">
                  <c:v>38.39</c:v>
                </c:pt>
                <c:pt idx="705">
                  <c:v>39.96</c:v>
                </c:pt>
                <c:pt idx="706">
                  <c:v>41.25</c:v>
                </c:pt>
                <c:pt idx="707">
                  <c:v>41.71</c:v>
                </c:pt>
                <c:pt idx="708">
                  <c:v>43.8</c:v>
                </c:pt>
                <c:pt idx="709">
                  <c:v>43.95</c:v>
                </c:pt>
                <c:pt idx="710">
                  <c:v>46.58</c:v>
                </c:pt>
                <c:pt idx="711">
                  <c:v>47.86</c:v>
                </c:pt>
                <c:pt idx="712">
                  <c:v>43.18</c:v>
                </c:pt>
                <c:pt idx="713">
                  <c:v>43.99</c:v>
                </c:pt>
                <c:pt idx="714">
                  <c:v>42.81</c:v>
                </c:pt>
                <c:pt idx="715">
                  <c:v>45.59</c:v>
                </c:pt>
                <c:pt idx="716">
                  <c:v>48.88</c:v>
                </c:pt>
                <c:pt idx="717">
                  <c:v>50.12</c:v>
                </c:pt>
                <c:pt idx="718">
                  <c:v>53.31</c:v>
                </c:pt>
                <c:pt idx="719">
                  <c:v>54.93</c:v>
                </c:pt>
                <c:pt idx="720">
                  <c:v>55.17</c:v>
                </c:pt>
                <c:pt idx="721">
                  <c:v>51.76</c:v>
                </c:pt>
                <c:pt idx="722">
                  <c:v>49.61</c:v>
                </c:pt>
                <c:pt idx="723">
                  <c:v>47.32</c:v>
                </c:pt>
                <c:pt idx="724">
                  <c:v>48.44</c:v>
                </c:pt>
                <c:pt idx="725">
                  <c:v>49.44</c:v>
                </c:pt>
                <c:pt idx="726">
                  <c:v>42.54</c:v>
                </c:pt>
                <c:pt idx="727">
                  <c:v>40.71</c:v>
                </c:pt>
                <c:pt idx="728">
                  <c:v>46.28</c:v>
                </c:pt>
                <c:pt idx="729">
                  <c:v>44.18</c:v>
                </c:pt>
                <c:pt idx="730">
                  <c:v>43.45</c:v>
                </c:pt>
                <c:pt idx="731">
                  <c:v>45.43</c:v>
                </c:pt>
                <c:pt idx="732">
                  <c:v>48.38</c:v>
                </c:pt>
                <c:pt idx="733">
                  <c:v>48.53</c:v>
                </c:pt>
                <c:pt idx="734">
                  <c:v>47.18</c:v>
                </c:pt>
                <c:pt idx="735">
                  <c:v>46.48</c:v>
                </c:pt>
                <c:pt idx="736">
                  <c:v>47.16</c:v>
                </c:pt>
                <c:pt idx="737">
                  <c:v>48.35</c:v>
                </c:pt>
                <c:pt idx="738">
                  <c:v>51.49</c:v>
                </c:pt>
                <c:pt idx="739">
                  <c:v>53.78</c:v>
                </c:pt>
                <c:pt idx="740">
                  <c:v>54.43</c:v>
                </c:pt>
                <c:pt idx="741">
                  <c:v>56.72</c:v>
                </c:pt>
                <c:pt idx="742">
                  <c:v>54.84</c:v>
                </c:pt>
                <c:pt idx="743">
                  <c:v>57.27</c:v>
                </c:pt>
                <c:pt idx="744">
                  <c:v>53.32</c:v>
                </c:pt>
                <c:pt idx="745">
                  <c:v>50.49</c:v>
                </c:pt>
                <c:pt idx="746">
                  <c:v>55.39</c:v>
                </c:pt>
                <c:pt idx="747">
                  <c:v>49.72</c:v>
                </c:pt>
                <c:pt idx="748">
                  <c:v>50.96</c:v>
                </c:pt>
                <c:pt idx="749">
                  <c:v>48.67</c:v>
                </c:pt>
                <c:pt idx="750">
                  <c:v>46.8</c:v>
                </c:pt>
                <c:pt idx="751">
                  <c:v>51.85</c:v>
                </c:pt>
                <c:pt idx="752">
                  <c:v>55.03</c:v>
                </c:pt>
                <c:pt idx="753">
                  <c:v>53.54</c:v>
                </c:pt>
                <c:pt idx="754">
                  <c:v>58.47</c:v>
                </c:pt>
                <c:pt idx="755">
                  <c:v>59.84</c:v>
                </c:pt>
                <c:pt idx="756">
                  <c:v>58.75</c:v>
                </c:pt>
                <c:pt idx="757">
                  <c:v>59.63</c:v>
                </c:pt>
                <c:pt idx="758">
                  <c:v>58.09</c:v>
                </c:pt>
                <c:pt idx="759">
                  <c:v>58.65</c:v>
                </c:pt>
                <c:pt idx="760">
                  <c:v>60.57</c:v>
                </c:pt>
                <c:pt idx="761">
                  <c:v>62.31</c:v>
                </c:pt>
                <c:pt idx="762">
                  <c:v>66.86</c:v>
                </c:pt>
                <c:pt idx="763">
                  <c:v>65.349999999999994</c:v>
                </c:pt>
                <c:pt idx="764">
                  <c:v>66.13</c:v>
                </c:pt>
                <c:pt idx="765">
                  <c:v>67.569999999999993</c:v>
                </c:pt>
                <c:pt idx="766">
                  <c:v>64.08</c:v>
                </c:pt>
                <c:pt idx="767">
                  <c:v>63</c:v>
                </c:pt>
                <c:pt idx="768">
                  <c:v>64.19</c:v>
                </c:pt>
                <c:pt idx="769">
                  <c:v>66.239999999999995</c:v>
                </c:pt>
                <c:pt idx="770">
                  <c:v>61.84</c:v>
                </c:pt>
                <c:pt idx="771">
                  <c:v>62.63</c:v>
                </c:pt>
                <c:pt idx="772">
                  <c:v>60.63</c:v>
                </c:pt>
                <c:pt idx="773">
                  <c:v>61.22</c:v>
                </c:pt>
                <c:pt idx="774">
                  <c:v>60.58</c:v>
                </c:pt>
                <c:pt idx="775">
                  <c:v>57.53</c:v>
                </c:pt>
                <c:pt idx="776">
                  <c:v>56.14</c:v>
                </c:pt>
                <c:pt idx="777">
                  <c:v>58.71</c:v>
                </c:pt>
                <c:pt idx="778">
                  <c:v>59.32</c:v>
                </c:pt>
                <c:pt idx="779">
                  <c:v>59.39</c:v>
                </c:pt>
                <c:pt idx="780">
                  <c:v>58.06</c:v>
                </c:pt>
                <c:pt idx="781">
                  <c:v>58.43</c:v>
                </c:pt>
                <c:pt idx="782">
                  <c:v>61.04</c:v>
                </c:pt>
                <c:pt idx="783">
                  <c:v>64.209999999999994</c:v>
                </c:pt>
                <c:pt idx="784">
                  <c:v>63.92</c:v>
                </c:pt>
                <c:pt idx="785">
                  <c:v>68.349999999999994</c:v>
                </c:pt>
                <c:pt idx="786">
                  <c:v>67.760000000000005</c:v>
                </c:pt>
                <c:pt idx="787">
                  <c:v>65.37</c:v>
                </c:pt>
                <c:pt idx="788">
                  <c:v>61.84</c:v>
                </c:pt>
                <c:pt idx="789">
                  <c:v>59.88</c:v>
                </c:pt>
                <c:pt idx="790">
                  <c:v>62.91</c:v>
                </c:pt>
                <c:pt idx="791">
                  <c:v>63.67</c:v>
                </c:pt>
                <c:pt idx="792">
                  <c:v>59.96</c:v>
                </c:pt>
                <c:pt idx="793">
                  <c:v>62.77</c:v>
                </c:pt>
                <c:pt idx="794">
                  <c:v>64.260000000000005</c:v>
                </c:pt>
                <c:pt idx="795">
                  <c:v>66.63</c:v>
                </c:pt>
                <c:pt idx="796">
                  <c:v>67.39</c:v>
                </c:pt>
                <c:pt idx="797">
                  <c:v>69.319999999999993</c:v>
                </c:pt>
                <c:pt idx="798">
                  <c:v>75.17</c:v>
                </c:pt>
                <c:pt idx="799">
                  <c:v>71.88</c:v>
                </c:pt>
                <c:pt idx="800">
                  <c:v>70.19</c:v>
                </c:pt>
                <c:pt idx="801">
                  <c:v>72.040000000000006</c:v>
                </c:pt>
                <c:pt idx="802">
                  <c:v>68.53</c:v>
                </c:pt>
                <c:pt idx="803">
                  <c:v>71.37</c:v>
                </c:pt>
                <c:pt idx="804">
                  <c:v>72.33</c:v>
                </c:pt>
                <c:pt idx="805">
                  <c:v>71.63</c:v>
                </c:pt>
                <c:pt idx="806">
                  <c:v>69.88</c:v>
                </c:pt>
                <c:pt idx="807">
                  <c:v>70.87</c:v>
                </c:pt>
                <c:pt idx="808">
                  <c:v>73.930000000000007</c:v>
                </c:pt>
                <c:pt idx="809">
                  <c:v>74.09</c:v>
                </c:pt>
                <c:pt idx="810">
                  <c:v>77.03</c:v>
                </c:pt>
                <c:pt idx="811">
                  <c:v>74.430000000000007</c:v>
                </c:pt>
                <c:pt idx="812">
                  <c:v>73.239999999999995</c:v>
                </c:pt>
                <c:pt idx="813">
                  <c:v>74.760000000000005</c:v>
                </c:pt>
                <c:pt idx="814">
                  <c:v>74.349999999999994</c:v>
                </c:pt>
                <c:pt idx="815">
                  <c:v>71.14</c:v>
                </c:pt>
                <c:pt idx="816">
                  <c:v>72.510000000000005</c:v>
                </c:pt>
                <c:pt idx="817">
                  <c:v>69.19</c:v>
                </c:pt>
                <c:pt idx="818">
                  <c:v>66.25</c:v>
                </c:pt>
                <c:pt idx="819">
                  <c:v>63.33</c:v>
                </c:pt>
                <c:pt idx="820">
                  <c:v>60.55</c:v>
                </c:pt>
                <c:pt idx="821">
                  <c:v>62.91</c:v>
                </c:pt>
                <c:pt idx="822">
                  <c:v>59.76</c:v>
                </c:pt>
                <c:pt idx="823">
                  <c:v>58.57</c:v>
                </c:pt>
                <c:pt idx="824">
                  <c:v>56.82</c:v>
                </c:pt>
                <c:pt idx="825">
                  <c:v>60.75</c:v>
                </c:pt>
                <c:pt idx="826">
                  <c:v>59.14</c:v>
                </c:pt>
                <c:pt idx="827">
                  <c:v>59.59</c:v>
                </c:pt>
                <c:pt idx="828">
                  <c:v>55.81</c:v>
                </c:pt>
                <c:pt idx="829">
                  <c:v>59.24</c:v>
                </c:pt>
                <c:pt idx="830">
                  <c:v>63.43</c:v>
                </c:pt>
                <c:pt idx="831">
                  <c:v>62.03</c:v>
                </c:pt>
                <c:pt idx="832">
                  <c:v>63.43</c:v>
                </c:pt>
                <c:pt idx="833">
                  <c:v>62.41</c:v>
                </c:pt>
                <c:pt idx="834">
                  <c:v>61.05</c:v>
                </c:pt>
                <c:pt idx="835">
                  <c:v>56.31</c:v>
                </c:pt>
                <c:pt idx="836">
                  <c:v>52.99</c:v>
                </c:pt>
                <c:pt idx="837">
                  <c:v>51.99</c:v>
                </c:pt>
                <c:pt idx="838">
                  <c:v>55.42</c:v>
                </c:pt>
                <c:pt idx="839">
                  <c:v>59.02</c:v>
                </c:pt>
                <c:pt idx="840">
                  <c:v>59.89</c:v>
                </c:pt>
                <c:pt idx="841">
                  <c:v>59.39</c:v>
                </c:pt>
                <c:pt idx="842">
                  <c:v>61.14</c:v>
                </c:pt>
                <c:pt idx="843">
                  <c:v>61.64</c:v>
                </c:pt>
                <c:pt idx="844">
                  <c:v>60.05</c:v>
                </c:pt>
                <c:pt idx="845">
                  <c:v>57.11</c:v>
                </c:pt>
                <c:pt idx="846">
                  <c:v>62.28</c:v>
                </c:pt>
                <c:pt idx="847">
                  <c:v>65.87</c:v>
                </c:pt>
                <c:pt idx="848">
                  <c:v>64.28</c:v>
                </c:pt>
                <c:pt idx="849">
                  <c:v>63.63</c:v>
                </c:pt>
                <c:pt idx="850">
                  <c:v>63.38</c:v>
                </c:pt>
                <c:pt idx="851">
                  <c:v>66.459999999999994</c:v>
                </c:pt>
                <c:pt idx="852">
                  <c:v>61.93</c:v>
                </c:pt>
                <c:pt idx="853">
                  <c:v>62.37</c:v>
                </c:pt>
                <c:pt idx="854">
                  <c:v>64.94</c:v>
                </c:pt>
                <c:pt idx="855">
                  <c:v>65.2</c:v>
                </c:pt>
                <c:pt idx="856">
                  <c:v>65.08</c:v>
                </c:pt>
                <c:pt idx="857">
                  <c:v>64.760000000000005</c:v>
                </c:pt>
                <c:pt idx="858">
                  <c:v>68</c:v>
                </c:pt>
                <c:pt idx="859">
                  <c:v>69.14</c:v>
                </c:pt>
                <c:pt idx="860">
                  <c:v>70.680000000000007</c:v>
                </c:pt>
                <c:pt idx="861">
                  <c:v>72.81</c:v>
                </c:pt>
                <c:pt idx="862">
                  <c:v>73.930000000000007</c:v>
                </c:pt>
                <c:pt idx="863">
                  <c:v>75.569999999999993</c:v>
                </c:pt>
                <c:pt idx="864">
                  <c:v>77.02</c:v>
                </c:pt>
                <c:pt idx="865">
                  <c:v>75.48</c:v>
                </c:pt>
                <c:pt idx="866">
                  <c:v>71.47</c:v>
                </c:pt>
                <c:pt idx="867">
                  <c:v>71.98</c:v>
                </c:pt>
                <c:pt idx="868">
                  <c:v>71.09</c:v>
                </c:pt>
                <c:pt idx="869">
                  <c:v>74.040000000000006</c:v>
                </c:pt>
                <c:pt idx="870">
                  <c:v>76.7</c:v>
                </c:pt>
                <c:pt idx="871">
                  <c:v>79.099999999999994</c:v>
                </c:pt>
                <c:pt idx="872">
                  <c:v>81.62</c:v>
                </c:pt>
                <c:pt idx="873">
                  <c:v>81.66</c:v>
                </c:pt>
                <c:pt idx="874">
                  <c:v>81.22</c:v>
                </c:pt>
                <c:pt idx="875">
                  <c:v>83.69</c:v>
                </c:pt>
                <c:pt idx="876">
                  <c:v>88.6</c:v>
                </c:pt>
                <c:pt idx="877">
                  <c:v>91.86</c:v>
                </c:pt>
                <c:pt idx="878">
                  <c:v>95.93</c:v>
                </c:pt>
                <c:pt idx="879">
                  <c:v>96.32</c:v>
                </c:pt>
                <c:pt idx="880">
                  <c:v>95.1</c:v>
                </c:pt>
                <c:pt idx="881">
                  <c:v>98.18</c:v>
                </c:pt>
                <c:pt idx="882">
                  <c:v>88.71</c:v>
                </c:pt>
                <c:pt idx="883">
                  <c:v>88.28</c:v>
                </c:pt>
                <c:pt idx="884">
                  <c:v>91.27</c:v>
                </c:pt>
                <c:pt idx="885">
                  <c:v>93.31</c:v>
                </c:pt>
                <c:pt idx="886">
                  <c:v>96</c:v>
                </c:pt>
                <c:pt idx="887">
                  <c:v>97.91</c:v>
                </c:pt>
                <c:pt idx="888">
                  <c:v>92.69</c:v>
                </c:pt>
                <c:pt idx="889">
                  <c:v>90.57</c:v>
                </c:pt>
                <c:pt idx="890">
                  <c:v>90.71</c:v>
                </c:pt>
                <c:pt idx="891">
                  <c:v>88.96</c:v>
                </c:pt>
                <c:pt idx="892">
                  <c:v>91.77</c:v>
                </c:pt>
                <c:pt idx="893">
                  <c:v>95.5</c:v>
                </c:pt>
                <c:pt idx="894">
                  <c:v>98.81</c:v>
                </c:pt>
                <c:pt idx="895">
                  <c:v>101.84</c:v>
                </c:pt>
                <c:pt idx="896">
                  <c:v>105.15</c:v>
                </c:pt>
                <c:pt idx="897">
                  <c:v>110.21</c:v>
                </c:pt>
                <c:pt idx="898">
                  <c:v>101.84</c:v>
                </c:pt>
                <c:pt idx="899">
                  <c:v>105.62</c:v>
                </c:pt>
                <c:pt idx="900">
                  <c:v>106.23</c:v>
                </c:pt>
                <c:pt idx="901">
                  <c:v>110.14</c:v>
                </c:pt>
                <c:pt idx="902">
                  <c:v>116.69</c:v>
                </c:pt>
                <c:pt idx="903">
                  <c:v>118.52</c:v>
                </c:pt>
                <c:pt idx="904">
                  <c:v>116.32</c:v>
                </c:pt>
                <c:pt idx="905">
                  <c:v>125.96</c:v>
                </c:pt>
                <c:pt idx="906">
                  <c:v>126.29</c:v>
                </c:pt>
                <c:pt idx="907">
                  <c:v>132.19</c:v>
                </c:pt>
                <c:pt idx="908">
                  <c:v>127.35</c:v>
                </c:pt>
                <c:pt idx="909">
                  <c:v>138.54</c:v>
                </c:pt>
                <c:pt idx="910">
                  <c:v>134.86000000000001</c:v>
                </c:pt>
                <c:pt idx="911">
                  <c:v>134.62</c:v>
                </c:pt>
                <c:pt idx="912">
                  <c:v>140.21</c:v>
                </c:pt>
                <c:pt idx="913">
                  <c:v>145.29</c:v>
                </c:pt>
                <c:pt idx="914">
                  <c:v>145.08000000000001</c:v>
                </c:pt>
                <c:pt idx="915">
                  <c:v>128.88</c:v>
                </c:pt>
                <c:pt idx="916">
                  <c:v>123.26</c:v>
                </c:pt>
                <c:pt idx="917">
                  <c:v>125.1</c:v>
                </c:pt>
                <c:pt idx="918">
                  <c:v>115.2</c:v>
                </c:pt>
                <c:pt idx="919">
                  <c:v>113.77</c:v>
                </c:pt>
                <c:pt idx="920">
                  <c:v>114.59</c:v>
                </c:pt>
                <c:pt idx="921">
                  <c:v>115.46</c:v>
                </c:pt>
                <c:pt idx="922">
                  <c:v>106.23</c:v>
                </c:pt>
                <c:pt idx="923">
                  <c:v>101.18</c:v>
                </c:pt>
                <c:pt idx="924">
                  <c:v>104.55</c:v>
                </c:pt>
                <c:pt idx="925">
                  <c:v>106.89</c:v>
                </c:pt>
                <c:pt idx="926">
                  <c:v>93.88</c:v>
                </c:pt>
                <c:pt idx="927">
                  <c:v>77.7</c:v>
                </c:pt>
                <c:pt idx="928">
                  <c:v>71.849999999999994</c:v>
                </c:pt>
                <c:pt idx="929">
                  <c:v>64.150000000000006</c:v>
                </c:pt>
                <c:pt idx="930">
                  <c:v>67.81</c:v>
                </c:pt>
                <c:pt idx="931">
                  <c:v>61.04</c:v>
                </c:pt>
                <c:pt idx="932">
                  <c:v>57.04</c:v>
                </c:pt>
                <c:pt idx="933">
                  <c:v>49.93</c:v>
                </c:pt>
                <c:pt idx="934">
                  <c:v>54.43</c:v>
                </c:pt>
                <c:pt idx="935">
                  <c:v>40.81</c:v>
                </c:pt>
                <c:pt idx="936">
                  <c:v>46.28</c:v>
                </c:pt>
                <c:pt idx="937">
                  <c:v>33.869999999999997</c:v>
                </c:pt>
                <c:pt idx="938">
                  <c:v>37.71</c:v>
                </c:pt>
                <c:pt idx="939">
                  <c:v>46.34</c:v>
                </c:pt>
                <c:pt idx="940">
                  <c:v>40.83</c:v>
                </c:pt>
                <c:pt idx="941">
                  <c:v>36.51</c:v>
                </c:pt>
                <c:pt idx="942">
                  <c:v>46.47</c:v>
                </c:pt>
                <c:pt idx="943">
                  <c:v>41.68</c:v>
                </c:pt>
                <c:pt idx="944">
                  <c:v>40.17</c:v>
                </c:pt>
                <c:pt idx="945">
                  <c:v>37.51</c:v>
                </c:pt>
                <c:pt idx="946">
                  <c:v>38.94</c:v>
                </c:pt>
                <c:pt idx="947">
                  <c:v>44.76</c:v>
                </c:pt>
                <c:pt idx="948">
                  <c:v>45.52</c:v>
                </c:pt>
                <c:pt idx="949">
                  <c:v>46.25</c:v>
                </c:pt>
                <c:pt idx="950">
                  <c:v>51.06</c:v>
                </c:pt>
                <c:pt idx="951">
                  <c:v>52.38</c:v>
                </c:pt>
                <c:pt idx="952">
                  <c:v>52.51</c:v>
                </c:pt>
                <c:pt idx="953">
                  <c:v>52.24</c:v>
                </c:pt>
                <c:pt idx="954">
                  <c:v>50.33</c:v>
                </c:pt>
                <c:pt idx="955">
                  <c:v>51.55</c:v>
                </c:pt>
                <c:pt idx="956">
                  <c:v>53.2</c:v>
                </c:pt>
                <c:pt idx="957">
                  <c:v>58.63</c:v>
                </c:pt>
                <c:pt idx="958">
                  <c:v>56.34</c:v>
                </c:pt>
                <c:pt idx="959">
                  <c:v>61.67</c:v>
                </c:pt>
                <c:pt idx="960">
                  <c:v>66.31</c:v>
                </c:pt>
                <c:pt idx="961">
                  <c:v>68.44</c:v>
                </c:pt>
                <c:pt idx="962">
                  <c:v>72.040000000000006</c:v>
                </c:pt>
                <c:pt idx="963">
                  <c:v>69.55</c:v>
                </c:pt>
                <c:pt idx="964">
                  <c:v>69.16</c:v>
                </c:pt>
                <c:pt idx="965">
                  <c:v>66.73</c:v>
                </c:pt>
                <c:pt idx="966">
                  <c:v>59.89</c:v>
                </c:pt>
                <c:pt idx="967">
                  <c:v>63.56</c:v>
                </c:pt>
                <c:pt idx="968">
                  <c:v>68.05</c:v>
                </c:pt>
                <c:pt idx="969">
                  <c:v>69.45</c:v>
                </c:pt>
                <c:pt idx="970">
                  <c:v>70.930000000000007</c:v>
                </c:pt>
                <c:pt idx="971">
                  <c:v>67.510000000000005</c:v>
                </c:pt>
                <c:pt idx="972">
                  <c:v>73.89</c:v>
                </c:pt>
                <c:pt idx="973">
                  <c:v>72.739999999999995</c:v>
                </c:pt>
                <c:pt idx="974">
                  <c:v>68.02</c:v>
                </c:pt>
                <c:pt idx="975">
                  <c:v>69.290000000000006</c:v>
                </c:pt>
                <c:pt idx="976">
                  <c:v>72.040000000000006</c:v>
                </c:pt>
                <c:pt idx="977">
                  <c:v>66.02</c:v>
                </c:pt>
                <c:pt idx="978">
                  <c:v>69.95</c:v>
                </c:pt>
                <c:pt idx="979">
                  <c:v>71.77</c:v>
                </c:pt>
                <c:pt idx="980">
                  <c:v>78.53</c:v>
                </c:pt>
                <c:pt idx="981">
                  <c:v>80.5</c:v>
                </c:pt>
                <c:pt idx="982">
                  <c:v>77</c:v>
                </c:pt>
                <c:pt idx="983">
                  <c:v>77.430000000000007</c:v>
                </c:pt>
                <c:pt idx="984">
                  <c:v>76.349999999999994</c:v>
                </c:pt>
                <c:pt idx="985">
                  <c:v>76.72</c:v>
                </c:pt>
                <c:pt idx="986">
                  <c:v>76.05</c:v>
                </c:pt>
                <c:pt idx="987">
                  <c:v>75.47</c:v>
                </c:pt>
                <c:pt idx="988">
                  <c:v>69.87</c:v>
                </c:pt>
                <c:pt idx="989">
                  <c:v>73.36</c:v>
                </c:pt>
                <c:pt idx="990">
                  <c:v>78.05</c:v>
                </c:pt>
                <c:pt idx="991">
                  <c:v>79.36</c:v>
                </c:pt>
                <c:pt idx="992">
                  <c:v>82.75</c:v>
                </c:pt>
                <c:pt idx="993">
                  <c:v>78</c:v>
                </c:pt>
                <c:pt idx="994">
                  <c:v>74.540000000000006</c:v>
                </c:pt>
                <c:pt idx="995">
                  <c:v>72.89</c:v>
                </c:pt>
                <c:pt idx="996">
                  <c:v>71.19</c:v>
                </c:pt>
                <c:pt idx="997">
                  <c:v>74.13</c:v>
                </c:pt>
                <c:pt idx="998">
                  <c:v>79.81</c:v>
                </c:pt>
                <c:pt idx="999">
                  <c:v>79.66</c:v>
                </c:pt>
                <c:pt idx="1000">
                  <c:v>81.5</c:v>
                </c:pt>
                <c:pt idx="1001">
                  <c:v>81.239999999999995</c:v>
                </c:pt>
                <c:pt idx="1002">
                  <c:v>80.680000000000007</c:v>
                </c:pt>
                <c:pt idx="1003">
                  <c:v>80</c:v>
                </c:pt>
                <c:pt idx="1004">
                  <c:v>84.87</c:v>
                </c:pt>
                <c:pt idx="1005">
                  <c:v>84.92</c:v>
                </c:pt>
                <c:pt idx="1006">
                  <c:v>83.24</c:v>
                </c:pt>
                <c:pt idx="1007">
                  <c:v>85.12</c:v>
                </c:pt>
                <c:pt idx="1008">
                  <c:v>86.15</c:v>
                </c:pt>
                <c:pt idx="1009">
                  <c:v>75.11</c:v>
                </c:pt>
                <c:pt idx="1010">
                  <c:v>71.61</c:v>
                </c:pt>
                <c:pt idx="1011">
                  <c:v>70.040000000000006</c:v>
                </c:pt>
                <c:pt idx="1012">
                  <c:v>73.97</c:v>
                </c:pt>
                <c:pt idx="1013">
                  <c:v>71.510000000000005</c:v>
                </c:pt>
                <c:pt idx="1014">
                  <c:v>73.78</c:v>
                </c:pt>
                <c:pt idx="1015">
                  <c:v>77.180000000000007</c:v>
                </c:pt>
                <c:pt idx="1016">
                  <c:v>78.86</c:v>
                </c:pt>
                <c:pt idx="1017">
                  <c:v>72.14</c:v>
                </c:pt>
                <c:pt idx="1018">
                  <c:v>76.09</c:v>
                </c:pt>
                <c:pt idx="1019">
                  <c:v>76.010000000000005</c:v>
                </c:pt>
                <c:pt idx="1020">
                  <c:v>78.98</c:v>
                </c:pt>
                <c:pt idx="1021">
                  <c:v>78.95</c:v>
                </c:pt>
                <c:pt idx="1022">
                  <c:v>80.7</c:v>
                </c:pt>
                <c:pt idx="1023">
                  <c:v>75.39</c:v>
                </c:pt>
                <c:pt idx="1024">
                  <c:v>73.459999999999994</c:v>
                </c:pt>
                <c:pt idx="1025">
                  <c:v>75.17</c:v>
                </c:pt>
                <c:pt idx="1026">
                  <c:v>74.599999999999994</c:v>
                </c:pt>
                <c:pt idx="1027">
                  <c:v>76.45</c:v>
                </c:pt>
                <c:pt idx="1028">
                  <c:v>73.66</c:v>
                </c:pt>
                <c:pt idx="1029">
                  <c:v>76.489999999999995</c:v>
                </c:pt>
                <c:pt idx="1030">
                  <c:v>81.58</c:v>
                </c:pt>
                <c:pt idx="1031">
                  <c:v>82.66</c:v>
                </c:pt>
                <c:pt idx="1032">
                  <c:v>81.25</c:v>
                </c:pt>
                <c:pt idx="1033">
                  <c:v>81.69</c:v>
                </c:pt>
                <c:pt idx="1034">
                  <c:v>81.430000000000007</c:v>
                </c:pt>
                <c:pt idx="1035">
                  <c:v>86.85</c:v>
                </c:pt>
                <c:pt idx="1036">
                  <c:v>84.88</c:v>
                </c:pt>
                <c:pt idx="1037">
                  <c:v>81.510000000000005</c:v>
                </c:pt>
                <c:pt idx="1038">
                  <c:v>83.76</c:v>
                </c:pt>
                <c:pt idx="1039">
                  <c:v>89.19</c:v>
                </c:pt>
                <c:pt idx="1040">
                  <c:v>87.79</c:v>
                </c:pt>
                <c:pt idx="1041">
                  <c:v>88.02</c:v>
                </c:pt>
                <c:pt idx="1042">
                  <c:v>91.51</c:v>
                </c:pt>
                <c:pt idx="1043">
                  <c:v>91.38</c:v>
                </c:pt>
                <c:pt idx="1044">
                  <c:v>88.03</c:v>
                </c:pt>
                <c:pt idx="1045">
                  <c:v>91.54</c:v>
                </c:pt>
                <c:pt idx="1046">
                  <c:v>89.11</c:v>
                </c:pt>
                <c:pt idx="1047">
                  <c:v>89.34</c:v>
                </c:pt>
                <c:pt idx="1048">
                  <c:v>89.03</c:v>
                </c:pt>
                <c:pt idx="1049">
                  <c:v>85.58</c:v>
                </c:pt>
                <c:pt idx="1050">
                  <c:v>86.2</c:v>
                </c:pt>
                <c:pt idx="1051">
                  <c:v>97.88</c:v>
                </c:pt>
                <c:pt idx="1052">
                  <c:v>104.42</c:v>
                </c:pt>
                <c:pt idx="1053">
                  <c:v>101.16</c:v>
                </c:pt>
                <c:pt idx="1054">
                  <c:v>101.07</c:v>
                </c:pt>
                <c:pt idx="1055">
                  <c:v>105.4</c:v>
                </c:pt>
                <c:pt idx="1056">
                  <c:v>107.94</c:v>
                </c:pt>
                <c:pt idx="1057">
                  <c:v>112.79</c:v>
                </c:pt>
                <c:pt idx="1058">
                  <c:v>109.66</c:v>
                </c:pt>
                <c:pt idx="1059">
                  <c:v>112.29</c:v>
                </c:pt>
                <c:pt idx="1060">
                  <c:v>113.93</c:v>
                </c:pt>
                <c:pt idx="1061">
                  <c:v>97.18</c:v>
                </c:pt>
                <c:pt idx="1062">
                  <c:v>99.65</c:v>
                </c:pt>
                <c:pt idx="1063">
                  <c:v>99.49</c:v>
                </c:pt>
                <c:pt idx="1064">
                  <c:v>100.59</c:v>
                </c:pt>
                <c:pt idx="1065">
                  <c:v>100.22</c:v>
                </c:pt>
                <c:pt idx="1066">
                  <c:v>99.29</c:v>
                </c:pt>
                <c:pt idx="1067">
                  <c:v>93.01</c:v>
                </c:pt>
                <c:pt idx="1068">
                  <c:v>91.16</c:v>
                </c:pt>
                <c:pt idx="1069">
                  <c:v>94.94</c:v>
                </c:pt>
                <c:pt idx="1070">
                  <c:v>96.2</c:v>
                </c:pt>
                <c:pt idx="1071">
                  <c:v>97.24</c:v>
                </c:pt>
                <c:pt idx="1072">
                  <c:v>99.87</c:v>
                </c:pt>
                <c:pt idx="1073">
                  <c:v>95.7</c:v>
                </c:pt>
                <c:pt idx="1074">
                  <c:v>86.88</c:v>
                </c:pt>
                <c:pt idx="1075">
                  <c:v>85.38</c:v>
                </c:pt>
                <c:pt idx="1076">
                  <c:v>82.26</c:v>
                </c:pt>
                <c:pt idx="1077">
                  <c:v>85.37</c:v>
                </c:pt>
                <c:pt idx="1078">
                  <c:v>86.45</c:v>
                </c:pt>
                <c:pt idx="1079">
                  <c:v>87.24</c:v>
                </c:pt>
                <c:pt idx="1080">
                  <c:v>87.96</c:v>
                </c:pt>
                <c:pt idx="1081">
                  <c:v>79.849999999999994</c:v>
                </c:pt>
                <c:pt idx="1082">
                  <c:v>79.2</c:v>
                </c:pt>
                <c:pt idx="1083">
                  <c:v>82.98</c:v>
                </c:pt>
                <c:pt idx="1084">
                  <c:v>86.8</c:v>
                </c:pt>
                <c:pt idx="1085">
                  <c:v>87.4</c:v>
                </c:pt>
                <c:pt idx="1086">
                  <c:v>93.32</c:v>
                </c:pt>
                <c:pt idx="1087">
                  <c:v>94.26</c:v>
                </c:pt>
                <c:pt idx="1088">
                  <c:v>98.99</c:v>
                </c:pt>
                <c:pt idx="1089">
                  <c:v>97.41</c:v>
                </c:pt>
                <c:pt idx="1090">
                  <c:v>96.77</c:v>
                </c:pt>
                <c:pt idx="1091">
                  <c:v>100.96</c:v>
                </c:pt>
                <c:pt idx="1092">
                  <c:v>99.41</c:v>
                </c:pt>
                <c:pt idx="1093">
                  <c:v>93.53</c:v>
                </c:pt>
                <c:pt idx="1094">
                  <c:v>99.68</c:v>
                </c:pt>
                <c:pt idx="1095">
                  <c:v>98.83</c:v>
                </c:pt>
                <c:pt idx="1096">
                  <c:v>101.56</c:v>
                </c:pt>
                <c:pt idx="1097">
                  <c:v>98.7</c:v>
                </c:pt>
                <c:pt idx="1098">
                  <c:v>98.46</c:v>
                </c:pt>
                <c:pt idx="1099">
                  <c:v>99.56</c:v>
                </c:pt>
                <c:pt idx="1100">
                  <c:v>97.84</c:v>
                </c:pt>
                <c:pt idx="1101">
                  <c:v>98.67</c:v>
                </c:pt>
                <c:pt idx="1102">
                  <c:v>103.24</c:v>
                </c:pt>
                <c:pt idx="1103">
                  <c:v>109.77</c:v>
                </c:pt>
                <c:pt idx="1104">
                  <c:v>106.7</c:v>
                </c:pt>
                <c:pt idx="1105">
                  <c:v>107.4</c:v>
                </c:pt>
                <c:pt idx="1106">
                  <c:v>107.06</c:v>
                </c:pt>
                <c:pt idx="1107">
                  <c:v>106.87</c:v>
                </c:pt>
                <c:pt idx="1108">
                  <c:v>103.02</c:v>
                </c:pt>
                <c:pt idx="1109">
                  <c:v>103.31</c:v>
                </c:pt>
                <c:pt idx="1110">
                  <c:v>102.83</c:v>
                </c:pt>
                <c:pt idx="1111">
                  <c:v>103.05</c:v>
                </c:pt>
                <c:pt idx="1112">
                  <c:v>104.93</c:v>
                </c:pt>
                <c:pt idx="1113">
                  <c:v>98.49</c:v>
                </c:pt>
                <c:pt idx="1114">
                  <c:v>96.13</c:v>
                </c:pt>
                <c:pt idx="1115">
                  <c:v>91.48</c:v>
                </c:pt>
                <c:pt idx="1116">
                  <c:v>90.86</c:v>
                </c:pt>
                <c:pt idx="1117">
                  <c:v>83.23</c:v>
                </c:pt>
                <c:pt idx="1118">
                  <c:v>84.1</c:v>
                </c:pt>
                <c:pt idx="1119">
                  <c:v>84.03</c:v>
                </c:pt>
                <c:pt idx="1120">
                  <c:v>79.760000000000005</c:v>
                </c:pt>
                <c:pt idx="1121">
                  <c:v>84.96</c:v>
                </c:pt>
                <c:pt idx="1122">
                  <c:v>84.45</c:v>
                </c:pt>
                <c:pt idx="1123">
                  <c:v>87.1</c:v>
                </c:pt>
                <c:pt idx="1124">
                  <c:v>91.44</c:v>
                </c:pt>
                <c:pt idx="1125">
                  <c:v>90.13</c:v>
                </c:pt>
                <c:pt idx="1126">
                  <c:v>91.4</c:v>
                </c:pt>
                <c:pt idx="1127">
                  <c:v>92.87</c:v>
                </c:pt>
                <c:pt idx="1128">
                  <c:v>96.01</c:v>
                </c:pt>
                <c:pt idx="1129">
                  <c:v>96.15</c:v>
                </c:pt>
                <c:pt idx="1130">
                  <c:v>96.47</c:v>
                </c:pt>
                <c:pt idx="1131">
                  <c:v>96.42</c:v>
                </c:pt>
                <c:pt idx="1132">
                  <c:v>99</c:v>
                </c:pt>
                <c:pt idx="1133">
                  <c:v>92.89</c:v>
                </c:pt>
                <c:pt idx="1134">
                  <c:v>92.19</c:v>
                </c:pt>
                <c:pt idx="1135">
                  <c:v>89.88</c:v>
                </c:pt>
                <c:pt idx="1136">
                  <c:v>91.86</c:v>
                </c:pt>
                <c:pt idx="1137">
                  <c:v>90.05</c:v>
                </c:pt>
                <c:pt idx="1138">
                  <c:v>86.28</c:v>
                </c:pt>
                <c:pt idx="1139">
                  <c:v>84.86</c:v>
                </c:pt>
                <c:pt idx="1140">
                  <c:v>86.07</c:v>
                </c:pt>
                <c:pt idx="1141">
                  <c:v>86.67</c:v>
                </c:pt>
                <c:pt idx="1142">
                  <c:v>88.28</c:v>
                </c:pt>
                <c:pt idx="1143">
                  <c:v>88.91</c:v>
                </c:pt>
                <c:pt idx="1144">
                  <c:v>85.93</c:v>
                </c:pt>
                <c:pt idx="1145">
                  <c:v>86.73</c:v>
                </c:pt>
                <c:pt idx="1146">
                  <c:v>88.66</c:v>
                </c:pt>
                <c:pt idx="1147">
                  <c:v>90.8</c:v>
                </c:pt>
                <c:pt idx="1148">
                  <c:v>93.09</c:v>
                </c:pt>
                <c:pt idx="1149">
                  <c:v>93.56</c:v>
                </c:pt>
                <c:pt idx="1150">
                  <c:v>95.56</c:v>
                </c:pt>
                <c:pt idx="1151">
                  <c:v>95.88</c:v>
                </c:pt>
                <c:pt idx="1152">
                  <c:v>97.77</c:v>
                </c:pt>
                <c:pt idx="1153">
                  <c:v>95.72</c:v>
                </c:pt>
                <c:pt idx="1154">
                  <c:v>95.86</c:v>
                </c:pt>
                <c:pt idx="1155">
                  <c:v>93.13</c:v>
                </c:pt>
                <c:pt idx="1156">
                  <c:v>90.68</c:v>
                </c:pt>
                <c:pt idx="1157">
                  <c:v>91.95</c:v>
                </c:pt>
                <c:pt idx="1158">
                  <c:v>93.45</c:v>
                </c:pt>
                <c:pt idx="1159">
                  <c:v>93.71</c:v>
                </c:pt>
                <c:pt idx="1160">
                  <c:v>97.23</c:v>
                </c:pt>
                <c:pt idx="1161">
                  <c:v>92.7</c:v>
                </c:pt>
                <c:pt idx="1162">
                  <c:v>91.29</c:v>
                </c:pt>
                <c:pt idx="1163">
                  <c:v>88.01</c:v>
                </c:pt>
                <c:pt idx="1164">
                  <c:v>93</c:v>
                </c:pt>
                <c:pt idx="1165">
                  <c:v>95.61</c:v>
                </c:pt>
                <c:pt idx="1166">
                  <c:v>96.04</c:v>
                </c:pt>
                <c:pt idx="1167">
                  <c:v>96.02</c:v>
                </c:pt>
                <c:pt idx="1168">
                  <c:v>94.15</c:v>
                </c:pt>
                <c:pt idx="1169">
                  <c:v>91.97</c:v>
                </c:pt>
                <c:pt idx="1170">
                  <c:v>96.03</c:v>
                </c:pt>
                <c:pt idx="1171">
                  <c:v>97.85</c:v>
                </c:pt>
                <c:pt idx="1172">
                  <c:v>93.69</c:v>
                </c:pt>
                <c:pt idx="1173">
                  <c:v>96.56</c:v>
                </c:pt>
                <c:pt idx="1174">
                  <c:v>103.22</c:v>
                </c:pt>
                <c:pt idx="1175">
                  <c:v>105.95</c:v>
                </c:pt>
                <c:pt idx="1176">
                  <c:v>108.05</c:v>
                </c:pt>
                <c:pt idx="1177">
                  <c:v>104.7</c:v>
                </c:pt>
                <c:pt idx="1178">
                  <c:v>106.94</c:v>
                </c:pt>
                <c:pt idx="1179">
                  <c:v>105.97</c:v>
                </c:pt>
                <c:pt idx="1180">
                  <c:v>107.46</c:v>
                </c:pt>
                <c:pt idx="1181">
                  <c:v>106.42</c:v>
                </c:pt>
                <c:pt idx="1182">
                  <c:v>107.65</c:v>
                </c:pt>
                <c:pt idx="1183">
                  <c:v>110.53</c:v>
                </c:pt>
                <c:pt idx="1184">
                  <c:v>108.21</c:v>
                </c:pt>
                <c:pt idx="1185">
                  <c:v>104.67</c:v>
                </c:pt>
                <c:pt idx="1186">
                  <c:v>102.87</c:v>
                </c:pt>
                <c:pt idx="1187">
                  <c:v>103.84</c:v>
                </c:pt>
                <c:pt idx="1188">
                  <c:v>102.02</c:v>
                </c:pt>
                <c:pt idx="1189">
                  <c:v>100.81</c:v>
                </c:pt>
                <c:pt idx="1190">
                  <c:v>97.85</c:v>
                </c:pt>
                <c:pt idx="1191">
                  <c:v>94.61</c:v>
                </c:pt>
                <c:pt idx="1192">
                  <c:v>94.6</c:v>
                </c:pt>
                <c:pt idx="1193">
                  <c:v>93.84</c:v>
                </c:pt>
                <c:pt idx="1194">
                  <c:v>94.84</c:v>
                </c:pt>
                <c:pt idx="1195">
                  <c:v>92.72</c:v>
                </c:pt>
                <c:pt idx="1196">
                  <c:v>97.65</c:v>
                </c:pt>
                <c:pt idx="1197">
                  <c:v>96.6</c:v>
                </c:pt>
                <c:pt idx="1198">
                  <c:v>99.32</c:v>
                </c:pt>
                <c:pt idx="1199">
                  <c:v>100.32</c:v>
                </c:pt>
                <c:pt idx="1200">
                  <c:v>93.96</c:v>
                </c:pt>
                <c:pt idx="1201">
                  <c:v>92.72</c:v>
                </c:pt>
                <c:pt idx="1202">
                  <c:v>94.37</c:v>
                </c:pt>
                <c:pt idx="1203">
                  <c:v>96.64</c:v>
                </c:pt>
                <c:pt idx="1204">
                  <c:v>97.49</c:v>
                </c:pt>
                <c:pt idx="1205">
                  <c:v>99.88</c:v>
                </c:pt>
                <c:pt idx="1206">
                  <c:v>100.3</c:v>
                </c:pt>
                <c:pt idx="1207">
                  <c:v>102.2</c:v>
                </c:pt>
                <c:pt idx="1208">
                  <c:v>102.59</c:v>
                </c:pt>
                <c:pt idx="1209">
                  <c:v>102.58</c:v>
                </c:pt>
                <c:pt idx="1210">
                  <c:v>98.89</c:v>
                </c:pt>
                <c:pt idx="1211">
                  <c:v>99.46</c:v>
                </c:pt>
                <c:pt idx="1212">
                  <c:v>101.67</c:v>
                </c:pt>
                <c:pt idx="1213">
                  <c:v>101.14</c:v>
                </c:pt>
                <c:pt idx="1214">
                  <c:v>103.74</c:v>
                </c:pt>
                <c:pt idx="1215">
                  <c:v>104.3</c:v>
                </c:pt>
                <c:pt idx="1216">
                  <c:v>100.6</c:v>
                </c:pt>
                <c:pt idx="1217">
                  <c:v>99.76</c:v>
                </c:pt>
                <c:pt idx="1218">
                  <c:v>99.99</c:v>
                </c:pt>
                <c:pt idx="1219">
                  <c:v>102.02</c:v>
                </c:pt>
                <c:pt idx="1220">
                  <c:v>104.35</c:v>
                </c:pt>
                <c:pt idx="1221">
                  <c:v>102.71</c:v>
                </c:pt>
                <c:pt idx="1222">
                  <c:v>102.66</c:v>
                </c:pt>
                <c:pt idx="1223">
                  <c:v>106.91</c:v>
                </c:pt>
                <c:pt idx="1224">
                  <c:v>107.26</c:v>
                </c:pt>
                <c:pt idx="1225">
                  <c:v>105.74</c:v>
                </c:pt>
                <c:pt idx="1226">
                  <c:v>104.06</c:v>
                </c:pt>
                <c:pt idx="1227">
                  <c:v>100.83</c:v>
                </c:pt>
                <c:pt idx="1228">
                  <c:v>103.13</c:v>
                </c:pt>
                <c:pt idx="1229">
                  <c:v>102.09</c:v>
                </c:pt>
                <c:pt idx="1230">
                  <c:v>97.88</c:v>
                </c:pt>
                <c:pt idx="1231">
                  <c:v>97.65</c:v>
                </c:pt>
                <c:pt idx="1232">
                  <c:v>97.35</c:v>
                </c:pt>
                <c:pt idx="1233">
                  <c:v>93.65</c:v>
                </c:pt>
                <c:pt idx="1234">
                  <c:v>95.96</c:v>
                </c:pt>
                <c:pt idx="1235">
                  <c:v>93.29</c:v>
                </c:pt>
                <c:pt idx="1236">
                  <c:v>92.27</c:v>
                </c:pt>
                <c:pt idx="1237">
                  <c:v>92.41</c:v>
                </c:pt>
                <c:pt idx="1238">
                  <c:v>93.54</c:v>
                </c:pt>
                <c:pt idx="1239">
                  <c:v>89.74</c:v>
                </c:pt>
                <c:pt idx="1240">
                  <c:v>85.82</c:v>
                </c:pt>
                <c:pt idx="1241">
                  <c:v>82.75</c:v>
                </c:pt>
                <c:pt idx="1242">
                  <c:v>81.010000000000005</c:v>
                </c:pt>
                <c:pt idx="1243">
                  <c:v>80.540000000000006</c:v>
                </c:pt>
                <c:pt idx="1244">
                  <c:v>78.650000000000006</c:v>
                </c:pt>
                <c:pt idx="1245">
                  <c:v>75.819999999999993</c:v>
                </c:pt>
                <c:pt idx="1246">
                  <c:v>76.510000000000005</c:v>
                </c:pt>
                <c:pt idx="1247">
                  <c:v>66.150000000000006</c:v>
                </c:pt>
                <c:pt idx="1248">
                  <c:v>65.84</c:v>
                </c:pt>
                <c:pt idx="1249">
                  <c:v>57.81</c:v>
                </c:pt>
                <c:pt idx="1250">
                  <c:v>56.52</c:v>
                </c:pt>
                <c:pt idx="1251">
                  <c:v>54.73</c:v>
                </c:pt>
                <c:pt idx="1252">
                  <c:v>52.69</c:v>
                </c:pt>
                <c:pt idx="1253">
                  <c:v>48.36</c:v>
                </c:pt>
                <c:pt idx="1254">
                  <c:v>48.69</c:v>
                </c:pt>
                <c:pt idx="1255">
                  <c:v>45.59</c:v>
                </c:pt>
                <c:pt idx="1256">
                  <c:v>48.24</c:v>
                </c:pt>
                <c:pt idx="1257">
                  <c:v>51.69</c:v>
                </c:pt>
                <c:pt idx="1258">
                  <c:v>52.78</c:v>
                </c:pt>
                <c:pt idx="1259">
                  <c:v>50.34</c:v>
                </c:pt>
                <c:pt idx="1260">
                  <c:v>49.76</c:v>
                </c:pt>
                <c:pt idx="1261">
                  <c:v>49.61</c:v>
                </c:pt>
                <c:pt idx="1262">
                  <c:v>44.84</c:v>
                </c:pt>
                <c:pt idx="1263">
                  <c:v>45.72</c:v>
                </c:pt>
                <c:pt idx="1264">
                  <c:v>48.87</c:v>
                </c:pt>
                <c:pt idx="1265">
                  <c:v>49.14</c:v>
                </c:pt>
                <c:pt idx="1266">
                  <c:v>51.64</c:v>
                </c:pt>
                <c:pt idx="1267">
                  <c:v>55.74</c:v>
                </c:pt>
                <c:pt idx="1268">
                  <c:v>57.15</c:v>
                </c:pt>
                <c:pt idx="1269">
                  <c:v>59.15</c:v>
                </c:pt>
                <c:pt idx="1270">
                  <c:v>59.39</c:v>
                </c:pt>
                <c:pt idx="1271">
                  <c:v>59.69</c:v>
                </c:pt>
                <c:pt idx="1272">
                  <c:v>59.72</c:v>
                </c:pt>
                <c:pt idx="1273">
                  <c:v>60.3</c:v>
                </c:pt>
                <c:pt idx="1274">
                  <c:v>59.13</c:v>
                </c:pt>
                <c:pt idx="1275">
                  <c:v>59.96</c:v>
                </c:pt>
                <c:pt idx="1276">
                  <c:v>59.61</c:v>
                </c:pt>
                <c:pt idx="1277">
                  <c:v>59.63</c:v>
                </c:pt>
                <c:pt idx="1278">
                  <c:v>56.93</c:v>
                </c:pt>
                <c:pt idx="1279">
                  <c:v>52.74</c:v>
                </c:pt>
                <c:pt idx="1280">
                  <c:v>50.89</c:v>
                </c:pt>
                <c:pt idx="1281">
                  <c:v>48.14</c:v>
                </c:pt>
                <c:pt idx="1282">
                  <c:v>47.12</c:v>
                </c:pt>
                <c:pt idx="1283">
                  <c:v>43.87</c:v>
                </c:pt>
                <c:pt idx="1284">
                  <c:v>42.5</c:v>
                </c:pt>
                <c:pt idx="1285">
                  <c:v>40.450000000000003</c:v>
                </c:pt>
                <c:pt idx="1286">
                  <c:v>45.22</c:v>
                </c:pt>
                <c:pt idx="1287">
                  <c:v>46.05</c:v>
                </c:pt>
                <c:pt idx="1288">
                  <c:v>44.63</c:v>
                </c:pt>
                <c:pt idx="1289">
                  <c:v>44.68</c:v>
                </c:pt>
                <c:pt idx="1290">
                  <c:v>45.7</c:v>
                </c:pt>
                <c:pt idx="1291">
                  <c:v>45.54</c:v>
                </c:pt>
                <c:pt idx="1292">
                  <c:v>49.63</c:v>
                </c:pt>
                <c:pt idx="1293">
                  <c:v>47.26</c:v>
                </c:pt>
                <c:pt idx="1294">
                  <c:v>44.6</c:v>
                </c:pt>
                <c:pt idx="1295">
                  <c:v>46.59</c:v>
                </c:pt>
                <c:pt idx="1296">
                  <c:v>44.29</c:v>
                </c:pt>
                <c:pt idx="1297">
                  <c:v>40.74</c:v>
                </c:pt>
                <c:pt idx="1298">
                  <c:v>40.39</c:v>
                </c:pt>
                <c:pt idx="1299">
                  <c:v>41.71</c:v>
                </c:pt>
                <c:pt idx="1300">
                  <c:v>39.97</c:v>
                </c:pt>
                <c:pt idx="1301">
                  <c:v>35.619999999999997</c:v>
                </c:pt>
                <c:pt idx="1302">
                  <c:v>34.729999999999997</c:v>
                </c:pt>
                <c:pt idx="1303">
                  <c:v>38.1</c:v>
                </c:pt>
                <c:pt idx="1304">
                  <c:v>37.04</c:v>
                </c:pt>
                <c:pt idx="1305">
                  <c:v>33.159999999999997</c:v>
                </c:pt>
                <c:pt idx="1306">
                  <c:v>29.42</c:v>
                </c:pt>
                <c:pt idx="1307">
                  <c:v>32.19</c:v>
                </c:pt>
                <c:pt idx="1308">
                  <c:v>33.619999999999997</c:v>
                </c:pt>
                <c:pt idx="1309">
                  <c:v>30.89</c:v>
                </c:pt>
                <c:pt idx="1310">
                  <c:v>29.44</c:v>
                </c:pt>
                <c:pt idx="1311">
                  <c:v>29.64</c:v>
                </c:pt>
                <c:pt idx="1312">
                  <c:v>32.78</c:v>
                </c:pt>
                <c:pt idx="1313">
                  <c:v>35.92</c:v>
                </c:pt>
                <c:pt idx="1314">
                  <c:v>38.5</c:v>
                </c:pt>
                <c:pt idx="1315">
                  <c:v>39.44</c:v>
                </c:pt>
                <c:pt idx="1316">
                  <c:v>39.46</c:v>
                </c:pt>
                <c:pt idx="1317">
                  <c:v>36.79</c:v>
                </c:pt>
                <c:pt idx="1318">
                  <c:v>39.72</c:v>
                </c:pt>
                <c:pt idx="1319">
                  <c:v>40.36</c:v>
                </c:pt>
                <c:pt idx="1320">
                  <c:v>43.73</c:v>
                </c:pt>
                <c:pt idx="1321">
                  <c:v>45.92</c:v>
                </c:pt>
                <c:pt idx="1322">
                  <c:v>44.66</c:v>
                </c:pt>
                <c:pt idx="1323">
                  <c:v>46.21</c:v>
                </c:pt>
                <c:pt idx="1324">
                  <c:v>47.75</c:v>
                </c:pt>
                <c:pt idx="1325">
                  <c:v>49.33</c:v>
                </c:pt>
                <c:pt idx="1326">
                  <c:v>48.62</c:v>
                </c:pt>
                <c:pt idx="1327">
                  <c:v>49.07</c:v>
                </c:pt>
                <c:pt idx="1328">
                  <c:v>47.98</c:v>
                </c:pt>
                <c:pt idx="1329">
                  <c:v>47.64</c:v>
                </c:pt>
                <c:pt idx="1330">
                  <c:v>48.99</c:v>
                </c:pt>
                <c:pt idx="1331">
                  <c:v>45.41</c:v>
                </c:pt>
                <c:pt idx="1332">
                  <c:v>45.95</c:v>
                </c:pt>
                <c:pt idx="1333">
                  <c:v>44.19</c:v>
                </c:pt>
                <c:pt idx="1334">
                  <c:v>41.6</c:v>
                </c:pt>
                <c:pt idx="1335">
                  <c:v>41.8</c:v>
                </c:pt>
                <c:pt idx="1336">
                  <c:v>44.49</c:v>
                </c:pt>
                <c:pt idx="1337">
                  <c:v>48.52</c:v>
                </c:pt>
                <c:pt idx="1338">
                  <c:v>47.64</c:v>
                </c:pt>
                <c:pt idx="1339">
                  <c:v>44.44</c:v>
                </c:pt>
                <c:pt idx="1340">
                  <c:v>45.88</c:v>
                </c:pt>
                <c:pt idx="1341">
                  <c:v>43.03</c:v>
                </c:pt>
                <c:pt idx="1342">
                  <c:v>44.48</c:v>
                </c:pt>
                <c:pt idx="1343">
                  <c:v>48.24</c:v>
                </c:pt>
                <c:pt idx="1344">
                  <c:v>49.81</c:v>
                </c:pt>
                <c:pt idx="1345">
                  <c:v>50.35</c:v>
                </c:pt>
                <c:pt idx="1346">
                  <c:v>50.85</c:v>
                </c:pt>
                <c:pt idx="1347">
                  <c:v>48.7</c:v>
                </c:pt>
                <c:pt idx="1348">
                  <c:v>44.07</c:v>
                </c:pt>
                <c:pt idx="1349">
                  <c:v>43.41</c:v>
                </c:pt>
                <c:pt idx="1350">
                  <c:v>45.69</c:v>
                </c:pt>
                <c:pt idx="1351">
                  <c:v>46.06</c:v>
                </c:pt>
                <c:pt idx="1352">
                  <c:v>51.68</c:v>
                </c:pt>
                <c:pt idx="1353">
                  <c:v>51.5</c:v>
                </c:pt>
                <c:pt idx="1354">
                  <c:v>51.9</c:v>
                </c:pt>
                <c:pt idx="1355">
                  <c:v>53.02</c:v>
                </c:pt>
                <c:pt idx="1356">
                  <c:v>53.72</c:v>
                </c:pt>
                <c:pt idx="1357">
                  <c:v>53.99</c:v>
                </c:pt>
                <c:pt idx="1358">
                  <c:v>52.37</c:v>
                </c:pt>
                <c:pt idx="1359">
                  <c:v>52.42</c:v>
                </c:pt>
                <c:pt idx="1360">
                  <c:v>53.17</c:v>
                </c:pt>
                <c:pt idx="1361">
                  <c:v>53.83</c:v>
                </c:pt>
                <c:pt idx="1362">
                  <c:v>53.86</c:v>
                </c:pt>
                <c:pt idx="1363">
                  <c:v>53.4</c:v>
                </c:pt>
                <c:pt idx="1364">
                  <c:v>53.99</c:v>
                </c:pt>
                <c:pt idx="1365">
                  <c:v>53.33</c:v>
                </c:pt>
                <c:pt idx="1366">
                  <c:v>48.49</c:v>
                </c:pt>
                <c:pt idx="1367">
                  <c:v>48.78</c:v>
                </c:pt>
                <c:pt idx="1368">
                  <c:v>47.97</c:v>
                </c:pt>
                <c:pt idx="1369">
                  <c:v>50.6</c:v>
                </c:pt>
                <c:pt idx="1370">
                  <c:v>52.24</c:v>
                </c:pt>
                <c:pt idx="1371">
                  <c:v>53.18</c:v>
                </c:pt>
                <c:pt idx="1372">
                  <c:v>49.62</c:v>
                </c:pt>
                <c:pt idx="1373">
                  <c:v>49.33</c:v>
                </c:pt>
                <c:pt idx="1374">
                  <c:v>46.22</c:v>
                </c:pt>
                <c:pt idx="1375">
                  <c:v>47.84</c:v>
                </c:pt>
                <c:pt idx="1376">
                  <c:v>50.33</c:v>
                </c:pt>
                <c:pt idx="1377">
                  <c:v>49.8</c:v>
                </c:pt>
                <c:pt idx="1378">
                  <c:v>47.66</c:v>
                </c:pt>
                <c:pt idx="1379">
                  <c:v>45.83</c:v>
                </c:pt>
                <c:pt idx="1380">
                  <c:v>44.74</c:v>
                </c:pt>
                <c:pt idx="1381">
                  <c:v>43.01</c:v>
                </c:pt>
                <c:pt idx="1382">
                  <c:v>46.04</c:v>
                </c:pt>
                <c:pt idx="1383">
                  <c:v>44.23</c:v>
                </c:pt>
                <c:pt idx="1384">
                  <c:v>46.54</c:v>
                </c:pt>
                <c:pt idx="1385">
                  <c:v>45.77</c:v>
                </c:pt>
                <c:pt idx="1386">
                  <c:v>49.71</c:v>
                </c:pt>
                <c:pt idx="1387">
                  <c:v>49.58</c:v>
                </c:pt>
                <c:pt idx="1388">
                  <c:v>48.82</c:v>
                </c:pt>
                <c:pt idx="1389">
                  <c:v>48.51</c:v>
                </c:pt>
                <c:pt idx="1390">
                  <c:v>47.87</c:v>
                </c:pt>
                <c:pt idx="1391">
                  <c:v>47.29</c:v>
                </c:pt>
                <c:pt idx="1392">
                  <c:v>47.48</c:v>
                </c:pt>
                <c:pt idx="1393">
                  <c:v>49.89</c:v>
                </c:pt>
                <c:pt idx="1394">
                  <c:v>50.66</c:v>
                </c:pt>
                <c:pt idx="1395">
                  <c:v>51.67</c:v>
                </c:pt>
                <c:pt idx="1396">
                  <c:v>49.29</c:v>
                </c:pt>
                <c:pt idx="1397">
                  <c:v>51.45</c:v>
                </c:pt>
                <c:pt idx="1398">
                  <c:v>51.47</c:v>
                </c:pt>
                <c:pt idx="1399">
                  <c:v>53.9</c:v>
                </c:pt>
                <c:pt idx="1400">
                  <c:v>55.64</c:v>
                </c:pt>
                <c:pt idx="1401">
                  <c:v>56.74</c:v>
                </c:pt>
                <c:pt idx="1402">
                  <c:v>56.55</c:v>
                </c:pt>
                <c:pt idx="1403">
                  <c:v>58.95</c:v>
                </c:pt>
                <c:pt idx="1404">
                  <c:v>58.36</c:v>
                </c:pt>
                <c:pt idx="1405">
                  <c:v>57.36</c:v>
                </c:pt>
                <c:pt idx="1406">
                  <c:v>57.3</c:v>
                </c:pt>
                <c:pt idx="1407">
                  <c:v>58.47</c:v>
                </c:pt>
                <c:pt idx="1408">
                  <c:v>60.42</c:v>
                </c:pt>
                <c:pt idx="1409">
                  <c:v>61.44</c:v>
                </c:pt>
                <c:pt idx="1410">
                  <c:v>64.3</c:v>
                </c:pt>
                <c:pt idx="1411">
                  <c:v>63.37</c:v>
                </c:pt>
                <c:pt idx="1412">
                  <c:v>66.14</c:v>
                </c:pt>
                <c:pt idx="1413">
                  <c:v>65.45</c:v>
                </c:pt>
                <c:pt idx="1414">
                  <c:v>59.2</c:v>
                </c:pt>
                <c:pt idx="1415">
                  <c:v>61.68</c:v>
                </c:pt>
                <c:pt idx="1416">
                  <c:v>63.55</c:v>
                </c:pt>
                <c:pt idx="1417">
                  <c:v>61.25</c:v>
                </c:pt>
                <c:pt idx="1418">
                  <c:v>62.04</c:v>
                </c:pt>
                <c:pt idx="1419">
                  <c:v>62.34</c:v>
                </c:pt>
                <c:pt idx="1420">
                  <c:v>65.88</c:v>
                </c:pt>
                <c:pt idx="1421">
                  <c:v>64.94</c:v>
                </c:pt>
                <c:pt idx="1422">
                  <c:v>62.06</c:v>
                </c:pt>
                <c:pt idx="1423">
                  <c:v>67.39</c:v>
                </c:pt>
                <c:pt idx="1424">
                  <c:v>68.400000000000006</c:v>
                </c:pt>
                <c:pt idx="1425">
                  <c:v>68.099999999999994</c:v>
                </c:pt>
                <c:pt idx="1426">
                  <c:v>69.72</c:v>
                </c:pt>
                <c:pt idx="1427">
                  <c:v>70.7</c:v>
                </c:pt>
                <c:pt idx="1428">
                  <c:v>71.28</c:v>
                </c:pt>
                <c:pt idx="1429">
                  <c:v>67.88</c:v>
                </c:pt>
                <c:pt idx="1430">
                  <c:v>65.81</c:v>
                </c:pt>
                <c:pt idx="1431">
                  <c:v>65.739999999999995</c:v>
                </c:pt>
                <c:pt idx="1432">
                  <c:v>65.06</c:v>
                </c:pt>
                <c:pt idx="1433">
                  <c:v>68.58</c:v>
                </c:pt>
                <c:pt idx="1434">
                  <c:v>74.150000000000006</c:v>
                </c:pt>
                <c:pt idx="1435">
                  <c:v>73.8</c:v>
                </c:pt>
                <c:pt idx="1436">
                  <c:v>71.010000000000005</c:v>
                </c:pt>
                <c:pt idx="1437">
                  <c:v>68.260000000000005</c:v>
                </c:pt>
                <c:pt idx="1438">
                  <c:v>68.69</c:v>
                </c:pt>
                <c:pt idx="1439">
                  <c:v>68.489999999999995</c:v>
                </c:pt>
                <c:pt idx="1440">
                  <c:v>67.63</c:v>
                </c:pt>
                <c:pt idx="1441">
                  <c:v>65.91</c:v>
                </c:pt>
                <c:pt idx="1442">
                  <c:v>68.72</c:v>
                </c:pt>
                <c:pt idx="1443">
                  <c:v>69.8</c:v>
                </c:pt>
                <c:pt idx="1444">
                  <c:v>67.75</c:v>
                </c:pt>
                <c:pt idx="1445">
                  <c:v>68.989999999999995</c:v>
                </c:pt>
                <c:pt idx="1446">
                  <c:v>70.78</c:v>
                </c:pt>
                <c:pt idx="1447">
                  <c:v>73.25</c:v>
                </c:pt>
                <c:pt idx="1448">
                  <c:v>74.34</c:v>
                </c:pt>
                <c:pt idx="1449">
                  <c:v>71.34</c:v>
                </c:pt>
                <c:pt idx="1450">
                  <c:v>69.12</c:v>
                </c:pt>
                <c:pt idx="1451">
                  <c:v>67.59</c:v>
                </c:pt>
                <c:pt idx="1452">
                  <c:v>63.14</c:v>
                </c:pt>
                <c:pt idx="1453">
                  <c:v>60.19</c:v>
                </c:pt>
                <c:pt idx="1454">
                  <c:v>56.46</c:v>
                </c:pt>
                <c:pt idx="1455">
                  <c:v>50.42</c:v>
                </c:pt>
                <c:pt idx="1456">
                  <c:v>50.93</c:v>
                </c:pt>
                <c:pt idx="1457">
                  <c:v>52.61</c:v>
                </c:pt>
                <c:pt idx="1458">
                  <c:v>51.2</c:v>
                </c:pt>
                <c:pt idx="1459">
                  <c:v>45.59</c:v>
                </c:pt>
                <c:pt idx="1460">
                  <c:v>45.33</c:v>
                </c:pt>
                <c:pt idx="1461">
                  <c:v>47.96</c:v>
                </c:pt>
                <c:pt idx="1462">
                  <c:v>51.59</c:v>
                </c:pt>
                <c:pt idx="1463">
                  <c:v>53.8</c:v>
                </c:pt>
                <c:pt idx="1464">
                  <c:v>53.69</c:v>
                </c:pt>
                <c:pt idx="1465">
                  <c:v>55.26</c:v>
                </c:pt>
                <c:pt idx="1466">
                  <c:v>52.72</c:v>
                </c:pt>
                <c:pt idx="1467">
                  <c:v>55.59</c:v>
                </c:pt>
                <c:pt idx="1468">
                  <c:v>57.26</c:v>
                </c:pt>
                <c:pt idx="1469">
                  <c:v>55.8</c:v>
                </c:pt>
                <c:pt idx="1470">
                  <c:v>56.07</c:v>
                </c:pt>
                <c:pt idx="1471">
                  <c:v>58.52</c:v>
                </c:pt>
                <c:pt idx="1472">
                  <c:v>59.04</c:v>
                </c:pt>
                <c:pt idx="1473">
                  <c:v>60.14</c:v>
                </c:pt>
                <c:pt idx="1474">
                  <c:v>63.08</c:v>
                </c:pt>
                <c:pt idx="1475">
                  <c:v>63.89</c:v>
                </c:pt>
                <c:pt idx="1476">
                  <c:v>64</c:v>
                </c:pt>
                <c:pt idx="1477">
                  <c:v>63.3</c:v>
                </c:pt>
                <c:pt idx="1478">
                  <c:v>61.94</c:v>
                </c:pt>
                <c:pt idx="1479">
                  <c:v>61.66</c:v>
                </c:pt>
                <c:pt idx="1480">
                  <c:v>62.76</c:v>
                </c:pt>
                <c:pt idx="1481">
                  <c:v>58.63</c:v>
                </c:pt>
                <c:pt idx="1482">
                  <c:v>53.5</c:v>
                </c:pt>
                <c:pt idx="1483">
                  <c:v>53.99</c:v>
                </c:pt>
                <c:pt idx="1484">
                  <c:v>52.51</c:v>
                </c:pt>
                <c:pt idx="1485">
                  <c:v>57.43</c:v>
                </c:pt>
                <c:pt idx="1486">
                  <c:v>58.47</c:v>
                </c:pt>
                <c:pt idx="1487">
                  <c:v>57.51</c:v>
                </c:pt>
              </c:numCache>
            </c:numRef>
          </c:val>
          <c:smooth val="0"/>
        </c:ser>
        <c:dLbls>
          <c:showLegendKey val="0"/>
          <c:showVal val="0"/>
          <c:showCatName val="0"/>
          <c:showSerName val="0"/>
          <c:showPercent val="0"/>
          <c:showBubbleSize val="0"/>
        </c:dLbls>
        <c:marker val="1"/>
        <c:smooth val="0"/>
        <c:axId val="235779968"/>
        <c:axId val="235781504"/>
      </c:lineChart>
      <c:dateAx>
        <c:axId val="235772544"/>
        <c:scaling>
          <c:orientation val="minMax"/>
        </c:scaling>
        <c:delete val="0"/>
        <c:axPos val="b"/>
        <c:numFmt formatCode="yy\-mm" sourceLinked="0"/>
        <c:majorTickMark val="none"/>
        <c:minorTickMark val="none"/>
        <c:tickLblPos val="low"/>
        <c:crossAx val="235778432"/>
        <c:crosses val="autoZero"/>
        <c:auto val="1"/>
        <c:lblOffset val="100"/>
        <c:baseTimeUnit val="days"/>
      </c:dateAx>
      <c:valAx>
        <c:axId val="235778432"/>
        <c:scaling>
          <c:orientation val="minMax"/>
        </c:scaling>
        <c:delete val="0"/>
        <c:axPos val="l"/>
        <c:numFmt formatCode="#,##0_ " sourceLinked="0"/>
        <c:majorTickMark val="none"/>
        <c:minorTickMark val="none"/>
        <c:tickLblPos val="nextTo"/>
        <c:crossAx val="235772544"/>
        <c:crosses val="autoZero"/>
        <c:crossBetween val="between"/>
      </c:valAx>
      <c:dateAx>
        <c:axId val="235779968"/>
        <c:scaling>
          <c:orientation val="minMax"/>
        </c:scaling>
        <c:delete val="1"/>
        <c:axPos val="b"/>
        <c:numFmt formatCode="yyyy\-mm\-dd;@" sourceLinked="1"/>
        <c:majorTickMark val="out"/>
        <c:minorTickMark val="none"/>
        <c:tickLblPos val="nextTo"/>
        <c:crossAx val="235781504"/>
        <c:crosses val="autoZero"/>
        <c:auto val="1"/>
        <c:lblOffset val="100"/>
        <c:baseTimeUnit val="days"/>
      </c:dateAx>
      <c:valAx>
        <c:axId val="235781504"/>
        <c:scaling>
          <c:orientation val="minMax"/>
        </c:scaling>
        <c:delete val="0"/>
        <c:axPos val="r"/>
        <c:numFmt formatCode="#,##0_);[Red]\(#,##0\)" sourceLinked="0"/>
        <c:majorTickMark val="out"/>
        <c:minorTickMark val="none"/>
        <c:tickLblPos val="nextTo"/>
        <c:crossAx val="235779968"/>
        <c:crosses val="max"/>
        <c:crossBetween val="between"/>
      </c:valAx>
    </c:plotArea>
    <c:legend>
      <c:legendPos val="b"/>
      <c:layout/>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库存类!$F$1</c:f>
              <c:strCache>
                <c:ptCount val="1"/>
                <c:pt idx="0">
                  <c:v>累计收益率</c:v>
                </c:pt>
              </c:strCache>
            </c:strRef>
          </c:tx>
          <c:marker>
            <c:symbol val="none"/>
          </c:marker>
          <c:cat>
            <c:numRef>
              <c:f>库存类!$A$2:$A$1495</c:f>
              <c:numCache>
                <c:formatCode>m/d/yyyy</c:formatCode>
                <c:ptCount val="1494"/>
                <c:pt idx="0">
                  <c:v>33249</c:v>
                </c:pt>
                <c:pt idx="1">
                  <c:v>33256</c:v>
                </c:pt>
                <c:pt idx="2">
                  <c:v>33263</c:v>
                </c:pt>
                <c:pt idx="3">
                  <c:v>33270</c:v>
                </c:pt>
                <c:pt idx="4">
                  <c:v>33277</c:v>
                </c:pt>
                <c:pt idx="5">
                  <c:v>33284</c:v>
                </c:pt>
                <c:pt idx="6">
                  <c:v>33291</c:v>
                </c:pt>
                <c:pt idx="7">
                  <c:v>33298</c:v>
                </c:pt>
                <c:pt idx="8">
                  <c:v>33305</c:v>
                </c:pt>
                <c:pt idx="9">
                  <c:v>33312</c:v>
                </c:pt>
                <c:pt idx="10">
                  <c:v>33319</c:v>
                </c:pt>
                <c:pt idx="11">
                  <c:v>33326</c:v>
                </c:pt>
                <c:pt idx="12">
                  <c:v>33333</c:v>
                </c:pt>
                <c:pt idx="13">
                  <c:v>33340</c:v>
                </c:pt>
                <c:pt idx="14">
                  <c:v>33347</c:v>
                </c:pt>
                <c:pt idx="15">
                  <c:v>33354</c:v>
                </c:pt>
                <c:pt idx="16">
                  <c:v>33361</c:v>
                </c:pt>
                <c:pt idx="17">
                  <c:v>33368</c:v>
                </c:pt>
                <c:pt idx="18">
                  <c:v>33375</c:v>
                </c:pt>
                <c:pt idx="19">
                  <c:v>33382</c:v>
                </c:pt>
                <c:pt idx="20">
                  <c:v>33389</c:v>
                </c:pt>
                <c:pt idx="21">
                  <c:v>33396</c:v>
                </c:pt>
                <c:pt idx="22">
                  <c:v>33403</c:v>
                </c:pt>
                <c:pt idx="23">
                  <c:v>33410</c:v>
                </c:pt>
                <c:pt idx="24">
                  <c:v>33417</c:v>
                </c:pt>
                <c:pt idx="25">
                  <c:v>33424</c:v>
                </c:pt>
                <c:pt idx="26">
                  <c:v>33431</c:v>
                </c:pt>
                <c:pt idx="27">
                  <c:v>33438</c:v>
                </c:pt>
                <c:pt idx="28">
                  <c:v>33445</c:v>
                </c:pt>
                <c:pt idx="29">
                  <c:v>33452</c:v>
                </c:pt>
                <c:pt idx="30">
                  <c:v>33459</c:v>
                </c:pt>
                <c:pt idx="31">
                  <c:v>33466</c:v>
                </c:pt>
                <c:pt idx="32">
                  <c:v>33473</c:v>
                </c:pt>
                <c:pt idx="33">
                  <c:v>33480</c:v>
                </c:pt>
                <c:pt idx="34">
                  <c:v>33487</c:v>
                </c:pt>
                <c:pt idx="35">
                  <c:v>33494</c:v>
                </c:pt>
                <c:pt idx="36">
                  <c:v>33501</c:v>
                </c:pt>
                <c:pt idx="37">
                  <c:v>33508</c:v>
                </c:pt>
                <c:pt idx="38">
                  <c:v>33515</c:v>
                </c:pt>
                <c:pt idx="39">
                  <c:v>33522</c:v>
                </c:pt>
                <c:pt idx="40">
                  <c:v>33529</c:v>
                </c:pt>
                <c:pt idx="41">
                  <c:v>33536</c:v>
                </c:pt>
                <c:pt idx="42">
                  <c:v>33543</c:v>
                </c:pt>
                <c:pt idx="43">
                  <c:v>33550</c:v>
                </c:pt>
                <c:pt idx="44">
                  <c:v>33557</c:v>
                </c:pt>
                <c:pt idx="45">
                  <c:v>33564</c:v>
                </c:pt>
                <c:pt idx="46">
                  <c:v>33571</c:v>
                </c:pt>
                <c:pt idx="47">
                  <c:v>33578</c:v>
                </c:pt>
                <c:pt idx="48">
                  <c:v>33585</c:v>
                </c:pt>
                <c:pt idx="49">
                  <c:v>33592</c:v>
                </c:pt>
                <c:pt idx="50">
                  <c:v>33599</c:v>
                </c:pt>
                <c:pt idx="51">
                  <c:v>33606</c:v>
                </c:pt>
                <c:pt idx="52">
                  <c:v>33613</c:v>
                </c:pt>
                <c:pt idx="53">
                  <c:v>33620</c:v>
                </c:pt>
                <c:pt idx="54">
                  <c:v>33627</c:v>
                </c:pt>
                <c:pt idx="55">
                  <c:v>33634</c:v>
                </c:pt>
                <c:pt idx="56">
                  <c:v>33641</c:v>
                </c:pt>
                <c:pt idx="57">
                  <c:v>33648</c:v>
                </c:pt>
                <c:pt idx="58">
                  <c:v>33655</c:v>
                </c:pt>
                <c:pt idx="59">
                  <c:v>33662</c:v>
                </c:pt>
                <c:pt idx="60">
                  <c:v>33669</c:v>
                </c:pt>
                <c:pt idx="61">
                  <c:v>33676</c:v>
                </c:pt>
                <c:pt idx="62">
                  <c:v>33683</c:v>
                </c:pt>
                <c:pt idx="63">
                  <c:v>33690</c:v>
                </c:pt>
                <c:pt idx="64">
                  <c:v>33697</c:v>
                </c:pt>
                <c:pt idx="65">
                  <c:v>33704</c:v>
                </c:pt>
                <c:pt idx="66">
                  <c:v>33711</c:v>
                </c:pt>
                <c:pt idx="67">
                  <c:v>33718</c:v>
                </c:pt>
                <c:pt idx="68">
                  <c:v>33725</c:v>
                </c:pt>
                <c:pt idx="69">
                  <c:v>33732</c:v>
                </c:pt>
                <c:pt idx="70">
                  <c:v>33739</c:v>
                </c:pt>
                <c:pt idx="71">
                  <c:v>33746</c:v>
                </c:pt>
                <c:pt idx="72">
                  <c:v>33753</c:v>
                </c:pt>
                <c:pt idx="73">
                  <c:v>33760</c:v>
                </c:pt>
                <c:pt idx="74">
                  <c:v>33767</c:v>
                </c:pt>
                <c:pt idx="75">
                  <c:v>33774</c:v>
                </c:pt>
                <c:pt idx="76">
                  <c:v>33781</c:v>
                </c:pt>
                <c:pt idx="77">
                  <c:v>33788</c:v>
                </c:pt>
                <c:pt idx="78">
                  <c:v>33795</c:v>
                </c:pt>
                <c:pt idx="79">
                  <c:v>33802</c:v>
                </c:pt>
                <c:pt idx="80">
                  <c:v>33809</c:v>
                </c:pt>
                <c:pt idx="81">
                  <c:v>33816</c:v>
                </c:pt>
                <c:pt idx="82">
                  <c:v>33823</c:v>
                </c:pt>
                <c:pt idx="83">
                  <c:v>33830</c:v>
                </c:pt>
                <c:pt idx="84">
                  <c:v>33837</c:v>
                </c:pt>
                <c:pt idx="85">
                  <c:v>33844</c:v>
                </c:pt>
                <c:pt idx="86">
                  <c:v>33851</c:v>
                </c:pt>
                <c:pt idx="87">
                  <c:v>33858</c:v>
                </c:pt>
                <c:pt idx="88">
                  <c:v>33865</c:v>
                </c:pt>
                <c:pt idx="89">
                  <c:v>33872</c:v>
                </c:pt>
                <c:pt idx="90">
                  <c:v>33879</c:v>
                </c:pt>
                <c:pt idx="91">
                  <c:v>33886</c:v>
                </c:pt>
                <c:pt idx="92">
                  <c:v>33893</c:v>
                </c:pt>
                <c:pt idx="93">
                  <c:v>33900</c:v>
                </c:pt>
                <c:pt idx="94">
                  <c:v>33907</c:v>
                </c:pt>
                <c:pt idx="95">
                  <c:v>33914</c:v>
                </c:pt>
                <c:pt idx="96">
                  <c:v>33921</c:v>
                </c:pt>
                <c:pt idx="97">
                  <c:v>33928</c:v>
                </c:pt>
                <c:pt idx="98">
                  <c:v>33935</c:v>
                </c:pt>
                <c:pt idx="99">
                  <c:v>33942</c:v>
                </c:pt>
                <c:pt idx="100">
                  <c:v>33949</c:v>
                </c:pt>
                <c:pt idx="101">
                  <c:v>33956</c:v>
                </c:pt>
                <c:pt idx="102">
                  <c:v>33963</c:v>
                </c:pt>
                <c:pt idx="103">
                  <c:v>33970</c:v>
                </c:pt>
                <c:pt idx="104">
                  <c:v>33977</c:v>
                </c:pt>
                <c:pt idx="105">
                  <c:v>33984</c:v>
                </c:pt>
                <c:pt idx="106">
                  <c:v>33991</c:v>
                </c:pt>
                <c:pt idx="107">
                  <c:v>33998</c:v>
                </c:pt>
                <c:pt idx="108">
                  <c:v>34005</c:v>
                </c:pt>
                <c:pt idx="109">
                  <c:v>34012</c:v>
                </c:pt>
                <c:pt idx="110">
                  <c:v>34019</c:v>
                </c:pt>
                <c:pt idx="111">
                  <c:v>34026</c:v>
                </c:pt>
                <c:pt idx="112">
                  <c:v>34033</c:v>
                </c:pt>
                <c:pt idx="113">
                  <c:v>34040</c:v>
                </c:pt>
                <c:pt idx="114">
                  <c:v>34047</c:v>
                </c:pt>
                <c:pt idx="115">
                  <c:v>34054</c:v>
                </c:pt>
                <c:pt idx="116">
                  <c:v>34061</c:v>
                </c:pt>
                <c:pt idx="117">
                  <c:v>34068</c:v>
                </c:pt>
                <c:pt idx="118">
                  <c:v>34075</c:v>
                </c:pt>
                <c:pt idx="119">
                  <c:v>34082</c:v>
                </c:pt>
                <c:pt idx="120">
                  <c:v>34089</c:v>
                </c:pt>
                <c:pt idx="121">
                  <c:v>34096</c:v>
                </c:pt>
                <c:pt idx="122">
                  <c:v>34103</c:v>
                </c:pt>
                <c:pt idx="123">
                  <c:v>34110</c:v>
                </c:pt>
                <c:pt idx="124">
                  <c:v>34117</c:v>
                </c:pt>
                <c:pt idx="125">
                  <c:v>34124</c:v>
                </c:pt>
                <c:pt idx="126">
                  <c:v>34131</c:v>
                </c:pt>
                <c:pt idx="127">
                  <c:v>34138</c:v>
                </c:pt>
                <c:pt idx="128">
                  <c:v>34145</c:v>
                </c:pt>
                <c:pt idx="129">
                  <c:v>34152</c:v>
                </c:pt>
                <c:pt idx="130">
                  <c:v>34159</c:v>
                </c:pt>
                <c:pt idx="131">
                  <c:v>34166</c:v>
                </c:pt>
                <c:pt idx="132">
                  <c:v>34173</c:v>
                </c:pt>
                <c:pt idx="133">
                  <c:v>34180</c:v>
                </c:pt>
                <c:pt idx="134">
                  <c:v>34187</c:v>
                </c:pt>
                <c:pt idx="135">
                  <c:v>34194</c:v>
                </c:pt>
                <c:pt idx="136">
                  <c:v>34201</c:v>
                </c:pt>
                <c:pt idx="137">
                  <c:v>34208</c:v>
                </c:pt>
                <c:pt idx="138">
                  <c:v>34215</c:v>
                </c:pt>
                <c:pt idx="139">
                  <c:v>34222</c:v>
                </c:pt>
                <c:pt idx="140">
                  <c:v>34229</c:v>
                </c:pt>
                <c:pt idx="141">
                  <c:v>34236</c:v>
                </c:pt>
                <c:pt idx="142">
                  <c:v>34243</c:v>
                </c:pt>
                <c:pt idx="143">
                  <c:v>34250</c:v>
                </c:pt>
                <c:pt idx="144">
                  <c:v>34257</c:v>
                </c:pt>
                <c:pt idx="145">
                  <c:v>34264</c:v>
                </c:pt>
                <c:pt idx="146">
                  <c:v>34271</c:v>
                </c:pt>
                <c:pt idx="147">
                  <c:v>34278</c:v>
                </c:pt>
                <c:pt idx="148">
                  <c:v>34285</c:v>
                </c:pt>
                <c:pt idx="149">
                  <c:v>34292</c:v>
                </c:pt>
                <c:pt idx="150">
                  <c:v>34299</c:v>
                </c:pt>
                <c:pt idx="151">
                  <c:v>34306</c:v>
                </c:pt>
                <c:pt idx="152">
                  <c:v>34313</c:v>
                </c:pt>
                <c:pt idx="153">
                  <c:v>34320</c:v>
                </c:pt>
                <c:pt idx="154">
                  <c:v>34327</c:v>
                </c:pt>
                <c:pt idx="155">
                  <c:v>34334</c:v>
                </c:pt>
                <c:pt idx="156">
                  <c:v>34341</c:v>
                </c:pt>
                <c:pt idx="157">
                  <c:v>34348</c:v>
                </c:pt>
                <c:pt idx="158">
                  <c:v>34355</c:v>
                </c:pt>
                <c:pt idx="159">
                  <c:v>34362</c:v>
                </c:pt>
                <c:pt idx="160">
                  <c:v>34369</c:v>
                </c:pt>
                <c:pt idx="161">
                  <c:v>34376</c:v>
                </c:pt>
                <c:pt idx="162">
                  <c:v>34383</c:v>
                </c:pt>
                <c:pt idx="163">
                  <c:v>34390</c:v>
                </c:pt>
                <c:pt idx="164">
                  <c:v>34397</c:v>
                </c:pt>
                <c:pt idx="165">
                  <c:v>34404</c:v>
                </c:pt>
                <c:pt idx="166">
                  <c:v>34411</c:v>
                </c:pt>
                <c:pt idx="167">
                  <c:v>34418</c:v>
                </c:pt>
                <c:pt idx="168">
                  <c:v>34425</c:v>
                </c:pt>
                <c:pt idx="169">
                  <c:v>34432</c:v>
                </c:pt>
                <c:pt idx="170">
                  <c:v>34439</c:v>
                </c:pt>
                <c:pt idx="171">
                  <c:v>34446</c:v>
                </c:pt>
                <c:pt idx="172">
                  <c:v>34453</c:v>
                </c:pt>
                <c:pt idx="173">
                  <c:v>34460</c:v>
                </c:pt>
                <c:pt idx="174">
                  <c:v>34467</c:v>
                </c:pt>
                <c:pt idx="175">
                  <c:v>34474</c:v>
                </c:pt>
                <c:pt idx="176">
                  <c:v>34481</c:v>
                </c:pt>
                <c:pt idx="177">
                  <c:v>34488</c:v>
                </c:pt>
                <c:pt idx="178">
                  <c:v>34495</c:v>
                </c:pt>
                <c:pt idx="179">
                  <c:v>34502</c:v>
                </c:pt>
                <c:pt idx="180">
                  <c:v>34509</c:v>
                </c:pt>
                <c:pt idx="181">
                  <c:v>34516</c:v>
                </c:pt>
                <c:pt idx="182">
                  <c:v>34523</c:v>
                </c:pt>
                <c:pt idx="183">
                  <c:v>34530</c:v>
                </c:pt>
                <c:pt idx="184">
                  <c:v>34537</c:v>
                </c:pt>
                <c:pt idx="185">
                  <c:v>34544</c:v>
                </c:pt>
                <c:pt idx="186">
                  <c:v>34551</c:v>
                </c:pt>
                <c:pt idx="187">
                  <c:v>34558</c:v>
                </c:pt>
                <c:pt idx="188">
                  <c:v>34565</c:v>
                </c:pt>
                <c:pt idx="189">
                  <c:v>34572</c:v>
                </c:pt>
                <c:pt idx="190">
                  <c:v>34579</c:v>
                </c:pt>
                <c:pt idx="191">
                  <c:v>34586</c:v>
                </c:pt>
                <c:pt idx="192">
                  <c:v>34593</c:v>
                </c:pt>
                <c:pt idx="193">
                  <c:v>34600</c:v>
                </c:pt>
                <c:pt idx="194">
                  <c:v>34607</c:v>
                </c:pt>
                <c:pt idx="195">
                  <c:v>34614</c:v>
                </c:pt>
                <c:pt idx="196">
                  <c:v>34621</c:v>
                </c:pt>
                <c:pt idx="197">
                  <c:v>34628</c:v>
                </c:pt>
                <c:pt idx="198">
                  <c:v>34635</c:v>
                </c:pt>
                <c:pt idx="199">
                  <c:v>34642</c:v>
                </c:pt>
                <c:pt idx="200">
                  <c:v>34649</c:v>
                </c:pt>
                <c:pt idx="201">
                  <c:v>34656</c:v>
                </c:pt>
                <c:pt idx="202">
                  <c:v>34663</c:v>
                </c:pt>
                <c:pt idx="203">
                  <c:v>34670</c:v>
                </c:pt>
                <c:pt idx="204">
                  <c:v>34677</c:v>
                </c:pt>
                <c:pt idx="205">
                  <c:v>34684</c:v>
                </c:pt>
                <c:pt idx="206">
                  <c:v>34691</c:v>
                </c:pt>
                <c:pt idx="207">
                  <c:v>34698</c:v>
                </c:pt>
                <c:pt idx="208">
                  <c:v>34705</c:v>
                </c:pt>
                <c:pt idx="209">
                  <c:v>34712</c:v>
                </c:pt>
                <c:pt idx="210">
                  <c:v>34719</c:v>
                </c:pt>
                <c:pt idx="211">
                  <c:v>34726</c:v>
                </c:pt>
                <c:pt idx="212">
                  <c:v>34733</c:v>
                </c:pt>
                <c:pt idx="213">
                  <c:v>34740</c:v>
                </c:pt>
                <c:pt idx="214">
                  <c:v>34747</c:v>
                </c:pt>
                <c:pt idx="215">
                  <c:v>34754</c:v>
                </c:pt>
                <c:pt idx="216">
                  <c:v>34761</c:v>
                </c:pt>
                <c:pt idx="217">
                  <c:v>34768</c:v>
                </c:pt>
                <c:pt idx="218">
                  <c:v>34775</c:v>
                </c:pt>
                <c:pt idx="219">
                  <c:v>34782</c:v>
                </c:pt>
                <c:pt idx="220">
                  <c:v>34789</c:v>
                </c:pt>
                <c:pt idx="221">
                  <c:v>34796</c:v>
                </c:pt>
                <c:pt idx="222">
                  <c:v>34803</c:v>
                </c:pt>
                <c:pt idx="223">
                  <c:v>34810</c:v>
                </c:pt>
                <c:pt idx="224">
                  <c:v>34817</c:v>
                </c:pt>
                <c:pt idx="225">
                  <c:v>34824</c:v>
                </c:pt>
                <c:pt idx="226">
                  <c:v>34831</c:v>
                </c:pt>
                <c:pt idx="227">
                  <c:v>34838</c:v>
                </c:pt>
                <c:pt idx="228">
                  <c:v>34845</c:v>
                </c:pt>
                <c:pt idx="229">
                  <c:v>34852</c:v>
                </c:pt>
                <c:pt idx="230">
                  <c:v>34859</c:v>
                </c:pt>
                <c:pt idx="231">
                  <c:v>34866</c:v>
                </c:pt>
                <c:pt idx="232">
                  <c:v>34873</c:v>
                </c:pt>
                <c:pt idx="233">
                  <c:v>34880</c:v>
                </c:pt>
                <c:pt idx="234">
                  <c:v>34887</c:v>
                </c:pt>
                <c:pt idx="235">
                  <c:v>34894</c:v>
                </c:pt>
                <c:pt idx="236">
                  <c:v>34901</c:v>
                </c:pt>
                <c:pt idx="237">
                  <c:v>34908</c:v>
                </c:pt>
                <c:pt idx="238">
                  <c:v>34915</c:v>
                </c:pt>
                <c:pt idx="239">
                  <c:v>34922</c:v>
                </c:pt>
                <c:pt idx="240">
                  <c:v>34929</c:v>
                </c:pt>
                <c:pt idx="241">
                  <c:v>34936</c:v>
                </c:pt>
                <c:pt idx="242">
                  <c:v>34943</c:v>
                </c:pt>
                <c:pt idx="243">
                  <c:v>34950</c:v>
                </c:pt>
                <c:pt idx="244">
                  <c:v>34957</c:v>
                </c:pt>
                <c:pt idx="245">
                  <c:v>34964</c:v>
                </c:pt>
                <c:pt idx="246">
                  <c:v>34971</c:v>
                </c:pt>
                <c:pt idx="247">
                  <c:v>34978</c:v>
                </c:pt>
                <c:pt idx="248">
                  <c:v>34985</c:v>
                </c:pt>
                <c:pt idx="249">
                  <c:v>34992</c:v>
                </c:pt>
                <c:pt idx="250">
                  <c:v>34999</c:v>
                </c:pt>
                <c:pt idx="251">
                  <c:v>35006</c:v>
                </c:pt>
                <c:pt idx="252">
                  <c:v>35013</c:v>
                </c:pt>
                <c:pt idx="253">
                  <c:v>35020</c:v>
                </c:pt>
                <c:pt idx="254">
                  <c:v>35027</c:v>
                </c:pt>
                <c:pt idx="255">
                  <c:v>35034</c:v>
                </c:pt>
                <c:pt idx="256">
                  <c:v>35041</c:v>
                </c:pt>
                <c:pt idx="257">
                  <c:v>35048</c:v>
                </c:pt>
                <c:pt idx="258">
                  <c:v>35055</c:v>
                </c:pt>
                <c:pt idx="259">
                  <c:v>35062</c:v>
                </c:pt>
                <c:pt idx="260">
                  <c:v>35069</c:v>
                </c:pt>
                <c:pt idx="261">
                  <c:v>35076</c:v>
                </c:pt>
                <c:pt idx="262">
                  <c:v>35083</c:v>
                </c:pt>
                <c:pt idx="263">
                  <c:v>35090</c:v>
                </c:pt>
                <c:pt idx="264">
                  <c:v>35097</c:v>
                </c:pt>
                <c:pt idx="265">
                  <c:v>35104</c:v>
                </c:pt>
                <c:pt idx="266">
                  <c:v>35111</c:v>
                </c:pt>
                <c:pt idx="267">
                  <c:v>35118</c:v>
                </c:pt>
                <c:pt idx="268">
                  <c:v>35125</c:v>
                </c:pt>
                <c:pt idx="269">
                  <c:v>35132</c:v>
                </c:pt>
                <c:pt idx="270">
                  <c:v>35139</c:v>
                </c:pt>
                <c:pt idx="271">
                  <c:v>35146</c:v>
                </c:pt>
                <c:pt idx="272">
                  <c:v>35153</c:v>
                </c:pt>
                <c:pt idx="273">
                  <c:v>35160</c:v>
                </c:pt>
                <c:pt idx="274">
                  <c:v>35167</c:v>
                </c:pt>
                <c:pt idx="275">
                  <c:v>35174</c:v>
                </c:pt>
                <c:pt idx="276">
                  <c:v>35181</c:v>
                </c:pt>
                <c:pt idx="277">
                  <c:v>35188</c:v>
                </c:pt>
                <c:pt idx="278">
                  <c:v>35195</c:v>
                </c:pt>
                <c:pt idx="279">
                  <c:v>35202</c:v>
                </c:pt>
                <c:pt idx="280">
                  <c:v>35209</c:v>
                </c:pt>
                <c:pt idx="281">
                  <c:v>35216</c:v>
                </c:pt>
                <c:pt idx="282">
                  <c:v>35223</c:v>
                </c:pt>
                <c:pt idx="283">
                  <c:v>35230</c:v>
                </c:pt>
                <c:pt idx="284">
                  <c:v>35237</c:v>
                </c:pt>
                <c:pt idx="285">
                  <c:v>35244</c:v>
                </c:pt>
                <c:pt idx="286">
                  <c:v>35251</c:v>
                </c:pt>
                <c:pt idx="287">
                  <c:v>35258</c:v>
                </c:pt>
                <c:pt idx="288">
                  <c:v>35265</c:v>
                </c:pt>
                <c:pt idx="289">
                  <c:v>35272</c:v>
                </c:pt>
                <c:pt idx="290">
                  <c:v>35279</c:v>
                </c:pt>
                <c:pt idx="291">
                  <c:v>35286</c:v>
                </c:pt>
                <c:pt idx="292">
                  <c:v>35293</c:v>
                </c:pt>
                <c:pt idx="293">
                  <c:v>35300</c:v>
                </c:pt>
                <c:pt idx="294">
                  <c:v>35307</c:v>
                </c:pt>
                <c:pt idx="295">
                  <c:v>35314</c:v>
                </c:pt>
                <c:pt idx="296">
                  <c:v>35321</c:v>
                </c:pt>
                <c:pt idx="297">
                  <c:v>35328</c:v>
                </c:pt>
                <c:pt idx="298">
                  <c:v>35335</c:v>
                </c:pt>
                <c:pt idx="299">
                  <c:v>35342</c:v>
                </c:pt>
                <c:pt idx="300">
                  <c:v>35349</c:v>
                </c:pt>
                <c:pt idx="301">
                  <c:v>35356</c:v>
                </c:pt>
                <c:pt idx="302">
                  <c:v>35363</c:v>
                </c:pt>
                <c:pt idx="303">
                  <c:v>35370</c:v>
                </c:pt>
                <c:pt idx="304">
                  <c:v>35377</c:v>
                </c:pt>
                <c:pt idx="305">
                  <c:v>35384</c:v>
                </c:pt>
                <c:pt idx="306">
                  <c:v>35391</c:v>
                </c:pt>
                <c:pt idx="307">
                  <c:v>35398</c:v>
                </c:pt>
                <c:pt idx="308">
                  <c:v>35405</c:v>
                </c:pt>
                <c:pt idx="309">
                  <c:v>35412</c:v>
                </c:pt>
                <c:pt idx="310">
                  <c:v>35419</c:v>
                </c:pt>
                <c:pt idx="311">
                  <c:v>35426</c:v>
                </c:pt>
                <c:pt idx="312">
                  <c:v>35433</c:v>
                </c:pt>
                <c:pt idx="313">
                  <c:v>35440</c:v>
                </c:pt>
                <c:pt idx="314">
                  <c:v>35447</c:v>
                </c:pt>
                <c:pt idx="315">
                  <c:v>35454</c:v>
                </c:pt>
                <c:pt idx="316">
                  <c:v>35461</c:v>
                </c:pt>
                <c:pt idx="317">
                  <c:v>35468</c:v>
                </c:pt>
                <c:pt idx="318">
                  <c:v>35475</c:v>
                </c:pt>
                <c:pt idx="319">
                  <c:v>35482</c:v>
                </c:pt>
                <c:pt idx="320">
                  <c:v>35489</c:v>
                </c:pt>
                <c:pt idx="321">
                  <c:v>35496</c:v>
                </c:pt>
                <c:pt idx="322">
                  <c:v>35503</c:v>
                </c:pt>
                <c:pt idx="323">
                  <c:v>35510</c:v>
                </c:pt>
                <c:pt idx="324">
                  <c:v>35517</c:v>
                </c:pt>
                <c:pt idx="325">
                  <c:v>35524</c:v>
                </c:pt>
                <c:pt idx="326">
                  <c:v>35531</c:v>
                </c:pt>
                <c:pt idx="327">
                  <c:v>35538</c:v>
                </c:pt>
                <c:pt idx="328">
                  <c:v>35545</c:v>
                </c:pt>
                <c:pt idx="329">
                  <c:v>35552</c:v>
                </c:pt>
                <c:pt idx="330">
                  <c:v>35559</c:v>
                </c:pt>
                <c:pt idx="331">
                  <c:v>35566</c:v>
                </c:pt>
                <c:pt idx="332">
                  <c:v>35573</c:v>
                </c:pt>
                <c:pt idx="333">
                  <c:v>35580</c:v>
                </c:pt>
                <c:pt idx="334">
                  <c:v>35587</c:v>
                </c:pt>
                <c:pt idx="335">
                  <c:v>35594</c:v>
                </c:pt>
                <c:pt idx="336">
                  <c:v>35601</c:v>
                </c:pt>
                <c:pt idx="337">
                  <c:v>35608</c:v>
                </c:pt>
                <c:pt idx="338">
                  <c:v>35615</c:v>
                </c:pt>
                <c:pt idx="339">
                  <c:v>35622</c:v>
                </c:pt>
                <c:pt idx="340">
                  <c:v>35629</c:v>
                </c:pt>
                <c:pt idx="341">
                  <c:v>35636</c:v>
                </c:pt>
                <c:pt idx="342">
                  <c:v>35643</c:v>
                </c:pt>
                <c:pt idx="343">
                  <c:v>35650</c:v>
                </c:pt>
                <c:pt idx="344">
                  <c:v>35657</c:v>
                </c:pt>
                <c:pt idx="345">
                  <c:v>35664</c:v>
                </c:pt>
                <c:pt idx="346">
                  <c:v>35671</c:v>
                </c:pt>
                <c:pt idx="347">
                  <c:v>35678</c:v>
                </c:pt>
                <c:pt idx="348">
                  <c:v>35685</c:v>
                </c:pt>
                <c:pt idx="349">
                  <c:v>35692</c:v>
                </c:pt>
                <c:pt idx="350">
                  <c:v>35699</c:v>
                </c:pt>
                <c:pt idx="351">
                  <c:v>35706</c:v>
                </c:pt>
                <c:pt idx="352">
                  <c:v>35713</c:v>
                </c:pt>
                <c:pt idx="353">
                  <c:v>35720</c:v>
                </c:pt>
                <c:pt idx="354">
                  <c:v>35727</c:v>
                </c:pt>
                <c:pt idx="355">
                  <c:v>35734</c:v>
                </c:pt>
                <c:pt idx="356">
                  <c:v>35741</c:v>
                </c:pt>
                <c:pt idx="357">
                  <c:v>35748</c:v>
                </c:pt>
                <c:pt idx="358">
                  <c:v>35755</c:v>
                </c:pt>
                <c:pt idx="359">
                  <c:v>35762</c:v>
                </c:pt>
                <c:pt idx="360">
                  <c:v>35769</c:v>
                </c:pt>
                <c:pt idx="361">
                  <c:v>35776</c:v>
                </c:pt>
                <c:pt idx="362">
                  <c:v>35783</c:v>
                </c:pt>
                <c:pt idx="363">
                  <c:v>35790</c:v>
                </c:pt>
                <c:pt idx="364">
                  <c:v>35797</c:v>
                </c:pt>
                <c:pt idx="365">
                  <c:v>35804</c:v>
                </c:pt>
                <c:pt idx="366">
                  <c:v>35811</c:v>
                </c:pt>
                <c:pt idx="367">
                  <c:v>35818</c:v>
                </c:pt>
                <c:pt idx="368">
                  <c:v>35825</c:v>
                </c:pt>
                <c:pt idx="369">
                  <c:v>35832</c:v>
                </c:pt>
                <c:pt idx="370">
                  <c:v>35839</c:v>
                </c:pt>
                <c:pt idx="371">
                  <c:v>35846</c:v>
                </c:pt>
                <c:pt idx="372">
                  <c:v>35853</c:v>
                </c:pt>
                <c:pt idx="373">
                  <c:v>35860</c:v>
                </c:pt>
                <c:pt idx="374">
                  <c:v>35867</c:v>
                </c:pt>
                <c:pt idx="375">
                  <c:v>35874</c:v>
                </c:pt>
                <c:pt idx="376">
                  <c:v>35881</c:v>
                </c:pt>
                <c:pt idx="377">
                  <c:v>35888</c:v>
                </c:pt>
                <c:pt idx="378">
                  <c:v>35895</c:v>
                </c:pt>
                <c:pt idx="379">
                  <c:v>35902</c:v>
                </c:pt>
                <c:pt idx="380">
                  <c:v>35909</c:v>
                </c:pt>
                <c:pt idx="381">
                  <c:v>35916</c:v>
                </c:pt>
                <c:pt idx="382">
                  <c:v>35923</c:v>
                </c:pt>
                <c:pt idx="383">
                  <c:v>35930</c:v>
                </c:pt>
                <c:pt idx="384">
                  <c:v>35937</c:v>
                </c:pt>
                <c:pt idx="385">
                  <c:v>35944</c:v>
                </c:pt>
                <c:pt idx="386">
                  <c:v>35951</c:v>
                </c:pt>
                <c:pt idx="387">
                  <c:v>35958</c:v>
                </c:pt>
                <c:pt idx="388">
                  <c:v>35965</c:v>
                </c:pt>
                <c:pt idx="389">
                  <c:v>35972</c:v>
                </c:pt>
                <c:pt idx="390">
                  <c:v>35979</c:v>
                </c:pt>
                <c:pt idx="391">
                  <c:v>35986</c:v>
                </c:pt>
                <c:pt idx="392">
                  <c:v>35993</c:v>
                </c:pt>
                <c:pt idx="393">
                  <c:v>36000</c:v>
                </c:pt>
                <c:pt idx="394">
                  <c:v>36007</c:v>
                </c:pt>
                <c:pt idx="395">
                  <c:v>36014</c:v>
                </c:pt>
                <c:pt idx="396">
                  <c:v>36021</c:v>
                </c:pt>
                <c:pt idx="397">
                  <c:v>36028</c:v>
                </c:pt>
                <c:pt idx="398">
                  <c:v>36035</c:v>
                </c:pt>
                <c:pt idx="399">
                  <c:v>36042</c:v>
                </c:pt>
                <c:pt idx="400">
                  <c:v>36049</c:v>
                </c:pt>
                <c:pt idx="401">
                  <c:v>36056</c:v>
                </c:pt>
                <c:pt idx="402">
                  <c:v>36063</c:v>
                </c:pt>
                <c:pt idx="403">
                  <c:v>36070</c:v>
                </c:pt>
                <c:pt idx="404">
                  <c:v>36077</c:v>
                </c:pt>
                <c:pt idx="405">
                  <c:v>36084</c:v>
                </c:pt>
                <c:pt idx="406">
                  <c:v>36091</c:v>
                </c:pt>
                <c:pt idx="407">
                  <c:v>36098</c:v>
                </c:pt>
                <c:pt idx="408">
                  <c:v>36105</c:v>
                </c:pt>
                <c:pt idx="409">
                  <c:v>36112</c:v>
                </c:pt>
                <c:pt idx="410">
                  <c:v>36119</c:v>
                </c:pt>
                <c:pt idx="411">
                  <c:v>36126</c:v>
                </c:pt>
                <c:pt idx="412">
                  <c:v>36133</c:v>
                </c:pt>
                <c:pt idx="413">
                  <c:v>36140</c:v>
                </c:pt>
                <c:pt idx="414">
                  <c:v>36147</c:v>
                </c:pt>
                <c:pt idx="415">
                  <c:v>36154</c:v>
                </c:pt>
                <c:pt idx="416">
                  <c:v>36161</c:v>
                </c:pt>
                <c:pt idx="417">
                  <c:v>36168</c:v>
                </c:pt>
                <c:pt idx="418">
                  <c:v>36175</c:v>
                </c:pt>
                <c:pt idx="419">
                  <c:v>36182</c:v>
                </c:pt>
                <c:pt idx="420">
                  <c:v>36189</c:v>
                </c:pt>
                <c:pt idx="421">
                  <c:v>36196</c:v>
                </c:pt>
                <c:pt idx="422">
                  <c:v>36203</c:v>
                </c:pt>
                <c:pt idx="423">
                  <c:v>36210</c:v>
                </c:pt>
                <c:pt idx="424">
                  <c:v>36217</c:v>
                </c:pt>
                <c:pt idx="425">
                  <c:v>36224</c:v>
                </c:pt>
                <c:pt idx="426">
                  <c:v>36231</c:v>
                </c:pt>
                <c:pt idx="427">
                  <c:v>36238</c:v>
                </c:pt>
                <c:pt idx="428">
                  <c:v>36245</c:v>
                </c:pt>
                <c:pt idx="429">
                  <c:v>36252</c:v>
                </c:pt>
                <c:pt idx="430">
                  <c:v>36259</c:v>
                </c:pt>
                <c:pt idx="431">
                  <c:v>36266</c:v>
                </c:pt>
                <c:pt idx="432">
                  <c:v>36273</c:v>
                </c:pt>
                <c:pt idx="433">
                  <c:v>36280</c:v>
                </c:pt>
                <c:pt idx="434">
                  <c:v>36287</c:v>
                </c:pt>
                <c:pt idx="435">
                  <c:v>36294</c:v>
                </c:pt>
                <c:pt idx="436">
                  <c:v>36301</c:v>
                </c:pt>
                <c:pt idx="437">
                  <c:v>36308</c:v>
                </c:pt>
                <c:pt idx="438">
                  <c:v>36315</c:v>
                </c:pt>
                <c:pt idx="439">
                  <c:v>36322</c:v>
                </c:pt>
                <c:pt idx="440">
                  <c:v>36329</c:v>
                </c:pt>
                <c:pt idx="441">
                  <c:v>36336</c:v>
                </c:pt>
                <c:pt idx="442">
                  <c:v>36343</c:v>
                </c:pt>
                <c:pt idx="443">
                  <c:v>36350</c:v>
                </c:pt>
                <c:pt idx="444">
                  <c:v>36357</c:v>
                </c:pt>
                <c:pt idx="445">
                  <c:v>36364</c:v>
                </c:pt>
                <c:pt idx="446">
                  <c:v>36371</c:v>
                </c:pt>
                <c:pt idx="447">
                  <c:v>36378</c:v>
                </c:pt>
                <c:pt idx="448">
                  <c:v>36385</c:v>
                </c:pt>
                <c:pt idx="449">
                  <c:v>36392</c:v>
                </c:pt>
                <c:pt idx="450">
                  <c:v>36399</c:v>
                </c:pt>
                <c:pt idx="451">
                  <c:v>36406</c:v>
                </c:pt>
                <c:pt idx="452">
                  <c:v>36413</c:v>
                </c:pt>
                <c:pt idx="453">
                  <c:v>36420</c:v>
                </c:pt>
                <c:pt idx="454">
                  <c:v>36427</c:v>
                </c:pt>
                <c:pt idx="455">
                  <c:v>36434</c:v>
                </c:pt>
                <c:pt idx="456">
                  <c:v>36441</c:v>
                </c:pt>
                <c:pt idx="457">
                  <c:v>36448</c:v>
                </c:pt>
                <c:pt idx="458">
                  <c:v>36455</c:v>
                </c:pt>
                <c:pt idx="459">
                  <c:v>36462</c:v>
                </c:pt>
                <c:pt idx="460">
                  <c:v>36469</c:v>
                </c:pt>
                <c:pt idx="461">
                  <c:v>36476</c:v>
                </c:pt>
                <c:pt idx="462">
                  <c:v>36483</c:v>
                </c:pt>
                <c:pt idx="463">
                  <c:v>36490</c:v>
                </c:pt>
                <c:pt idx="464">
                  <c:v>36497</c:v>
                </c:pt>
                <c:pt idx="465">
                  <c:v>36504</c:v>
                </c:pt>
                <c:pt idx="466">
                  <c:v>36511</c:v>
                </c:pt>
                <c:pt idx="467">
                  <c:v>36518</c:v>
                </c:pt>
                <c:pt idx="468">
                  <c:v>36525</c:v>
                </c:pt>
                <c:pt idx="469">
                  <c:v>36532</c:v>
                </c:pt>
                <c:pt idx="470">
                  <c:v>36539</c:v>
                </c:pt>
                <c:pt idx="471">
                  <c:v>36546</c:v>
                </c:pt>
                <c:pt idx="472">
                  <c:v>36553</c:v>
                </c:pt>
                <c:pt idx="473">
                  <c:v>36560</c:v>
                </c:pt>
                <c:pt idx="474">
                  <c:v>36567</c:v>
                </c:pt>
                <c:pt idx="475">
                  <c:v>36574</c:v>
                </c:pt>
                <c:pt idx="476">
                  <c:v>36581</c:v>
                </c:pt>
                <c:pt idx="477">
                  <c:v>36588</c:v>
                </c:pt>
                <c:pt idx="478">
                  <c:v>36595</c:v>
                </c:pt>
                <c:pt idx="479">
                  <c:v>36602</c:v>
                </c:pt>
                <c:pt idx="480">
                  <c:v>36609</c:v>
                </c:pt>
                <c:pt idx="481">
                  <c:v>36616</c:v>
                </c:pt>
                <c:pt idx="482">
                  <c:v>36623</c:v>
                </c:pt>
                <c:pt idx="483">
                  <c:v>36630</c:v>
                </c:pt>
                <c:pt idx="484">
                  <c:v>36637</c:v>
                </c:pt>
                <c:pt idx="485">
                  <c:v>36644</c:v>
                </c:pt>
                <c:pt idx="486">
                  <c:v>36651</c:v>
                </c:pt>
                <c:pt idx="487">
                  <c:v>36658</c:v>
                </c:pt>
                <c:pt idx="488">
                  <c:v>36665</c:v>
                </c:pt>
                <c:pt idx="489">
                  <c:v>36672</c:v>
                </c:pt>
                <c:pt idx="490">
                  <c:v>36679</c:v>
                </c:pt>
                <c:pt idx="491">
                  <c:v>36686</c:v>
                </c:pt>
                <c:pt idx="492">
                  <c:v>36693</c:v>
                </c:pt>
                <c:pt idx="493">
                  <c:v>36700</c:v>
                </c:pt>
                <c:pt idx="494">
                  <c:v>36707</c:v>
                </c:pt>
                <c:pt idx="495">
                  <c:v>36714</c:v>
                </c:pt>
                <c:pt idx="496">
                  <c:v>36721</c:v>
                </c:pt>
                <c:pt idx="497">
                  <c:v>36728</c:v>
                </c:pt>
                <c:pt idx="498">
                  <c:v>36735</c:v>
                </c:pt>
                <c:pt idx="499">
                  <c:v>36742</c:v>
                </c:pt>
                <c:pt idx="500">
                  <c:v>36749</c:v>
                </c:pt>
                <c:pt idx="501">
                  <c:v>36756</c:v>
                </c:pt>
                <c:pt idx="502">
                  <c:v>36763</c:v>
                </c:pt>
                <c:pt idx="503">
                  <c:v>36770</c:v>
                </c:pt>
                <c:pt idx="504">
                  <c:v>36777</c:v>
                </c:pt>
                <c:pt idx="505">
                  <c:v>36784</c:v>
                </c:pt>
                <c:pt idx="506">
                  <c:v>36791</c:v>
                </c:pt>
                <c:pt idx="507">
                  <c:v>36798</c:v>
                </c:pt>
                <c:pt idx="508">
                  <c:v>36805</c:v>
                </c:pt>
                <c:pt idx="509">
                  <c:v>36812</c:v>
                </c:pt>
                <c:pt idx="510">
                  <c:v>36819</c:v>
                </c:pt>
                <c:pt idx="511">
                  <c:v>36826</c:v>
                </c:pt>
                <c:pt idx="512">
                  <c:v>36833</c:v>
                </c:pt>
                <c:pt idx="513">
                  <c:v>36840</c:v>
                </c:pt>
                <c:pt idx="514">
                  <c:v>36847</c:v>
                </c:pt>
                <c:pt idx="515">
                  <c:v>36854</c:v>
                </c:pt>
                <c:pt idx="516">
                  <c:v>36861</c:v>
                </c:pt>
                <c:pt idx="517">
                  <c:v>36868</c:v>
                </c:pt>
                <c:pt idx="518">
                  <c:v>36875</c:v>
                </c:pt>
                <c:pt idx="519">
                  <c:v>36882</c:v>
                </c:pt>
                <c:pt idx="520">
                  <c:v>36889</c:v>
                </c:pt>
                <c:pt idx="521">
                  <c:v>36896</c:v>
                </c:pt>
                <c:pt idx="522">
                  <c:v>36903</c:v>
                </c:pt>
                <c:pt idx="523">
                  <c:v>36910</c:v>
                </c:pt>
                <c:pt idx="524">
                  <c:v>36917</c:v>
                </c:pt>
                <c:pt idx="525">
                  <c:v>36924</c:v>
                </c:pt>
                <c:pt idx="526">
                  <c:v>36931</c:v>
                </c:pt>
                <c:pt idx="527">
                  <c:v>36938</c:v>
                </c:pt>
                <c:pt idx="528">
                  <c:v>36945</c:v>
                </c:pt>
                <c:pt idx="529">
                  <c:v>36952</c:v>
                </c:pt>
                <c:pt idx="530">
                  <c:v>36959</c:v>
                </c:pt>
                <c:pt idx="531">
                  <c:v>36966</c:v>
                </c:pt>
                <c:pt idx="532">
                  <c:v>36973</c:v>
                </c:pt>
                <c:pt idx="533">
                  <c:v>36980</c:v>
                </c:pt>
                <c:pt idx="534">
                  <c:v>36987</c:v>
                </c:pt>
                <c:pt idx="535">
                  <c:v>36994</c:v>
                </c:pt>
                <c:pt idx="536">
                  <c:v>37001</c:v>
                </c:pt>
                <c:pt idx="537">
                  <c:v>37008</c:v>
                </c:pt>
                <c:pt idx="538">
                  <c:v>37015</c:v>
                </c:pt>
                <c:pt idx="539">
                  <c:v>37022</c:v>
                </c:pt>
                <c:pt idx="540">
                  <c:v>37029</c:v>
                </c:pt>
                <c:pt idx="541">
                  <c:v>37036</c:v>
                </c:pt>
                <c:pt idx="542">
                  <c:v>37043</c:v>
                </c:pt>
                <c:pt idx="543">
                  <c:v>37050</c:v>
                </c:pt>
                <c:pt idx="544">
                  <c:v>37057</c:v>
                </c:pt>
                <c:pt idx="545">
                  <c:v>37064</c:v>
                </c:pt>
                <c:pt idx="546">
                  <c:v>37071</c:v>
                </c:pt>
                <c:pt idx="547">
                  <c:v>37078</c:v>
                </c:pt>
                <c:pt idx="548">
                  <c:v>37085</c:v>
                </c:pt>
                <c:pt idx="549">
                  <c:v>37092</c:v>
                </c:pt>
                <c:pt idx="550">
                  <c:v>37099</c:v>
                </c:pt>
                <c:pt idx="551">
                  <c:v>37106</c:v>
                </c:pt>
                <c:pt idx="552">
                  <c:v>37113</c:v>
                </c:pt>
                <c:pt idx="553">
                  <c:v>37120</c:v>
                </c:pt>
                <c:pt idx="554">
                  <c:v>37127</c:v>
                </c:pt>
                <c:pt idx="555">
                  <c:v>37134</c:v>
                </c:pt>
                <c:pt idx="556">
                  <c:v>37141</c:v>
                </c:pt>
                <c:pt idx="557">
                  <c:v>37148</c:v>
                </c:pt>
                <c:pt idx="558">
                  <c:v>37155</c:v>
                </c:pt>
                <c:pt idx="559">
                  <c:v>37162</c:v>
                </c:pt>
                <c:pt idx="560">
                  <c:v>37169</c:v>
                </c:pt>
                <c:pt idx="561">
                  <c:v>37176</c:v>
                </c:pt>
                <c:pt idx="562">
                  <c:v>37183</c:v>
                </c:pt>
                <c:pt idx="563">
                  <c:v>37190</c:v>
                </c:pt>
                <c:pt idx="564">
                  <c:v>37197</c:v>
                </c:pt>
                <c:pt idx="565">
                  <c:v>37204</c:v>
                </c:pt>
                <c:pt idx="566">
                  <c:v>37211</c:v>
                </c:pt>
                <c:pt idx="567">
                  <c:v>37218</c:v>
                </c:pt>
                <c:pt idx="568">
                  <c:v>37225</c:v>
                </c:pt>
                <c:pt idx="569">
                  <c:v>37232</c:v>
                </c:pt>
                <c:pt idx="570">
                  <c:v>37239</c:v>
                </c:pt>
                <c:pt idx="571">
                  <c:v>37246</c:v>
                </c:pt>
                <c:pt idx="572">
                  <c:v>37253</c:v>
                </c:pt>
                <c:pt idx="573">
                  <c:v>37260</c:v>
                </c:pt>
                <c:pt idx="574">
                  <c:v>37267</c:v>
                </c:pt>
                <c:pt idx="575">
                  <c:v>37274</c:v>
                </c:pt>
                <c:pt idx="576">
                  <c:v>37281</c:v>
                </c:pt>
                <c:pt idx="577">
                  <c:v>37288</c:v>
                </c:pt>
                <c:pt idx="578">
                  <c:v>37295</c:v>
                </c:pt>
                <c:pt idx="579">
                  <c:v>37302</c:v>
                </c:pt>
                <c:pt idx="580">
                  <c:v>37309</c:v>
                </c:pt>
                <c:pt idx="581">
                  <c:v>37316</c:v>
                </c:pt>
                <c:pt idx="582">
                  <c:v>37323</c:v>
                </c:pt>
                <c:pt idx="583">
                  <c:v>37330</c:v>
                </c:pt>
                <c:pt idx="584">
                  <c:v>37337</c:v>
                </c:pt>
                <c:pt idx="585">
                  <c:v>37344</c:v>
                </c:pt>
                <c:pt idx="586">
                  <c:v>37351</c:v>
                </c:pt>
                <c:pt idx="587">
                  <c:v>37358</c:v>
                </c:pt>
                <c:pt idx="588">
                  <c:v>37365</c:v>
                </c:pt>
                <c:pt idx="589">
                  <c:v>37372</c:v>
                </c:pt>
                <c:pt idx="590">
                  <c:v>37379</c:v>
                </c:pt>
                <c:pt idx="591">
                  <c:v>37386</c:v>
                </c:pt>
                <c:pt idx="592">
                  <c:v>37393</c:v>
                </c:pt>
                <c:pt idx="593">
                  <c:v>37400</c:v>
                </c:pt>
                <c:pt idx="594">
                  <c:v>37407</c:v>
                </c:pt>
                <c:pt idx="595">
                  <c:v>37414</c:v>
                </c:pt>
                <c:pt idx="596">
                  <c:v>37421</c:v>
                </c:pt>
                <c:pt idx="597">
                  <c:v>37428</c:v>
                </c:pt>
                <c:pt idx="598">
                  <c:v>37435</c:v>
                </c:pt>
                <c:pt idx="599">
                  <c:v>37442</c:v>
                </c:pt>
                <c:pt idx="600">
                  <c:v>37449</c:v>
                </c:pt>
                <c:pt idx="601">
                  <c:v>37456</c:v>
                </c:pt>
                <c:pt idx="602">
                  <c:v>37463</c:v>
                </c:pt>
                <c:pt idx="603">
                  <c:v>37470</c:v>
                </c:pt>
                <c:pt idx="604">
                  <c:v>37477</c:v>
                </c:pt>
                <c:pt idx="605">
                  <c:v>37484</c:v>
                </c:pt>
                <c:pt idx="606">
                  <c:v>37491</c:v>
                </c:pt>
                <c:pt idx="607">
                  <c:v>37498</c:v>
                </c:pt>
                <c:pt idx="608">
                  <c:v>37505</c:v>
                </c:pt>
                <c:pt idx="609">
                  <c:v>37512</c:v>
                </c:pt>
                <c:pt idx="610">
                  <c:v>37519</c:v>
                </c:pt>
                <c:pt idx="611">
                  <c:v>37526</c:v>
                </c:pt>
                <c:pt idx="612">
                  <c:v>37533</c:v>
                </c:pt>
                <c:pt idx="613">
                  <c:v>37540</c:v>
                </c:pt>
                <c:pt idx="614">
                  <c:v>37547</c:v>
                </c:pt>
                <c:pt idx="615">
                  <c:v>37554</c:v>
                </c:pt>
                <c:pt idx="616">
                  <c:v>37561</c:v>
                </c:pt>
                <c:pt idx="617">
                  <c:v>37568</c:v>
                </c:pt>
                <c:pt idx="618">
                  <c:v>37575</c:v>
                </c:pt>
                <c:pt idx="619">
                  <c:v>37582</c:v>
                </c:pt>
                <c:pt idx="620">
                  <c:v>37589</c:v>
                </c:pt>
                <c:pt idx="621">
                  <c:v>37596</c:v>
                </c:pt>
                <c:pt idx="622">
                  <c:v>37603</c:v>
                </c:pt>
                <c:pt idx="623">
                  <c:v>37610</c:v>
                </c:pt>
                <c:pt idx="624">
                  <c:v>37617</c:v>
                </c:pt>
                <c:pt idx="625">
                  <c:v>37624</c:v>
                </c:pt>
                <c:pt idx="626">
                  <c:v>37631</c:v>
                </c:pt>
                <c:pt idx="627">
                  <c:v>37638</c:v>
                </c:pt>
                <c:pt idx="628">
                  <c:v>37645</c:v>
                </c:pt>
                <c:pt idx="629">
                  <c:v>37652</c:v>
                </c:pt>
                <c:pt idx="630">
                  <c:v>37659</c:v>
                </c:pt>
                <c:pt idx="631">
                  <c:v>37666</c:v>
                </c:pt>
                <c:pt idx="632">
                  <c:v>37673</c:v>
                </c:pt>
                <c:pt idx="633">
                  <c:v>37680</c:v>
                </c:pt>
                <c:pt idx="634">
                  <c:v>37687</c:v>
                </c:pt>
                <c:pt idx="635">
                  <c:v>37694</c:v>
                </c:pt>
                <c:pt idx="636">
                  <c:v>37701</c:v>
                </c:pt>
                <c:pt idx="637">
                  <c:v>37708</c:v>
                </c:pt>
                <c:pt idx="638">
                  <c:v>37715</c:v>
                </c:pt>
                <c:pt idx="639">
                  <c:v>37722</c:v>
                </c:pt>
                <c:pt idx="640">
                  <c:v>37729</c:v>
                </c:pt>
                <c:pt idx="641">
                  <c:v>37736</c:v>
                </c:pt>
                <c:pt idx="642">
                  <c:v>37743</c:v>
                </c:pt>
                <c:pt idx="643">
                  <c:v>37750</c:v>
                </c:pt>
                <c:pt idx="644">
                  <c:v>37757</c:v>
                </c:pt>
                <c:pt idx="645">
                  <c:v>37764</c:v>
                </c:pt>
                <c:pt idx="646">
                  <c:v>37771</c:v>
                </c:pt>
                <c:pt idx="647">
                  <c:v>37778</c:v>
                </c:pt>
                <c:pt idx="648">
                  <c:v>37785</c:v>
                </c:pt>
                <c:pt idx="649">
                  <c:v>37792</c:v>
                </c:pt>
                <c:pt idx="650">
                  <c:v>37799</c:v>
                </c:pt>
                <c:pt idx="651">
                  <c:v>37806</c:v>
                </c:pt>
                <c:pt idx="652">
                  <c:v>37813</c:v>
                </c:pt>
                <c:pt idx="653">
                  <c:v>37820</c:v>
                </c:pt>
                <c:pt idx="654">
                  <c:v>37827</c:v>
                </c:pt>
                <c:pt idx="655">
                  <c:v>37834</c:v>
                </c:pt>
                <c:pt idx="656">
                  <c:v>37841</c:v>
                </c:pt>
                <c:pt idx="657">
                  <c:v>37848</c:v>
                </c:pt>
                <c:pt idx="658">
                  <c:v>37855</c:v>
                </c:pt>
                <c:pt idx="659">
                  <c:v>37862</c:v>
                </c:pt>
                <c:pt idx="660">
                  <c:v>37869</c:v>
                </c:pt>
                <c:pt idx="661">
                  <c:v>37876</c:v>
                </c:pt>
                <c:pt idx="662">
                  <c:v>37883</c:v>
                </c:pt>
                <c:pt idx="663">
                  <c:v>37890</c:v>
                </c:pt>
                <c:pt idx="664">
                  <c:v>37897</c:v>
                </c:pt>
                <c:pt idx="665">
                  <c:v>37904</c:v>
                </c:pt>
                <c:pt idx="666">
                  <c:v>37911</c:v>
                </c:pt>
                <c:pt idx="667">
                  <c:v>37918</c:v>
                </c:pt>
                <c:pt idx="668">
                  <c:v>37925</c:v>
                </c:pt>
                <c:pt idx="669">
                  <c:v>37932</c:v>
                </c:pt>
                <c:pt idx="670">
                  <c:v>37939</c:v>
                </c:pt>
                <c:pt idx="671">
                  <c:v>37946</c:v>
                </c:pt>
                <c:pt idx="672">
                  <c:v>37953</c:v>
                </c:pt>
                <c:pt idx="673">
                  <c:v>37960</c:v>
                </c:pt>
                <c:pt idx="674">
                  <c:v>37967</c:v>
                </c:pt>
                <c:pt idx="675">
                  <c:v>37974</c:v>
                </c:pt>
                <c:pt idx="676">
                  <c:v>37981</c:v>
                </c:pt>
                <c:pt idx="677">
                  <c:v>37988</c:v>
                </c:pt>
                <c:pt idx="678">
                  <c:v>37995</c:v>
                </c:pt>
                <c:pt idx="679">
                  <c:v>38002</c:v>
                </c:pt>
                <c:pt idx="680">
                  <c:v>38009</c:v>
                </c:pt>
                <c:pt idx="681">
                  <c:v>38016</c:v>
                </c:pt>
                <c:pt idx="682">
                  <c:v>38023</c:v>
                </c:pt>
                <c:pt idx="683">
                  <c:v>38030</c:v>
                </c:pt>
                <c:pt idx="684">
                  <c:v>38037</c:v>
                </c:pt>
                <c:pt idx="685">
                  <c:v>38044</c:v>
                </c:pt>
                <c:pt idx="686">
                  <c:v>38051</c:v>
                </c:pt>
                <c:pt idx="687">
                  <c:v>38058</c:v>
                </c:pt>
                <c:pt idx="688">
                  <c:v>38065</c:v>
                </c:pt>
                <c:pt idx="689">
                  <c:v>38072</c:v>
                </c:pt>
                <c:pt idx="690">
                  <c:v>38079</c:v>
                </c:pt>
                <c:pt idx="691">
                  <c:v>38086</c:v>
                </c:pt>
                <c:pt idx="692">
                  <c:v>38093</c:v>
                </c:pt>
                <c:pt idx="693">
                  <c:v>38100</c:v>
                </c:pt>
                <c:pt idx="694">
                  <c:v>38107</c:v>
                </c:pt>
                <c:pt idx="695">
                  <c:v>38114</c:v>
                </c:pt>
                <c:pt idx="696">
                  <c:v>38121</c:v>
                </c:pt>
                <c:pt idx="697">
                  <c:v>38128</c:v>
                </c:pt>
                <c:pt idx="698">
                  <c:v>38135</c:v>
                </c:pt>
                <c:pt idx="699">
                  <c:v>38142</c:v>
                </c:pt>
                <c:pt idx="700">
                  <c:v>38149</c:v>
                </c:pt>
                <c:pt idx="701">
                  <c:v>38156</c:v>
                </c:pt>
                <c:pt idx="702">
                  <c:v>38163</c:v>
                </c:pt>
                <c:pt idx="703">
                  <c:v>38170</c:v>
                </c:pt>
                <c:pt idx="704">
                  <c:v>38177</c:v>
                </c:pt>
                <c:pt idx="705">
                  <c:v>38184</c:v>
                </c:pt>
                <c:pt idx="706">
                  <c:v>38191</c:v>
                </c:pt>
                <c:pt idx="707">
                  <c:v>38198</c:v>
                </c:pt>
                <c:pt idx="708">
                  <c:v>38205</c:v>
                </c:pt>
                <c:pt idx="709">
                  <c:v>38212</c:v>
                </c:pt>
                <c:pt idx="710">
                  <c:v>38219</c:v>
                </c:pt>
                <c:pt idx="711">
                  <c:v>38226</c:v>
                </c:pt>
                <c:pt idx="712">
                  <c:v>38233</c:v>
                </c:pt>
                <c:pt idx="713">
                  <c:v>38240</c:v>
                </c:pt>
                <c:pt idx="714">
                  <c:v>38247</c:v>
                </c:pt>
                <c:pt idx="715">
                  <c:v>38254</c:v>
                </c:pt>
                <c:pt idx="716">
                  <c:v>38261</c:v>
                </c:pt>
                <c:pt idx="717">
                  <c:v>38268</c:v>
                </c:pt>
                <c:pt idx="718">
                  <c:v>38275</c:v>
                </c:pt>
                <c:pt idx="719">
                  <c:v>38282</c:v>
                </c:pt>
                <c:pt idx="720">
                  <c:v>38289</c:v>
                </c:pt>
                <c:pt idx="721">
                  <c:v>38296</c:v>
                </c:pt>
                <c:pt idx="722">
                  <c:v>38303</c:v>
                </c:pt>
                <c:pt idx="723">
                  <c:v>38310</c:v>
                </c:pt>
                <c:pt idx="724">
                  <c:v>38317</c:v>
                </c:pt>
                <c:pt idx="725">
                  <c:v>38324</c:v>
                </c:pt>
                <c:pt idx="726">
                  <c:v>38331</c:v>
                </c:pt>
                <c:pt idx="727">
                  <c:v>38338</c:v>
                </c:pt>
                <c:pt idx="728">
                  <c:v>38345</c:v>
                </c:pt>
                <c:pt idx="729">
                  <c:v>38352</c:v>
                </c:pt>
                <c:pt idx="730">
                  <c:v>38359</c:v>
                </c:pt>
                <c:pt idx="731">
                  <c:v>38366</c:v>
                </c:pt>
                <c:pt idx="732">
                  <c:v>38373</c:v>
                </c:pt>
                <c:pt idx="733">
                  <c:v>38380</c:v>
                </c:pt>
                <c:pt idx="734">
                  <c:v>38387</c:v>
                </c:pt>
                <c:pt idx="735">
                  <c:v>38394</c:v>
                </c:pt>
                <c:pt idx="736">
                  <c:v>38401</c:v>
                </c:pt>
                <c:pt idx="737">
                  <c:v>38408</c:v>
                </c:pt>
                <c:pt idx="738">
                  <c:v>38415</c:v>
                </c:pt>
                <c:pt idx="739">
                  <c:v>38422</c:v>
                </c:pt>
                <c:pt idx="740">
                  <c:v>38429</c:v>
                </c:pt>
                <c:pt idx="741">
                  <c:v>38436</c:v>
                </c:pt>
                <c:pt idx="742">
                  <c:v>38443</c:v>
                </c:pt>
                <c:pt idx="743">
                  <c:v>38450</c:v>
                </c:pt>
                <c:pt idx="744">
                  <c:v>38457</c:v>
                </c:pt>
                <c:pt idx="745">
                  <c:v>38464</c:v>
                </c:pt>
                <c:pt idx="746">
                  <c:v>38471</c:v>
                </c:pt>
                <c:pt idx="747">
                  <c:v>38478</c:v>
                </c:pt>
                <c:pt idx="748">
                  <c:v>38485</c:v>
                </c:pt>
                <c:pt idx="749">
                  <c:v>38492</c:v>
                </c:pt>
                <c:pt idx="750">
                  <c:v>38499</c:v>
                </c:pt>
                <c:pt idx="751">
                  <c:v>38506</c:v>
                </c:pt>
                <c:pt idx="752">
                  <c:v>38513</c:v>
                </c:pt>
                <c:pt idx="753">
                  <c:v>38520</c:v>
                </c:pt>
                <c:pt idx="754">
                  <c:v>38527</c:v>
                </c:pt>
                <c:pt idx="755">
                  <c:v>38534</c:v>
                </c:pt>
                <c:pt idx="756">
                  <c:v>38541</c:v>
                </c:pt>
                <c:pt idx="757">
                  <c:v>38548</c:v>
                </c:pt>
                <c:pt idx="758">
                  <c:v>38555</c:v>
                </c:pt>
                <c:pt idx="759">
                  <c:v>38562</c:v>
                </c:pt>
                <c:pt idx="760">
                  <c:v>38569</c:v>
                </c:pt>
                <c:pt idx="761">
                  <c:v>38576</c:v>
                </c:pt>
                <c:pt idx="762">
                  <c:v>38583</c:v>
                </c:pt>
                <c:pt idx="763">
                  <c:v>38590</c:v>
                </c:pt>
                <c:pt idx="764">
                  <c:v>38597</c:v>
                </c:pt>
                <c:pt idx="765">
                  <c:v>38604</c:v>
                </c:pt>
                <c:pt idx="766">
                  <c:v>38611</c:v>
                </c:pt>
                <c:pt idx="767">
                  <c:v>38618</c:v>
                </c:pt>
                <c:pt idx="768">
                  <c:v>38625</c:v>
                </c:pt>
                <c:pt idx="769">
                  <c:v>38632</c:v>
                </c:pt>
                <c:pt idx="770">
                  <c:v>38639</c:v>
                </c:pt>
                <c:pt idx="771">
                  <c:v>38646</c:v>
                </c:pt>
                <c:pt idx="772">
                  <c:v>38653</c:v>
                </c:pt>
                <c:pt idx="773">
                  <c:v>38660</c:v>
                </c:pt>
                <c:pt idx="774">
                  <c:v>38667</c:v>
                </c:pt>
                <c:pt idx="775">
                  <c:v>38674</c:v>
                </c:pt>
                <c:pt idx="776">
                  <c:v>38681</c:v>
                </c:pt>
                <c:pt idx="777">
                  <c:v>38688</c:v>
                </c:pt>
                <c:pt idx="778">
                  <c:v>38695</c:v>
                </c:pt>
                <c:pt idx="779">
                  <c:v>38702</c:v>
                </c:pt>
                <c:pt idx="780">
                  <c:v>38709</c:v>
                </c:pt>
                <c:pt idx="781">
                  <c:v>38716</c:v>
                </c:pt>
                <c:pt idx="782">
                  <c:v>38723</c:v>
                </c:pt>
                <c:pt idx="783">
                  <c:v>38730</c:v>
                </c:pt>
                <c:pt idx="784">
                  <c:v>38737</c:v>
                </c:pt>
                <c:pt idx="785">
                  <c:v>38744</c:v>
                </c:pt>
                <c:pt idx="786">
                  <c:v>38751</c:v>
                </c:pt>
                <c:pt idx="787">
                  <c:v>38758</c:v>
                </c:pt>
                <c:pt idx="788">
                  <c:v>38765</c:v>
                </c:pt>
                <c:pt idx="789">
                  <c:v>38772</c:v>
                </c:pt>
                <c:pt idx="790">
                  <c:v>38779</c:v>
                </c:pt>
                <c:pt idx="791">
                  <c:v>38786</c:v>
                </c:pt>
                <c:pt idx="792">
                  <c:v>38793</c:v>
                </c:pt>
                <c:pt idx="793">
                  <c:v>38800</c:v>
                </c:pt>
                <c:pt idx="794">
                  <c:v>38807</c:v>
                </c:pt>
                <c:pt idx="795">
                  <c:v>38814</c:v>
                </c:pt>
                <c:pt idx="796">
                  <c:v>38821</c:v>
                </c:pt>
                <c:pt idx="797">
                  <c:v>38828</c:v>
                </c:pt>
                <c:pt idx="798">
                  <c:v>38835</c:v>
                </c:pt>
                <c:pt idx="799">
                  <c:v>38842</c:v>
                </c:pt>
                <c:pt idx="800">
                  <c:v>38849</c:v>
                </c:pt>
                <c:pt idx="801">
                  <c:v>38856</c:v>
                </c:pt>
                <c:pt idx="802">
                  <c:v>38863</c:v>
                </c:pt>
                <c:pt idx="803">
                  <c:v>38870</c:v>
                </c:pt>
                <c:pt idx="804">
                  <c:v>38877</c:v>
                </c:pt>
                <c:pt idx="805">
                  <c:v>38884</c:v>
                </c:pt>
                <c:pt idx="806">
                  <c:v>38891</c:v>
                </c:pt>
                <c:pt idx="807">
                  <c:v>38898</c:v>
                </c:pt>
                <c:pt idx="808">
                  <c:v>38905</c:v>
                </c:pt>
                <c:pt idx="809">
                  <c:v>38912</c:v>
                </c:pt>
                <c:pt idx="810">
                  <c:v>38919</c:v>
                </c:pt>
                <c:pt idx="811">
                  <c:v>38926</c:v>
                </c:pt>
                <c:pt idx="812">
                  <c:v>38933</c:v>
                </c:pt>
                <c:pt idx="813">
                  <c:v>38940</c:v>
                </c:pt>
                <c:pt idx="814">
                  <c:v>38947</c:v>
                </c:pt>
                <c:pt idx="815">
                  <c:v>38954</c:v>
                </c:pt>
                <c:pt idx="816">
                  <c:v>38961</c:v>
                </c:pt>
                <c:pt idx="817">
                  <c:v>38968</c:v>
                </c:pt>
                <c:pt idx="818">
                  <c:v>38975</c:v>
                </c:pt>
                <c:pt idx="819">
                  <c:v>38982</c:v>
                </c:pt>
                <c:pt idx="820">
                  <c:v>38989</c:v>
                </c:pt>
                <c:pt idx="821">
                  <c:v>38996</c:v>
                </c:pt>
                <c:pt idx="822">
                  <c:v>39003</c:v>
                </c:pt>
                <c:pt idx="823">
                  <c:v>39010</c:v>
                </c:pt>
                <c:pt idx="824">
                  <c:v>39017</c:v>
                </c:pt>
                <c:pt idx="825">
                  <c:v>39024</c:v>
                </c:pt>
                <c:pt idx="826">
                  <c:v>39031</c:v>
                </c:pt>
                <c:pt idx="827">
                  <c:v>39038</c:v>
                </c:pt>
                <c:pt idx="828">
                  <c:v>39045</c:v>
                </c:pt>
                <c:pt idx="829">
                  <c:v>39052</c:v>
                </c:pt>
                <c:pt idx="830">
                  <c:v>39059</c:v>
                </c:pt>
                <c:pt idx="831">
                  <c:v>39066</c:v>
                </c:pt>
                <c:pt idx="832">
                  <c:v>39073</c:v>
                </c:pt>
                <c:pt idx="833">
                  <c:v>39080</c:v>
                </c:pt>
                <c:pt idx="834">
                  <c:v>39087</c:v>
                </c:pt>
                <c:pt idx="835">
                  <c:v>39094</c:v>
                </c:pt>
                <c:pt idx="836">
                  <c:v>39101</c:v>
                </c:pt>
                <c:pt idx="837">
                  <c:v>39108</c:v>
                </c:pt>
                <c:pt idx="838">
                  <c:v>39115</c:v>
                </c:pt>
                <c:pt idx="839">
                  <c:v>39122</c:v>
                </c:pt>
                <c:pt idx="840">
                  <c:v>39129</c:v>
                </c:pt>
                <c:pt idx="841">
                  <c:v>39136</c:v>
                </c:pt>
                <c:pt idx="842">
                  <c:v>39143</c:v>
                </c:pt>
                <c:pt idx="843">
                  <c:v>39150</c:v>
                </c:pt>
                <c:pt idx="844">
                  <c:v>39157</c:v>
                </c:pt>
                <c:pt idx="845">
                  <c:v>39164</c:v>
                </c:pt>
                <c:pt idx="846">
                  <c:v>39171</c:v>
                </c:pt>
                <c:pt idx="847">
                  <c:v>39178</c:v>
                </c:pt>
                <c:pt idx="848">
                  <c:v>39185</c:v>
                </c:pt>
                <c:pt idx="849">
                  <c:v>39192</c:v>
                </c:pt>
                <c:pt idx="850">
                  <c:v>39199</c:v>
                </c:pt>
                <c:pt idx="851">
                  <c:v>39206</c:v>
                </c:pt>
                <c:pt idx="852">
                  <c:v>39213</c:v>
                </c:pt>
                <c:pt idx="853">
                  <c:v>39220</c:v>
                </c:pt>
                <c:pt idx="854">
                  <c:v>39227</c:v>
                </c:pt>
                <c:pt idx="855">
                  <c:v>39234</c:v>
                </c:pt>
                <c:pt idx="856">
                  <c:v>39241</c:v>
                </c:pt>
                <c:pt idx="857">
                  <c:v>39248</c:v>
                </c:pt>
                <c:pt idx="858">
                  <c:v>39255</c:v>
                </c:pt>
                <c:pt idx="859">
                  <c:v>39262</c:v>
                </c:pt>
                <c:pt idx="860">
                  <c:v>39269</c:v>
                </c:pt>
                <c:pt idx="861">
                  <c:v>39276</c:v>
                </c:pt>
                <c:pt idx="862">
                  <c:v>39283</c:v>
                </c:pt>
                <c:pt idx="863">
                  <c:v>39290</c:v>
                </c:pt>
                <c:pt idx="864">
                  <c:v>39297</c:v>
                </c:pt>
                <c:pt idx="865">
                  <c:v>39304</c:v>
                </c:pt>
                <c:pt idx="866">
                  <c:v>39311</c:v>
                </c:pt>
                <c:pt idx="867">
                  <c:v>39318</c:v>
                </c:pt>
                <c:pt idx="868">
                  <c:v>39325</c:v>
                </c:pt>
                <c:pt idx="869">
                  <c:v>39332</c:v>
                </c:pt>
                <c:pt idx="870">
                  <c:v>39339</c:v>
                </c:pt>
                <c:pt idx="871">
                  <c:v>39346</c:v>
                </c:pt>
                <c:pt idx="872">
                  <c:v>39353</c:v>
                </c:pt>
                <c:pt idx="873">
                  <c:v>39360</c:v>
                </c:pt>
                <c:pt idx="874">
                  <c:v>39367</c:v>
                </c:pt>
                <c:pt idx="875">
                  <c:v>39374</c:v>
                </c:pt>
                <c:pt idx="876">
                  <c:v>39381</c:v>
                </c:pt>
                <c:pt idx="877">
                  <c:v>39388</c:v>
                </c:pt>
                <c:pt idx="878">
                  <c:v>39395</c:v>
                </c:pt>
                <c:pt idx="879">
                  <c:v>39402</c:v>
                </c:pt>
                <c:pt idx="880">
                  <c:v>39409</c:v>
                </c:pt>
                <c:pt idx="881">
                  <c:v>39416</c:v>
                </c:pt>
                <c:pt idx="882">
                  <c:v>39423</c:v>
                </c:pt>
                <c:pt idx="883">
                  <c:v>39430</c:v>
                </c:pt>
                <c:pt idx="884">
                  <c:v>39437</c:v>
                </c:pt>
                <c:pt idx="885">
                  <c:v>39444</c:v>
                </c:pt>
                <c:pt idx="886">
                  <c:v>39451</c:v>
                </c:pt>
                <c:pt idx="887">
                  <c:v>39458</c:v>
                </c:pt>
                <c:pt idx="888">
                  <c:v>39465</c:v>
                </c:pt>
                <c:pt idx="889">
                  <c:v>39472</c:v>
                </c:pt>
                <c:pt idx="890">
                  <c:v>39479</c:v>
                </c:pt>
                <c:pt idx="891">
                  <c:v>39486</c:v>
                </c:pt>
                <c:pt idx="892">
                  <c:v>39493</c:v>
                </c:pt>
                <c:pt idx="893">
                  <c:v>39500</c:v>
                </c:pt>
                <c:pt idx="894">
                  <c:v>39507</c:v>
                </c:pt>
                <c:pt idx="895">
                  <c:v>39514</c:v>
                </c:pt>
                <c:pt idx="896">
                  <c:v>39521</c:v>
                </c:pt>
                <c:pt idx="897">
                  <c:v>39528</c:v>
                </c:pt>
                <c:pt idx="898">
                  <c:v>39535</c:v>
                </c:pt>
                <c:pt idx="899">
                  <c:v>39542</c:v>
                </c:pt>
                <c:pt idx="900">
                  <c:v>39549</c:v>
                </c:pt>
                <c:pt idx="901">
                  <c:v>39556</c:v>
                </c:pt>
                <c:pt idx="902">
                  <c:v>39563</c:v>
                </c:pt>
                <c:pt idx="903">
                  <c:v>39570</c:v>
                </c:pt>
                <c:pt idx="904">
                  <c:v>39577</c:v>
                </c:pt>
                <c:pt idx="905">
                  <c:v>39584</c:v>
                </c:pt>
                <c:pt idx="906">
                  <c:v>39591</c:v>
                </c:pt>
                <c:pt idx="907">
                  <c:v>39598</c:v>
                </c:pt>
                <c:pt idx="908">
                  <c:v>39605</c:v>
                </c:pt>
                <c:pt idx="909">
                  <c:v>39612</c:v>
                </c:pt>
                <c:pt idx="910">
                  <c:v>39619</c:v>
                </c:pt>
                <c:pt idx="911">
                  <c:v>39626</c:v>
                </c:pt>
                <c:pt idx="912">
                  <c:v>39633</c:v>
                </c:pt>
                <c:pt idx="913">
                  <c:v>39640</c:v>
                </c:pt>
                <c:pt idx="914">
                  <c:v>39647</c:v>
                </c:pt>
                <c:pt idx="915">
                  <c:v>39654</c:v>
                </c:pt>
                <c:pt idx="916">
                  <c:v>39661</c:v>
                </c:pt>
                <c:pt idx="917">
                  <c:v>39668</c:v>
                </c:pt>
                <c:pt idx="918">
                  <c:v>39675</c:v>
                </c:pt>
                <c:pt idx="919">
                  <c:v>39682</c:v>
                </c:pt>
                <c:pt idx="920">
                  <c:v>39689</c:v>
                </c:pt>
                <c:pt idx="921">
                  <c:v>39696</c:v>
                </c:pt>
                <c:pt idx="922">
                  <c:v>39703</c:v>
                </c:pt>
                <c:pt idx="923">
                  <c:v>39710</c:v>
                </c:pt>
                <c:pt idx="924">
                  <c:v>39717</c:v>
                </c:pt>
                <c:pt idx="925">
                  <c:v>39724</c:v>
                </c:pt>
                <c:pt idx="926">
                  <c:v>39731</c:v>
                </c:pt>
                <c:pt idx="927">
                  <c:v>39738</c:v>
                </c:pt>
                <c:pt idx="928">
                  <c:v>39745</c:v>
                </c:pt>
                <c:pt idx="929">
                  <c:v>39752</c:v>
                </c:pt>
                <c:pt idx="930">
                  <c:v>39759</c:v>
                </c:pt>
                <c:pt idx="931">
                  <c:v>39766</c:v>
                </c:pt>
                <c:pt idx="932">
                  <c:v>39773</c:v>
                </c:pt>
                <c:pt idx="933">
                  <c:v>39780</c:v>
                </c:pt>
                <c:pt idx="934">
                  <c:v>39787</c:v>
                </c:pt>
                <c:pt idx="935">
                  <c:v>39794</c:v>
                </c:pt>
                <c:pt idx="936">
                  <c:v>39801</c:v>
                </c:pt>
                <c:pt idx="937">
                  <c:v>39808</c:v>
                </c:pt>
                <c:pt idx="938">
                  <c:v>39815</c:v>
                </c:pt>
                <c:pt idx="939">
                  <c:v>39822</c:v>
                </c:pt>
                <c:pt idx="940">
                  <c:v>39829</c:v>
                </c:pt>
                <c:pt idx="941">
                  <c:v>39836</c:v>
                </c:pt>
                <c:pt idx="942">
                  <c:v>39843</c:v>
                </c:pt>
                <c:pt idx="943">
                  <c:v>39850</c:v>
                </c:pt>
                <c:pt idx="944">
                  <c:v>39857</c:v>
                </c:pt>
                <c:pt idx="945">
                  <c:v>39864</c:v>
                </c:pt>
                <c:pt idx="946">
                  <c:v>39871</c:v>
                </c:pt>
                <c:pt idx="947">
                  <c:v>39878</c:v>
                </c:pt>
                <c:pt idx="948">
                  <c:v>39885</c:v>
                </c:pt>
                <c:pt idx="949">
                  <c:v>39892</c:v>
                </c:pt>
                <c:pt idx="950">
                  <c:v>39899</c:v>
                </c:pt>
                <c:pt idx="951">
                  <c:v>39906</c:v>
                </c:pt>
                <c:pt idx="952">
                  <c:v>39913</c:v>
                </c:pt>
                <c:pt idx="953">
                  <c:v>39920</c:v>
                </c:pt>
                <c:pt idx="954">
                  <c:v>39927</c:v>
                </c:pt>
                <c:pt idx="955">
                  <c:v>39934</c:v>
                </c:pt>
                <c:pt idx="956">
                  <c:v>39941</c:v>
                </c:pt>
                <c:pt idx="957">
                  <c:v>39948</c:v>
                </c:pt>
                <c:pt idx="958">
                  <c:v>39955</c:v>
                </c:pt>
                <c:pt idx="959">
                  <c:v>39962</c:v>
                </c:pt>
                <c:pt idx="960">
                  <c:v>39969</c:v>
                </c:pt>
                <c:pt idx="961">
                  <c:v>39976</c:v>
                </c:pt>
                <c:pt idx="962">
                  <c:v>39983</c:v>
                </c:pt>
                <c:pt idx="963">
                  <c:v>39990</c:v>
                </c:pt>
                <c:pt idx="964">
                  <c:v>39997</c:v>
                </c:pt>
                <c:pt idx="965">
                  <c:v>40004</c:v>
                </c:pt>
                <c:pt idx="966">
                  <c:v>40011</c:v>
                </c:pt>
                <c:pt idx="967">
                  <c:v>40018</c:v>
                </c:pt>
                <c:pt idx="968">
                  <c:v>40025</c:v>
                </c:pt>
                <c:pt idx="969">
                  <c:v>40032</c:v>
                </c:pt>
                <c:pt idx="970">
                  <c:v>40039</c:v>
                </c:pt>
                <c:pt idx="971">
                  <c:v>40046</c:v>
                </c:pt>
                <c:pt idx="972">
                  <c:v>40053</c:v>
                </c:pt>
                <c:pt idx="973">
                  <c:v>40060</c:v>
                </c:pt>
                <c:pt idx="974">
                  <c:v>40067</c:v>
                </c:pt>
                <c:pt idx="975">
                  <c:v>40074</c:v>
                </c:pt>
                <c:pt idx="976">
                  <c:v>40081</c:v>
                </c:pt>
                <c:pt idx="977">
                  <c:v>40088</c:v>
                </c:pt>
                <c:pt idx="978">
                  <c:v>40095</c:v>
                </c:pt>
                <c:pt idx="979">
                  <c:v>40102</c:v>
                </c:pt>
                <c:pt idx="980">
                  <c:v>40109</c:v>
                </c:pt>
                <c:pt idx="981">
                  <c:v>40116</c:v>
                </c:pt>
                <c:pt idx="982">
                  <c:v>40123</c:v>
                </c:pt>
                <c:pt idx="983">
                  <c:v>40130</c:v>
                </c:pt>
                <c:pt idx="984">
                  <c:v>40137</c:v>
                </c:pt>
                <c:pt idx="985">
                  <c:v>40144</c:v>
                </c:pt>
                <c:pt idx="986">
                  <c:v>40151</c:v>
                </c:pt>
                <c:pt idx="987">
                  <c:v>40158</c:v>
                </c:pt>
                <c:pt idx="988">
                  <c:v>40165</c:v>
                </c:pt>
                <c:pt idx="989">
                  <c:v>40172</c:v>
                </c:pt>
                <c:pt idx="990">
                  <c:v>40179</c:v>
                </c:pt>
                <c:pt idx="991">
                  <c:v>40186</c:v>
                </c:pt>
                <c:pt idx="992">
                  <c:v>40193</c:v>
                </c:pt>
                <c:pt idx="993">
                  <c:v>40200</c:v>
                </c:pt>
                <c:pt idx="994">
                  <c:v>40207</c:v>
                </c:pt>
                <c:pt idx="995">
                  <c:v>40214</c:v>
                </c:pt>
                <c:pt idx="996">
                  <c:v>40221</c:v>
                </c:pt>
                <c:pt idx="997">
                  <c:v>40228</c:v>
                </c:pt>
                <c:pt idx="998">
                  <c:v>40235</c:v>
                </c:pt>
                <c:pt idx="999">
                  <c:v>40242</c:v>
                </c:pt>
                <c:pt idx="1000">
                  <c:v>40249</c:v>
                </c:pt>
                <c:pt idx="1001">
                  <c:v>40256</c:v>
                </c:pt>
                <c:pt idx="1002">
                  <c:v>40263</c:v>
                </c:pt>
                <c:pt idx="1003">
                  <c:v>40270</c:v>
                </c:pt>
                <c:pt idx="1004">
                  <c:v>40277</c:v>
                </c:pt>
                <c:pt idx="1005">
                  <c:v>40284</c:v>
                </c:pt>
                <c:pt idx="1006">
                  <c:v>40291</c:v>
                </c:pt>
                <c:pt idx="1007">
                  <c:v>40298</c:v>
                </c:pt>
                <c:pt idx="1008">
                  <c:v>40305</c:v>
                </c:pt>
                <c:pt idx="1009">
                  <c:v>40312</c:v>
                </c:pt>
                <c:pt idx="1010">
                  <c:v>40319</c:v>
                </c:pt>
                <c:pt idx="1011">
                  <c:v>40326</c:v>
                </c:pt>
                <c:pt idx="1012">
                  <c:v>40333</c:v>
                </c:pt>
                <c:pt idx="1013">
                  <c:v>40340</c:v>
                </c:pt>
                <c:pt idx="1014">
                  <c:v>40347</c:v>
                </c:pt>
                <c:pt idx="1015">
                  <c:v>40354</c:v>
                </c:pt>
                <c:pt idx="1016">
                  <c:v>40361</c:v>
                </c:pt>
                <c:pt idx="1017">
                  <c:v>40368</c:v>
                </c:pt>
                <c:pt idx="1018">
                  <c:v>40375</c:v>
                </c:pt>
                <c:pt idx="1019">
                  <c:v>40382</c:v>
                </c:pt>
                <c:pt idx="1020">
                  <c:v>40389</c:v>
                </c:pt>
                <c:pt idx="1021">
                  <c:v>40396</c:v>
                </c:pt>
                <c:pt idx="1022">
                  <c:v>40403</c:v>
                </c:pt>
                <c:pt idx="1023">
                  <c:v>40410</c:v>
                </c:pt>
                <c:pt idx="1024">
                  <c:v>40417</c:v>
                </c:pt>
                <c:pt idx="1025">
                  <c:v>40424</c:v>
                </c:pt>
                <c:pt idx="1026">
                  <c:v>40431</c:v>
                </c:pt>
                <c:pt idx="1027">
                  <c:v>40438</c:v>
                </c:pt>
                <c:pt idx="1028">
                  <c:v>40445</c:v>
                </c:pt>
                <c:pt idx="1029">
                  <c:v>40452</c:v>
                </c:pt>
                <c:pt idx="1030">
                  <c:v>40459</c:v>
                </c:pt>
                <c:pt idx="1031">
                  <c:v>40466</c:v>
                </c:pt>
                <c:pt idx="1032">
                  <c:v>40473</c:v>
                </c:pt>
                <c:pt idx="1033">
                  <c:v>40480</c:v>
                </c:pt>
                <c:pt idx="1034">
                  <c:v>40487</c:v>
                </c:pt>
                <c:pt idx="1035">
                  <c:v>40494</c:v>
                </c:pt>
                <c:pt idx="1036">
                  <c:v>40501</c:v>
                </c:pt>
                <c:pt idx="1037">
                  <c:v>40508</c:v>
                </c:pt>
                <c:pt idx="1038">
                  <c:v>40515</c:v>
                </c:pt>
                <c:pt idx="1039">
                  <c:v>40522</c:v>
                </c:pt>
                <c:pt idx="1040">
                  <c:v>40529</c:v>
                </c:pt>
                <c:pt idx="1041">
                  <c:v>40536</c:v>
                </c:pt>
                <c:pt idx="1042">
                  <c:v>40543</c:v>
                </c:pt>
                <c:pt idx="1043">
                  <c:v>40550</c:v>
                </c:pt>
                <c:pt idx="1044">
                  <c:v>40557</c:v>
                </c:pt>
                <c:pt idx="1045">
                  <c:v>40564</c:v>
                </c:pt>
                <c:pt idx="1046">
                  <c:v>40571</c:v>
                </c:pt>
                <c:pt idx="1047">
                  <c:v>40578</c:v>
                </c:pt>
                <c:pt idx="1048">
                  <c:v>40585</c:v>
                </c:pt>
                <c:pt idx="1049">
                  <c:v>40592</c:v>
                </c:pt>
                <c:pt idx="1050">
                  <c:v>40599</c:v>
                </c:pt>
                <c:pt idx="1051">
                  <c:v>40606</c:v>
                </c:pt>
                <c:pt idx="1052">
                  <c:v>40613</c:v>
                </c:pt>
                <c:pt idx="1053">
                  <c:v>40620</c:v>
                </c:pt>
                <c:pt idx="1054">
                  <c:v>40627</c:v>
                </c:pt>
                <c:pt idx="1055">
                  <c:v>40634</c:v>
                </c:pt>
                <c:pt idx="1056">
                  <c:v>40641</c:v>
                </c:pt>
                <c:pt idx="1057">
                  <c:v>40648</c:v>
                </c:pt>
                <c:pt idx="1058">
                  <c:v>40655</c:v>
                </c:pt>
                <c:pt idx="1059">
                  <c:v>40662</c:v>
                </c:pt>
                <c:pt idx="1060">
                  <c:v>40669</c:v>
                </c:pt>
                <c:pt idx="1061">
                  <c:v>40676</c:v>
                </c:pt>
                <c:pt idx="1062">
                  <c:v>40683</c:v>
                </c:pt>
                <c:pt idx="1063">
                  <c:v>40690</c:v>
                </c:pt>
                <c:pt idx="1064">
                  <c:v>40697</c:v>
                </c:pt>
                <c:pt idx="1065">
                  <c:v>40704</c:v>
                </c:pt>
                <c:pt idx="1066">
                  <c:v>40711</c:v>
                </c:pt>
                <c:pt idx="1067">
                  <c:v>40718</c:v>
                </c:pt>
                <c:pt idx="1068">
                  <c:v>40725</c:v>
                </c:pt>
                <c:pt idx="1069">
                  <c:v>40732</c:v>
                </c:pt>
                <c:pt idx="1070">
                  <c:v>40739</c:v>
                </c:pt>
                <c:pt idx="1071">
                  <c:v>40746</c:v>
                </c:pt>
                <c:pt idx="1072">
                  <c:v>40753</c:v>
                </c:pt>
                <c:pt idx="1073">
                  <c:v>40760</c:v>
                </c:pt>
                <c:pt idx="1074">
                  <c:v>40767</c:v>
                </c:pt>
                <c:pt idx="1075">
                  <c:v>40774</c:v>
                </c:pt>
                <c:pt idx="1076">
                  <c:v>40781</c:v>
                </c:pt>
                <c:pt idx="1077">
                  <c:v>40788</c:v>
                </c:pt>
                <c:pt idx="1078">
                  <c:v>40795</c:v>
                </c:pt>
                <c:pt idx="1079">
                  <c:v>40802</c:v>
                </c:pt>
                <c:pt idx="1080">
                  <c:v>40809</c:v>
                </c:pt>
                <c:pt idx="1081">
                  <c:v>40816</c:v>
                </c:pt>
                <c:pt idx="1082">
                  <c:v>40823</c:v>
                </c:pt>
                <c:pt idx="1083">
                  <c:v>40830</c:v>
                </c:pt>
                <c:pt idx="1084">
                  <c:v>40837</c:v>
                </c:pt>
                <c:pt idx="1085">
                  <c:v>40844</c:v>
                </c:pt>
                <c:pt idx="1086">
                  <c:v>40851</c:v>
                </c:pt>
                <c:pt idx="1087">
                  <c:v>40858</c:v>
                </c:pt>
                <c:pt idx="1088">
                  <c:v>40865</c:v>
                </c:pt>
                <c:pt idx="1089">
                  <c:v>40872</c:v>
                </c:pt>
                <c:pt idx="1090">
                  <c:v>40879</c:v>
                </c:pt>
                <c:pt idx="1091">
                  <c:v>40886</c:v>
                </c:pt>
                <c:pt idx="1092">
                  <c:v>40893</c:v>
                </c:pt>
                <c:pt idx="1093">
                  <c:v>40900</c:v>
                </c:pt>
                <c:pt idx="1094">
                  <c:v>40907</c:v>
                </c:pt>
                <c:pt idx="1095">
                  <c:v>40914</c:v>
                </c:pt>
                <c:pt idx="1096">
                  <c:v>40921</c:v>
                </c:pt>
                <c:pt idx="1097">
                  <c:v>40928</c:v>
                </c:pt>
                <c:pt idx="1098">
                  <c:v>40935</c:v>
                </c:pt>
                <c:pt idx="1099">
                  <c:v>40942</c:v>
                </c:pt>
                <c:pt idx="1100">
                  <c:v>40949</c:v>
                </c:pt>
                <c:pt idx="1101">
                  <c:v>40956</c:v>
                </c:pt>
                <c:pt idx="1102">
                  <c:v>40963</c:v>
                </c:pt>
                <c:pt idx="1103">
                  <c:v>40970</c:v>
                </c:pt>
                <c:pt idx="1104">
                  <c:v>40977</c:v>
                </c:pt>
                <c:pt idx="1105">
                  <c:v>40984</c:v>
                </c:pt>
                <c:pt idx="1106">
                  <c:v>40991</c:v>
                </c:pt>
                <c:pt idx="1107">
                  <c:v>40998</c:v>
                </c:pt>
                <c:pt idx="1108">
                  <c:v>41005</c:v>
                </c:pt>
                <c:pt idx="1109">
                  <c:v>41012</c:v>
                </c:pt>
                <c:pt idx="1110">
                  <c:v>41019</c:v>
                </c:pt>
                <c:pt idx="1111">
                  <c:v>41026</c:v>
                </c:pt>
                <c:pt idx="1112">
                  <c:v>41033</c:v>
                </c:pt>
                <c:pt idx="1113">
                  <c:v>41040</c:v>
                </c:pt>
                <c:pt idx="1114">
                  <c:v>41047</c:v>
                </c:pt>
                <c:pt idx="1115">
                  <c:v>41054</c:v>
                </c:pt>
                <c:pt idx="1116">
                  <c:v>41061</c:v>
                </c:pt>
                <c:pt idx="1117">
                  <c:v>41068</c:v>
                </c:pt>
                <c:pt idx="1118">
                  <c:v>41075</c:v>
                </c:pt>
                <c:pt idx="1119">
                  <c:v>41082</c:v>
                </c:pt>
                <c:pt idx="1120">
                  <c:v>41089</c:v>
                </c:pt>
                <c:pt idx="1121">
                  <c:v>41096</c:v>
                </c:pt>
                <c:pt idx="1122">
                  <c:v>41103</c:v>
                </c:pt>
                <c:pt idx="1123">
                  <c:v>41110</c:v>
                </c:pt>
                <c:pt idx="1124">
                  <c:v>41117</c:v>
                </c:pt>
                <c:pt idx="1125">
                  <c:v>41124</c:v>
                </c:pt>
                <c:pt idx="1126">
                  <c:v>41131</c:v>
                </c:pt>
                <c:pt idx="1127">
                  <c:v>41138</c:v>
                </c:pt>
                <c:pt idx="1128">
                  <c:v>41145</c:v>
                </c:pt>
                <c:pt idx="1129">
                  <c:v>41152</c:v>
                </c:pt>
                <c:pt idx="1130">
                  <c:v>41159</c:v>
                </c:pt>
                <c:pt idx="1131">
                  <c:v>41166</c:v>
                </c:pt>
                <c:pt idx="1132">
                  <c:v>41173</c:v>
                </c:pt>
                <c:pt idx="1133">
                  <c:v>41180</c:v>
                </c:pt>
                <c:pt idx="1134">
                  <c:v>41187</c:v>
                </c:pt>
                <c:pt idx="1135">
                  <c:v>41194</c:v>
                </c:pt>
                <c:pt idx="1136">
                  <c:v>41201</c:v>
                </c:pt>
                <c:pt idx="1137">
                  <c:v>41208</c:v>
                </c:pt>
                <c:pt idx="1138">
                  <c:v>41215</c:v>
                </c:pt>
                <c:pt idx="1139">
                  <c:v>41222</c:v>
                </c:pt>
                <c:pt idx="1140">
                  <c:v>41229</c:v>
                </c:pt>
                <c:pt idx="1141">
                  <c:v>41236</c:v>
                </c:pt>
                <c:pt idx="1142">
                  <c:v>41243</c:v>
                </c:pt>
                <c:pt idx="1143">
                  <c:v>41250</c:v>
                </c:pt>
                <c:pt idx="1144">
                  <c:v>41257</c:v>
                </c:pt>
                <c:pt idx="1145">
                  <c:v>41264</c:v>
                </c:pt>
                <c:pt idx="1146">
                  <c:v>41271</c:v>
                </c:pt>
                <c:pt idx="1147">
                  <c:v>41278</c:v>
                </c:pt>
                <c:pt idx="1148">
                  <c:v>41285</c:v>
                </c:pt>
                <c:pt idx="1149">
                  <c:v>41292</c:v>
                </c:pt>
                <c:pt idx="1150">
                  <c:v>41299</c:v>
                </c:pt>
                <c:pt idx="1151">
                  <c:v>41306</c:v>
                </c:pt>
                <c:pt idx="1152">
                  <c:v>41313</c:v>
                </c:pt>
                <c:pt idx="1153">
                  <c:v>41320</c:v>
                </c:pt>
                <c:pt idx="1154">
                  <c:v>41327</c:v>
                </c:pt>
                <c:pt idx="1155">
                  <c:v>41334</c:v>
                </c:pt>
                <c:pt idx="1156">
                  <c:v>41341</c:v>
                </c:pt>
                <c:pt idx="1157">
                  <c:v>41348</c:v>
                </c:pt>
                <c:pt idx="1158">
                  <c:v>41355</c:v>
                </c:pt>
                <c:pt idx="1159">
                  <c:v>41362</c:v>
                </c:pt>
                <c:pt idx="1160">
                  <c:v>41369</c:v>
                </c:pt>
                <c:pt idx="1161">
                  <c:v>41376</c:v>
                </c:pt>
                <c:pt idx="1162">
                  <c:v>41383</c:v>
                </c:pt>
                <c:pt idx="1163">
                  <c:v>41390</c:v>
                </c:pt>
                <c:pt idx="1164">
                  <c:v>41397</c:v>
                </c:pt>
                <c:pt idx="1165">
                  <c:v>41404</c:v>
                </c:pt>
                <c:pt idx="1166">
                  <c:v>41411</c:v>
                </c:pt>
                <c:pt idx="1167">
                  <c:v>41418</c:v>
                </c:pt>
                <c:pt idx="1168">
                  <c:v>41425</c:v>
                </c:pt>
                <c:pt idx="1169">
                  <c:v>41432</c:v>
                </c:pt>
                <c:pt idx="1170">
                  <c:v>41439</c:v>
                </c:pt>
                <c:pt idx="1171">
                  <c:v>41446</c:v>
                </c:pt>
                <c:pt idx="1172">
                  <c:v>41453</c:v>
                </c:pt>
                <c:pt idx="1173">
                  <c:v>41460</c:v>
                </c:pt>
                <c:pt idx="1174">
                  <c:v>41467</c:v>
                </c:pt>
                <c:pt idx="1175">
                  <c:v>41474</c:v>
                </c:pt>
                <c:pt idx="1176">
                  <c:v>41481</c:v>
                </c:pt>
                <c:pt idx="1177">
                  <c:v>41488</c:v>
                </c:pt>
                <c:pt idx="1178">
                  <c:v>41495</c:v>
                </c:pt>
                <c:pt idx="1179">
                  <c:v>41502</c:v>
                </c:pt>
                <c:pt idx="1180">
                  <c:v>41509</c:v>
                </c:pt>
                <c:pt idx="1181">
                  <c:v>41516</c:v>
                </c:pt>
                <c:pt idx="1182">
                  <c:v>41523</c:v>
                </c:pt>
                <c:pt idx="1183">
                  <c:v>41530</c:v>
                </c:pt>
                <c:pt idx="1184">
                  <c:v>41537</c:v>
                </c:pt>
                <c:pt idx="1185">
                  <c:v>41544</c:v>
                </c:pt>
                <c:pt idx="1186">
                  <c:v>41551</c:v>
                </c:pt>
                <c:pt idx="1187">
                  <c:v>41558</c:v>
                </c:pt>
                <c:pt idx="1188">
                  <c:v>41565</c:v>
                </c:pt>
                <c:pt idx="1189">
                  <c:v>41572</c:v>
                </c:pt>
                <c:pt idx="1190">
                  <c:v>41579</c:v>
                </c:pt>
                <c:pt idx="1191">
                  <c:v>41586</c:v>
                </c:pt>
                <c:pt idx="1192">
                  <c:v>41593</c:v>
                </c:pt>
                <c:pt idx="1193">
                  <c:v>41600</c:v>
                </c:pt>
                <c:pt idx="1194">
                  <c:v>41607</c:v>
                </c:pt>
                <c:pt idx="1195">
                  <c:v>41614</c:v>
                </c:pt>
                <c:pt idx="1196">
                  <c:v>41621</c:v>
                </c:pt>
                <c:pt idx="1197">
                  <c:v>41628</c:v>
                </c:pt>
                <c:pt idx="1198">
                  <c:v>41635</c:v>
                </c:pt>
                <c:pt idx="1199">
                  <c:v>41642</c:v>
                </c:pt>
                <c:pt idx="1200">
                  <c:v>41649</c:v>
                </c:pt>
                <c:pt idx="1201">
                  <c:v>41656</c:v>
                </c:pt>
                <c:pt idx="1202">
                  <c:v>41663</c:v>
                </c:pt>
                <c:pt idx="1203">
                  <c:v>41670</c:v>
                </c:pt>
                <c:pt idx="1204">
                  <c:v>41677</c:v>
                </c:pt>
                <c:pt idx="1205">
                  <c:v>41684</c:v>
                </c:pt>
                <c:pt idx="1206">
                  <c:v>41691</c:v>
                </c:pt>
                <c:pt idx="1207">
                  <c:v>41698</c:v>
                </c:pt>
                <c:pt idx="1208">
                  <c:v>41705</c:v>
                </c:pt>
                <c:pt idx="1209">
                  <c:v>41712</c:v>
                </c:pt>
                <c:pt idx="1210">
                  <c:v>41719</c:v>
                </c:pt>
                <c:pt idx="1211">
                  <c:v>41726</c:v>
                </c:pt>
                <c:pt idx="1212">
                  <c:v>41733</c:v>
                </c:pt>
                <c:pt idx="1213">
                  <c:v>41740</c:v>
                </c:pt>
                <c:pt idx="1214">
                  <c:v>41747</c:v>
                </c:pt>
                <c:pt idx="1215">
                  <c:v>41754</c:v>
                </c:pt>
                <c:pt idx="1216">
                  <c:v>41761</c:v>
                </c:pt>
                <c:pt idx="1217">
                  <c:v>41768</c:v>
                </c:pt>
                <c:pt idx="1218">
                  <c:v>41775</c:v>
                </c:pt>
                <c:pt idx="1219">
                  <c:v>41782</c:v>
                </c:pt>
                <c:pt idx="1220">
                  <c:v>41789</c:v>
                </c:pt>
                <c:pt idx="1221">
                  <c:v>41796</c:v>
                </c:pt>
                <c:pt idx="1222">
                  <c:v>41803</c:v>
                </c:pt>
                <c:pt idx="1223">
                  <c:v>41810</c:v>
                </c:pt>
                <c:pt idx="1224">
                  <c:v>41817</c:v>
                </c:pt>
                <c:pt idx="1225">
                  <c:v>41824</c:v>
                </c:pt>
                <c:pt idx="1226">
                  <c:v>41831</c:v>
                </c:pt>
                <c:pt idx="1227">
                  <c:v>41838</c:v>
                </c:pt>
                <c:pt idx="1228">
                  <c:v>41845</c:v>
                </c:pt>
                <c:pt idx="1229">
                  <c:v>41852</c:v>
                </c:pt>
                <c:pt idx="1230">
                  <c:v>41859</c:v>
                </c:pt>
                <c:pt idx="1231">
                  <c:v>41866</c:v>
                </c:pt>
                <c:pt idx="1232">
                  <c:v>41873</c:v>
                </c:pt>
                <c:pt idx="1233">
                  <c:v>41880</c:v>
                </c:pt>
                <c:pt idx="1234">
                  <c:v>41887</c:v>
                </c:pt>
                <c:pt idx="1235">
                  <c:v>41894</c:v>
                </c:pt>
                <c:pt idx="1236">
                  <c:v>41901</c:v>
                </c:pt>
                <c:pt idx="1237">
                  <c:v>41908</c:v>
                </c:pt>
                <c:pt idx="1238">
                  <c:v>41915</c:v>
                </c:pt>
                <c:pt idx="1239">
                  <c:v>41922</c:v>
                </c:pt>
                <c:pt idx="1240">
                  <c:v>41929</c:v>
                </c:pt>
                <c:pt idx="1241">
                  <c:v>41936</c:v>
                </c:pt>
                <c:pt idx="1242">
                  <c:v>41943</c:v>
                </c:pt>
                <c:pt idx="1243">
                  <c:v>41950</c:v>
                </c:pt>
                <c:pt idx="1244">
                  <c:v>41957</c:v>
                </c:pt>
                <c:pt idx="1245">
                  <c:v>41964</c:v>
                </c:pt>
                <c:pt idx="1246">
                  <c:v>41971</c:v>
                </c:pt>
                <c:pt idx="1247">
                  <c:v>41978</c:v>
                </c:pt>
                <c:pt idx="1248">
                  <c:v>41985</c:v>
                </c:pt>
                <c:pt idx="1249">
                  <c:v>41992</c:v>
                </c:pt>
                <c:pt idx="1250">
                  <c:v>41999</c:v>
                </c:pt>
                <c:pt idx="1251">
                  <c:v>42006</c:v>
                </c:pt>
                <c:pt idx="1252">
                  <c:v>42013</c:v>
                </c:pt>
                <c:pt idx="1253">
                  <c:v>42020</c:v>
                </c:pt>
                <c:pt idx="1254">
                  <c:v>42027</c:v>
                </c:pt>
                <c:pt idx="1255">
                  <c:v>42034</c:v>
                </c:pt>
                <c:pt idx="1256">
                  <c:v>42041</c:v>
                </c:pt>
                <c:pt idx="1257">
                  <c:v>42048</c:v>
                </c:pt>
                <c:pt idx="1258">
                  <c:v>42055</c:v>
                </c:pt>
                <c:pt idx="1259">
                  <c:v>42062</c:v>
                </c:pt>
                <c:pt idx="1260">
                  <c:v>42069</c:v>
                </c:pt>
                <c:pt idx="1261">
                  <c:v>42076</c:v>
                </c:pt>
                <c:pt idx="1262">
                  <c:v>42083</c:v>
                </c:pt>
                <c:pt idx="1263">
                  <c:v>42090</c:v>
                </c:pt>
                <c:pt idx="1264">
                  <c:v>42097</c:v>
                </c:pt>
                <c:pt idx="1265">
                  <c:v>42104</c:v>
                </c:pt>
                <c:pt idx="1266">
                  <c:v>42111</c:v>
                </c:pt>
                <c:pt idx="1267">
                  <c:v>42118</c:v>
                </c:pt>
                <c:pt idx="1268">
                  <c:v>42125</c:v>
                </c:pt>
                <c:pt idx="1269">
                  <c:v>42132</c:v>
                </c:pt>
                <c:pt idx="1270">
                  <c:v>42139</c:v>
                </c:pt>
                <c:pt idx="1271">
                  <c:v>42146</c:v>
                </c:pt>
                <c:pt idx="1272">
                  <c:v>42153</c:v>
                </c:pt>
                <c:pt idx="1273">
                  <c:v>42160</c:v>
                </c:pt>
                <c:pt idx="1274">
                  <c:v>42167</c:v>
                </c:pt>
                <c:pt idx="1275">
                  <c:v>42174</c:v>
                </c:pt>
                <c:pt idx="1276">
                  <c:v>42181</c:v>
                </c:pt>
                <c:pt idx="1277">
                  <c:v>42188</c:v>
                </c:pt>
                <c:pt idx="1278">
                  <c:v>42195</c:v>
                </c:pt>
                <c:pt idx="1279">
                  <c:v>42202</c:v>
                </c:pt>
                <c:pt idx="1280">
                  <c:v>42209</c:v>
                </c:pt>
                <c:pt idx="1281">
                  <c:v>42216</c:v>
                </c:pt>
                <c:pt idx="1282">
                  <c:v>42223</c:v>
                </c:pt>
                <c:pt idx="1283">
                  <c:v>42230</c:v>
                </c:pt>
                <c:pt idx="1284">
                  <c:v>42237</c:v>
                </c:pt>
                <c:pt idx="1285">
                  <c:v>42244</c:v>
                </c:pt>
                <c:pt idx="1286">
                  <c:v>42251</c:v>
                </c:pt>
                <c:pt idx="1287">
                  <c:v>42258</c:v>
                </c:pt>
                <c:pt idx="1288">
                  <c:v>42265</c:v>
                </c:pt>
                <c:pt idx="1289">
                  <c:v>42272</c:v>
                </c:pt>
                <c:pt idx="1290">
                  <c:v>42279</c:v>
                </c:pt>
                <c:pt idx="1291">
                  <c:v>42286</c:v>
                </c:pt>
                <c:pt idx="1292">
                  <c:v>42293</c:v>
                </c:pt>
                <c:pt idx="1293">
                  <c:v>42300</c:v>
                </c:pt>
                <c:pt idx="1294">
                  <c:v>42307</c:v>
                </c:pt>
                <c:pt idx="1295">
                  <c:v>42314</c:v>
                </c:pt>
                <c:pt idx="1296">
                  <c:v>42321</c:v>
                </c:pt>
                <c:pt idx="1297">
                  <c:v>42328</c:v>
                </c:pt>
                <c:pt idx="1298">
                  <c:v>42335</c:v>
                </c:pt>
                <c:pt idx="1299">
                  <c:v>42342</c:v>
                </c:pt>
                <c:pt idx="1300">
                  <c:v>42349</c:v>
                </c:pt>
                <c:pt idx="1301">
                  <c:v>42356</c:v>
                </c:pt>
                <c:pt idx="1302">
                  <c:v>42363</c:v>
                </c:pt>
                <c:pt idx="1303">
                  <c:v>42370</c:v>
                </c:pt>
                <c:pt idx="1304">
                  <c:v>42377</c:v>
                </c:pt>
                <c:pt idx="1305">
                  <c:v>42384</c:v>
                </c:pt>
                <c:pt idx="1306">
                  <c:v>42391</c:v>
                </c:pt>
                <c:pt idx="1307">
                  <c:v>42398</c:v>
                </c:pt>
                <c:pt idx="1308">
                  <c:v>42405</c:v>
                </c:pt>
                <c:pt idx="1309">
                  <c:v>42412</c:v>
                </c:pt>
                <c:pt idx="1310">
                  <c:v>42419</c:v>
                </c:pt>
                <c:pt idx="1311">
                  <c:v>42426</c:v>
                </c:pt>
                <c:pt idx="1312">
                  <c:v>42433</c:v>
                </c:pt>
                <c:pt idx="1313">
                  <c:v>42440</c:v>
                </c:pt>
                <c:pt idx="1314">
                  <c:v>42447</c:v>
                </c:pt>
                <c:pt idx="1315">
                  <c:v>42454</c:v>
                </c:pt>
                <c:pt idx="1316">
                  <c:v>42461</c:v>
                </c:pt>
                <c:pt idx="1317">
                  <c:v>42468</c:v>
                </c:pt>
                <c:pt idx="1318">
                  <c:v>42475</c:v>
                </c:pt>
                <c:pt idx="1319">
                  <c:v>42482</c:v>
                </c:pt>
                <c:pt idx="1320">
                  <c:v>42489</c:v>
                </c:pt>
                <c:pt idx="1321">
                  <c:v>42496</c:v>
                </c:pt>
                <c:pt idx="1322">
                  <c:v>42503</c:v>
                </c:pt>
                <c:pt idx="1323">
                  <c:v>42510</c:v>
                </c:pt>
                <c:pt idx="1324">
                  <c:v>42517</c:v>
                </c:pt>
                <c:pt idx="1325">
                  <c:v>42524</c:v>
                </c:pt>
                <c:pt idx="1326">
                  <c:v>42531</c:v>
                </c:pt>
                <c:pt idx="1327">
                  <c:v>42538</c:v>
                </c:pt>
                <c:pt idx="1328">
                  <c:v>42545</c:v>
                </c:pt>
                <c:pt idx="1329">
                  <c:v>42552</c:v>
                </c:pt>
                <c:pt idx="1330">
                  <c:v>42559</c:v>
                </c:pt>
                <c:pt idx="1331">
                  <c:v>42566</c:v>
                </c:pt>
                <c:pt idx="1332">
                  <c:v>42573</c:v>
                </c:pt>
                <c:pt idx="1333">
                  <c:v>42580</c:v>
                </c:pt>
                <c:pt idx="1334">
                  <c:v>42587</c:v>
                </c:pt>
                <c:pt idx="1335">
                  <c:v>42594</c:v>
                </c:pt>
                <c:pt idx="1336">
                  <c:v>42601</c:v>
                </c:pt>
                <c:pt idx="1337">
                  <c:v>42608</c:v>
                </c:pt>
                <c:pt idx="1338">
                  <c:v>42615</c:v>
                </c:pt>
                <c:pt idx="1339">
                  <c:v>42622</c:v>
                </c:pt>
                <c:pt idx="1340">
                  <c:v>42629</c:v>
                </c:pt>
                <c:pt idx="1341">
                  <c:v>42636</c:v>
                </c:pt>
                <c:pt idx="1342">
                  <c:v>42643</c:v>
                </c:pt>
                <c:pt idx="1343">
                  <c:v>42650</c:v>
                </c:pt>
                <c:pt idx="1344">
                  <c:v>42657</c:v>
                </c:pt>
                <c:pt idx="1345">
                  <c:v>42664</c:v>
                </c:pt>
                <c:pt idx="1346">
                  <c:v>42671</c:v>
                </c:pt>
                <c:pt idx="1347">
                  <c:v>42678</c:v>
                </c:pt>
                <c:pt idx="1348">
                  <c:v>42685</c:v>
                </c:pt>
                <c:pt idx="1349">
                  <c:v>42692</c:v>
                </c:pt>
                <c:pt idx="1350">
                  <c:v>42699</c:v>
                </c:pt>
                <c:pt idx="1351">
                  <c:v>42706</c:v>
                </c:pt>
                <c:pt idx="1352">
                  <c:v>42713</c:v>
                </c:pt>
                <c:pt idx="1353">
                  <c:v>42720</c:v>
                </c:pt>
                <c:pt idx="1354">
                  <c:v>42727</c:v>
                </c:pt>
                <c:pt idx="1355">
                  <c:v>42734</c:v>
                </c:pt>
                <c:pt idx="1356">
                  <c:v>42741</c:v>
                </c:pt>
                <c:pt idx="1357">
                  <c:v>42748</c:v>
                </c:pt>
                <c:pt idx="1358">
                  <c:v>42755</c:v>
                </c:pt>
                <c:pt idx="1359">
                  <c:v>42762</c:v>
                </c:pt>
                <c:pt idx="1360">
                  <c:v>42769</c:v>
                </c:pt>
                <c:pt idx="1361">
                  <c:v>42776</c:v>
                </c:pt>
                <c:pt idx="1362">
                  <c:v>42783</c:v>
                </c:pt>
                <c:pt idx="1363">
                  <c:v>42790</c:v>
                </c:pt>
                <c:pt idx="1364">
                  <c:v>42797</c:v>
                </c:pt>
                <c:pt idx="1365">
                  <c:v>42804</c:v>
                </c:pt>
                <c:pt idx="1366">
                  <c:v>42811</c:v>
                </c:pt>
                <c:pt idx="1367">
                  <c:v>42818</c:v>
                </c:pt>
                <c:pt idx="1368">
                  <c:v>42825</c:v>
                </c:pt>
                <c:pt idx="1369">
                  <c:v>42832</c:v>
                </c:pt>
                <c:pt idx="1370">
                  <c:v>42839</c:v>
                </c:pt>
                <c:pt idx="1371">
                  <c:v>42846</c:v>
                </c:pt>
                <c:pt idx="1372">
                  <c:v>42853</c:v>
                </c:pt>
                <c:pt idx="1373">
                  <c:v>42860</c:v>
                </c:pt>
                <c:pt idx="1374">
                  <c:v>42867</c:v>
                </c:pt>
                <c:pt idx="1375">
                  <c:v>42874</c:v>
                </c:pt>
                <c:pt idx="1376">
                  <c:v>42881</c:v>
                </c:pt>
                <c:pt idx="1377">
                  <c:v>42888</c:v>
                </c:pt>
                <c:pt idx="1378">
                  <c:v>42895</c:v>
                </c:pt>
                <c:pt idx="1379">
                  <c:v>42902</c:v>
                </c:pt>
                <c:pt idx="1380">
                  <c:v>42909</c:v>
                </c:pt>
                <c:pt idx="1381">
                  <c:v>42916</c:v>
                </c:pt>
                <c:pt idx="1382">
                  <c:v>42923</c:v>
                </c:pt>
                <c:pt idx="1383">
                  <c:v>42930</c:v>
                </c:pt>
                <c:pt idx="1384">
                  <c:v>42937</c:v>
                </c:pt>
                <c:pt idx="1385">
                  <c:v>42944</c:v>
                </c:pt>
                <c:pt idx="1386">
                  <c:v>42951</c:v>
                </c:pt>
                <c:pt idx="1387">
                  <c:v>42958</c:v>
                </c:pt>
                <c:pt idx="1388">
                  <c:v>42965</c:v>
                </c:pt>
                <c:pt idx="1389">
                  <c:v>42972</c:v>
                </c:pt>
                <c:pt idx="1390">
                  <c:v>42979</c:v>
                </c:pt>
                <c:pt idx="1391">
                  <c:v>42986</c:v>
                </c:pt>
                <c:pt idx="1392">
                  <c:v>42993</c:v>
                </c:pt>
                <c:pt idx="1393">
                  <c:v>43000</c:v>
                </c:pt>
                <c:pt idx="1394">
                  <c:v>43007</c:v>
                </c:pt>
                <c:pt idx="1395">
                  <c:v>43014</c:v>
                </c:pt>
                <c:pt idx="1396">
                  <c:v>43021</c:v>
                </c:pt>
                <c:pt idx="1397">
                  <c:v>43028</c:v>
                </c:pt>
                <c:pt idx="1398">
                  <c:v>43035</c:v>
                </c:pt>
                <c:pt idx="1399">
                  <c:v>43042</c:v>
                </c:pt>
                <c:pt idx="1400">
                  <c:v>43049</c:v>
                </c:pt>
                <c:pt idx="1401">
                  <c:v>43056</c:v>
                </c:pt>
                <c:pt idx="1402">
                  <c:v>43063</c:v>
                </c:pt>
                <c:pt idx="1403">
                  <c:v>43070</c:v>
                </c:pt>
                <c:pt idx="1404">
                  <c:v>43077</c:v>
                </c:pt>
                <c:pt idx="1405">
                  <c:v>43084</c:v>
                </c:pt>
                <c:pt idx="1406">
                  <c:v>43091</c:v>
                </c:pt>
                <c:pt idx="1407">
                  <c:v>43098</c:v>
                </c:pt>
                <c:pt idx="1408">
                  <c:v>43105</c:v>
                </c:pt>
                <c:pt idx="1409">
                  <c:v>43112</c:v>
                </c:pt>
                <c:pt idx="1410">
                  <c:v>43119</c:v>
                </c:pt>
                <c:pt idx="1411">
                  <c:v>43126</c:v>
                </c:pt>
                <c:pt idx="1412">
                  <c:v>43133</c:v>
                </c:pt>
                <c:pt idx="1413">
                  <c:v>43140</c:v>
                </c:pt>
                <c:pt idx="1414">
                  <c:v>43147</c:v>
                </c:pt>
                <c:pt idx="1415">
                  <c:v>43154</c:v>
                </c:pt>
                <c:pt idx="1416">
                  <c:v>43161</c:v>
                </c:pt>
                <c:pt idx="1417">
                  <c:v>43168</c:v>
                </c:pt>
                <c:pt idx="1418">
                  <c:v>43175</c:v>
                </c:pt>
                <c:pt idx="1419">
                  <c:v>43182</c:v>
                </c:pt>
                <c:pt idx="1420">
                  <c:v>43189</c:v>
                </c:pt>
                <c:pt idx="1421">
                  <c:v>43196</c:v>
                </c:pt>
                <c:pt idx="1422">
                  <c:v>43203</c:v>
                </c:pt>
                <c:pt idx="1423">
                  <c:v>43210</c:v>
                </c:pt>
                <c:pt idx="1424">
                  <c:v>43217</c:v>
                </c:pt>
                <c:pt idx="1425">
                  <c:v>43224</c:v>
                </c:pt>
                <c:pt idx="1426">
                  <c:v>43231</c:v>
                </c:pt>
                <c:pt idx="1427">
                  <c:v>43238</c:v>
                </c:pt>
                <c:pt idx="1428">
                  <c:v>43245</c:v>
                </c:pt>
                <c:pt idx="1429">
                  <c:v>43252</c:v>
                </c:pt>
                <c:pt idx="1430">
                  <c:v>43259</c:v>
                </c:pt>
                <c:pt idx="1431">
                  <c:v>43266</c:v>
                </c:pt>
                <c:pt idx="1432">
                  <c:v>43273</c:v>
                </c:pt>
                <c:pt idx="1433">
                  <c:v>43280</c:v>
                </c:pt>
                <c:pt idx="1434">
                  <c:v>43287</c:v>
                </c:pt>
                <c:pt idx="1435">
                  <c:v>43294</c:v>
                </c:pt>
                <c:pt idx="1436">
                  <c:v>43301</c:v>
                </c:pt>
                <c:pt idx="1437">
                  <c:v>43308</c:v>
                </c:pt>
                <c:pt idx="1438">
                  <c:v>43315</c:v>
                </c:pt>
                <c:pt idx="1439">
                  <c:v>43322</c:v>
                </c:pt>
                <c:pt idx="1440">
                  <c:v>43329</c:v>
                </c:pt>
                <c:pt idx="1441">
                  <c:v>43336</c:v>
                </c:pt>
                <c:pt idx="1442">
                  <c:v>43343</c:v>
                </c:pt>
                <c:pt idx="1443">
                  <c:v>43350</c:v>
                </c:pt>
                <c:pt idx="1444">
                  <c:v>43357</c:v>
                </c:pt>
                <c:pt idx="1445">
                  <c:v>43364</c:v>
                </c:pt>
                <c:pt idx="1446">
                  <c:v>43371</c:v>
                </c:pt>
                <c:pt idx="1447">
                  <c:v>43378</c:v>
                </c:pt>
                <c:pt idx="1448">
                  <c:v>43385</c:v>
                </c:pt>
                <c:pt idx="1449">
                  <c:v>43392</c:v>
                </c:pt>
                <c:pt idx="1450">
                  <c:v>43399</c:v>
                </c:pt>
                <c:pt idx="1451">
                  <c:v>43406</c:v>
                </c:pt>
                <c:pt idx="1452">
                  <c:v>43413</c:v>
                </c:pt>
                <c:pt idx="1453">
                  <c:v>43420</c:v>
                </c:pt>
                <c:pt idx="1454">
                  <c:v>43427</c:v>
                </c:pt>
                <c:pt idx="1455">
                  <c:v>43434</c:v>
                </c:pt>
                <c:pt idx="1456">
                  <c:v>43441</c:v>
                </c:pt>
                <c:pt idx="1457">
                  <c:v>43448</c:v>
                </c:pt>
                <c:pt idx="1458">
                  <c:v>43455</c:v>
                </c:pt>
                <c:pt idx="1459">
                  <c:v>43462</c:v>
                </c:pt>
                <c:pt idx="1460">
                  <c:v>43469</c:v>
                </c:pt>
                <c:pt idx="1461">
                  <c:v>43476</c:v>
                </c:pt>
                <c:pt idx="1462">
                  <c:v>43483</c:v>
                </c:pt>
                <c:pt idx="1463">
                  <c:v>43490</c:v>
                </c:pt>
                <c:pt idx="1464">
                  <c:v>43497</c:v>
                </c:pt>
                <c:pt idx="1465">
                  <c:v>43504</c:v>
                </c:pt>
                <c:pt idx="1466">
                  <c:v>43511</c:v>
                </c:pt>
                <c:pt idx="1467">
                  <c:v>43518</c:v>
                </c:pt>
                <c:pt idx="1468">
                  <c:v>43525</c:v>
                </c:pt>
                <c:pt idx="1469">
                  <c:v>43532</c:v>
                </c:pt>
                <c:pt idx="1470">
                  <c:v>43539</c:v>
                </c:pt>
                <c:pt idx="1471">
                  <c:v>43546</c:v>
                </c:pt>
                <c:pt idx="1472">
                  <c:v>43553</c:v>
                </c:pt>
                <c:pt idx="1473">
                  <c:v>43560</c:v>
                </c:pt>
                <c:pt idx="1474">
                  <c:v>43567</c:v>
                </c:pt>
                <c:pt idx="1475">
                  <c:v>43574</c:v>
                </c:pt>
                <c:pt idx="1476">
                  <c:v>43581</c:v>
                </c:pt>
                <c:pt idx="1477">
                  <c:v>43588</c:v>
                </c:pt>
                <c:pt idx="1478">
                  <c:v>43595</c:v>
                </c:pt>
                <c:pt idx="1479">
                  <c:v>43602</c:v>
                </c:pt>
                <c:pt idx="1480">
                  <c:v>43609</c:v>
                </c:pt>
                <c:pt idx="1481">
                  <c:v>43616</c:v>
                </c:pt>
                <c:pt idx="1482">
                  <c:v>43623</c:v>
                </c:pt>
                <c:pt idx="1483">
                  <c:v>43630</c:v>
                </c:pt>
                <c:pt idx="1484">
                  <c:v>43637</c:v>
                </c:pt>
                <c:pt idx="1485">
                  <c:v>43644</c:v>
                </c:pt>
                <c:pt idx="1486">
                  <c:v>43651</c:v>
                </c:pt>
              </c:numCache>
            </c:numRef>
          </c:cat>
          <c:val>
            <c:numRef>
              <c:f>库存类!$F$2:$F$1495</c:f>
              <c:numCache>
                <c:formatCode>0.00_);[Red]\(0.00\)</c:formatCode>
                <c:ptCount val="1494"/>
                <c:pt idx="0">
                  <c:v>1.0959839357429719</c:v>
                </c:pt>
                <c:pt idx="1">
                  <c:v>0.77309236947791171</c:v>
                </c:pt>
                <c:pt idx="2">
                  <c:v>0.85742971887550212</c:v>
                </c:pt>
                <c:pt idx="3">
                  <c:v>0.85702811244979926</c:v>
                </c:pt>
                <c:pt idx="4">
                  <c:v>0.8803212851405624</c:v>
                </c:pt>
                <c:pt idx="5">
                  <c:v>0.83855421686746989</c:v>
                </c:pt>
                <c:pt idx="6">
                  <c:v>0.71927710843373505</c:v>
                </c:pt>
                <c:pt idx="7">
                  <c:v>0.77831325301204823</c:v>
                </c:pt>
                <c:pt idx="8">
                  <c:v>0.77550200803212854</c:v>
                </c:pt>
                <c:pt idx="9">
                  <c:v>0.80361445783132546</c:v>
                </c:pt>
                <c:pt idx="10">
                  <c:v>0.80722891566265076</c:v>
                </c:pt>
                <c:pt idx="11">
                  <c:v>0.78835341365461853</c:v>
                </c:pt>
                <c:pt idx="12">
                  <c:v>0.80160642570281138</c:v>
                </c:pt>
                <c:pt idx="13">
                  <c:v>0.86265060240963876</c:v>
                </c:pt>
                <c:pt idx="14">
                  <c:v>0.8485943775100403</c:v>
                </c:pt>
                <c:pt idx="15">
                  <c:v>0.85461847389558254</c:v>
                </c:pt>
                <c:pt idx="16">
                  <c:v>0.85823293172690784</c:v>
                </c:pt>
                <c:pt idx="17">
                  <c:v>0.85421686746987968</c:v>
                </c:pt>
                <c:pt idx="18">
                  <c:v>0.85060240963855438</c:v>
                </c:pt>
                <c:pt idx="19">
                  <c:v>0.85100401606425724</c:v>
                </c:pt>
                <c:pt idx="20">
                  <c:v>0.8485943775100403</c:v>
                </c:pt>
                <c:pt idx="21">
                  <c:v>0.81445783132530136</c:v>
                </c:pt>
                <c:pt idx="22">
                  <c:v>0.78995983935742986</c:v>
                </c:pt>
                <c:pt idx="23">
                  <c:v>0.81244979919678717</c:v>
                </c:pt>
                <c:pt idx="24">
                  <c:v>0.8257028112449798</c:v>
                </c:pt>
                <c:pt idx="25">
                  <c:v>0.83895582329317275</c:v>
                </c:pt>
                <c:pt idx="26">
                  <c:v>0.87228915662650597</c:v>
                </c:pt>
                <c:pt idx="27">
                  <c:v>0.88995983935742973</c:v>
                </c:pt>
                <c:pt idx="28">
                  <c:v>0.86265060240963853</c:v>
                </c:pt>
                <c:pt idx="29">
                  <c:v>0.85622489959839354</c:v>
                </c:pt>
                <c:pt idx="30">
                  <c:v>0.86827309236947792</c:v>
                </c:pt>
                <c:pt idx="31">
                  <c:v>0.85542168674698793</c:v>
                </c:pt>
                <c:pt idx="32">
                  <c:v>0.87590361445783127</c:v>
                </c:pt>
                <c:pt idx="33">
                  <c:v>0.89397590361445778</c:v>
                </c:pt>
                <c:pt idx="34">
                  <c:v>0.86626506024096372</c:v>
                </c:pt>
                <c:pt idx="35">
                  <c:v>0.87068273092369464</c:v>
                </c:pt>
                <c:pt idx="36">
                  <c:v>0.88232931726907615</c:v>
                </c:pt>
                <c:pt idx="37">
                  <c:v>0.89638554216867461</c:v>
                </c:pt>
                <c:pt idx="38">
                  <c:v>0.90803212851405612</c:v>
                </c:pt>
                <c:pt idx="39">
                  <c:v>0.92730923694779099</c:v>
                </c:pt>
                <c:pt idx="40">
                  <c:v>0.96947791164658614</c:v>
                </c:pt>
                <c:pt idx="41">
                  <c:v>0.92851405622489946</c:v>
                </c:pt>
                <c:pt idx="42">
                  <c:v>0.95662650602409627</c:v>
                </c:pt>
                <c:pt idx="43">
                  <c:v>0.92409638554216855</c:v>
                </c:pt>
                <c:pt idx="44">
                  <c:v>0.91526104417670662</c:v>
                </c:pt>
                <c:pt idx="45">
                  <c:v>0.85180722891566252</c:v>
                </c:pt>
                <c:pt idx="46">
                  <c:v>0.86265060240963831</c:v>
                </c:pt>
                <c:pt idx="47">
                  <c:v>0.92463747204386393</c:v>
                </c:pt>
                <c:pt idx="48">
                  <c:v>0.92417630622239566</c:v>
                </c:pt>
                <c:pt idx="49">
                  <c:v>1.0005256446954121</c:v>
                </c:pt>
                <c:pt idx="50">
                  <c:v>0.98772574305751759</c:v>
                </c:pt>
                <c:pt idx="51">
                  <c:v>0.96358476025787998</c:v>
                </c:pt>
                <c:pt idx="52">
                  <c:v>1.016441850782174</c:v>
                </c:pt>
                <c:pt idx="53">
                  <c:v>0.96710516387051315</c:v>
                </c:pt>
                <c:pt idx="54">
                  <c:v>0.9752492073557385</c:v>
                </c:pt>
                <c:pt idx="55">
                  <c:v>0.98040925607190643</c:v>
                </c:pt>
                <c:pt idx="56">
                  <c:v>0.9325483110095133</c:v>
                </c:pt>
                <c:pt idx="57">
                  <c:v>0.95219604006983716</c:v>
                </c:pt>
                <c:pt idx="58">
                  <c:v>0.91305129022112852</c:v>
                </c:pt>
                <c:pt idx="59">
                  <c:v>0.91207371924658764</c:v>
                </c:pt>
                <c:pt idx="60">
                  <c:v>0.92045040926668042</c:v>
                </c:pt>
                <c:pt idx="61">
                  <c:v>0.88829703209208843</c:v>
                </c:pt>
                <c:pt idx="62">
                  <c:v>0.90145698812308239</c:v>
                </c:pt>
                <c:pt idx="63">
                  <c:v>0.88922427325293607</c:v>
                </c:pt>
                <c:pt idx="64">
                  <c:v>0.83970118657103276</c:v>
                </c:pt>
                <c:pt idx="65">
                  <c:v>0.83353899586723346</c:v>
                </c:pt>
                <c:pt idx="66">
                  <c:v>0.84302509032786999</c:v>
                </c:pt>
                <c:pt idx="67">
                  <c:v>0.84260816397261395</c:v>
                </c:pt>
                <c:pt idx="68">
                  <c:v>0.817148061176319</c:v>
                </c:pt>
                <c:pt idx="69">
                  <c:v>0.81753997871165518</c:v>
                </c:pt>
                <c:pt idx="70">
                  <c:v>0.81087738061093706</c:v>
                </c:pt>
                <c:pt idx="71">
                  <c:v>0.8206753189943462</c:v>
                </c:pt>
                <c:pt idx="72">
                  <c:v>0.86652967062870079</c:v>
                </c:pt>
                <c:pt idx="73">
                  <c:v>0.88651746493085537</c:v>
                </c:pt>
                <c:pt idx="74">
                  <c:v>0.87397610380009172</c:v>
                </c:pt>
                <c:pt idx="75">
                  <c:v>0.87240843365874632</c:v>
                </c:pt>
                <c:pt idx="76">
                  <c:v>0.87946294929480084</c:v>
                </c:pt>
                <c:pt idx="77">
                  <c:v>0.86613775309336449</c:v>
                </c:pt>
                <c:pt idx="78">
                  <c:v>0.83400051519578267</c:v>
                </c:pt>
                <c:pt idx="79">
                  <c:v>0.84575804125587339</c:v>
                </c:pt>
                <c:pt idx="80">
                  <c:v>0.86143474266932807</c:v>
                </c:pt>
                <c:pt idx="81">
                  <c:v>0.85712364978062805</c:v>
                </c:pt>
                <c:pt idx="82">
                  <c:v>0.83164900998376423</c:v>
                </c:pt>
                <c:pt idx="83">
                  <c:v>0.83400051519578244</c:v>
                </c:pt>
                <c:pt idx="84">
                  <c:v>0.82616216448905511</c:v>
                </c:pt>
                <c:pt idx="85">
                  <c:v>0.83517626780179155</c:v>
                </c:pt>
                <c:pt idx="86">
                  <c:v>0.85320447442726421</c:v>
                </c:pt>
                <c:pt idx="87">
                  <c:v>0.86261049527533706</c:v>
                </c:pt>
                <c:pt idx="88">
                  <c:v>0.86143474266932796</c:v>
                </c:pt>
                <c:pt idx="89">
                  <c:v>0.84967721660923701</c:v>
                </c:pt>
                <c:pt idx="90">
                  <c:v>0.85908323745730986</c:v>
                </c:pt>
                <c:pt idx="91">
                  <c:v>0.87671952654744612</c:v>
                </c:pt>
                <c:pt idx="92">
                  <c:v>0.8731922687294188</c:v>
                </c:pt>
                <c:pt idx="93">
                  <c:v>0.83047325737775513</c:v>
                </c:pt>
                <c:pt idx="94">
                  <c:v>0.80813395786358233</c:v>
                </c:pt>
                <c:pt idx="95">
                  <c:v>0.82087301532744172</c:v>
                </c:pt>
                <c:pt idx="96">
                  <c:v>0.81197685457019841</c:v>
                </c:pt>
                <c:pt idx="97">
                  <c:v>0.82491672476255218</c:v>
                </c:pt>
                <c:pt idx="98">
                  <c:v>0.81965990249690845</c:v>
                </c:pt>
                <c:pt idx="99">
                  <c:v>0.76587856700993828</c:v>
                </c:pt>
                <c:pt idx="100">
                  <c:v>0.77194413116260407</c:v>
                </c:pt>
                <c:pt idx="101">
                  <c:v>0.80186758098242217</c:v>
                </c:pt>
                <c:pt idx="102">
                  <c:v>0.80672003230455491</c:v>
                </c:pt>
                <c:pt idx="103">
                  <c:v>0.78852333984655743</c:v>
                </c:pt>
                <c:pt idx="104">
                  <c:v>0.76345234134887197</c:v>
                </c:pt>
                <c:pt idx="105">
                  <c:v>0.76304797040536099</c:v>
                </c:pt>
                <c:pt idx="106">
                  <c:v>0.76143048663131663</c:v>
                </c:pt>
                <c:pt idx="107">
                  <c:v>0.70768687380393336</c:v>
                </c:pt>
                <c:pt idx="108">
                  <c:v>0.70943770723739186</c:v>
                </c:pt>
                <c:pt idx="109">
                  <c:v>0.71760440757095556</c:v>
                </c:pt>
                <c:pt idx="110">
                  <c:v>0.7307714609208813</c:v>
                </c:pt>
                <c:pt idx="111">
                  <c:v>0.76727278771509466</c:v>
                </c:pt>
                <c:pt idx="112">
                  <c:v>0.77956405081926838</c:v>
                </c:pt>
                <c:pt idx="113">
                  <c:v>0.75572644964753721</c:v>
                </c:pt>
                <c:pt idx="114">
                  <c:v>0.74790473676306291</c:v>
                </c:pt>
                <c:pt idx="115">
                  <c:v>0.76019599986723685</c:v>
                </c:pt>
                <c:pt idx="116">
                  <c:v>0.75136079212059592</c:v>
                </c:pt>
                <c:pt idx="117">
                  <c:v>0.76733928572157795</c:v>
                </c:pt>
                <c:pt idx="118">
                  <c:v>0.77038730671749267</c:v>
                </c:pt>
                <c:pt idx="119">
                  <c:v>0.76281221028959201</c:v>
                </c:pt>
                <c:pt idx="120">
                  <c:v>0.75575257463664391</c:v>
                </c:pt>
                <c:pt idx="121">
                  <c:v>0.75908025231361553</c:v>
                </c:pt>
                <c:pt idx="122">
                  <c:v>0.79648872470689436</c:v>
                </c:pt>
                <c:pt idx="123">
                  <c:v>0.78046279463230905</c:v>
                </c:pt>
                <c:pt idx="124">
                  <c:v>0.77500501285166357</c:v>
                </c:pt>
                <c:pt idx="125">
                  <c:v>0.78480527856804772</c:v>
                </c:pt>
                <c:pt idx="126">
                  <c:v>0.81747104095312451</c:v>
                </c:pt>
                <c:pt idx="127">
                  <c:v>0.83104447548421545</c:v>
                </c:pt>
                <c:pt idx="128">
                  <c:v>0.82354566652283989</c:v>
                </c:pt>
                <c:pt idx="129">
                  <c:v>0.86437884998831771</c:v>
                </c:pt>
                <c:pt idx="130">
                  <c:v>0.86727782880325888</c:v>
                </c:pt>
                <c:pt idx="131">
                  <c:v>0.90154563377631025</c:v>
                </c:pt>
                <c:pt idx="132">
                  <c:v>0.87411832998818595</c:v>
                </c:pt>
                <c:pt idx="133">
                  <c:v>0.86776288351735464</c:v>
                </c:pt>
                <c:pt idx="134">
                  <c:v>0.89841345438855236</c:v>
                </c:pt>
                <c:pt idx="135">
                  <c:v>0.85532526776683016</c:v>
                </c:pt>
                <c:pt idx="136">
                  <c:v>0.85768935087287457</c:v>
                </c:pt>
                <c:pt idx="137">
                  <c:v>0.82529789134522868</c:v>
                </c:pt>
                <c:pt idx="138">
                  <c:v>0.87510436307333905</c:v>
                </c:pt>
                <c:pt idx="139">
                  <c:v>0.92575181129417061</c:v>
                </c:pt>
                <c:pt idx="140">
                  <c:v>0.90893968115350321</c:v>
                </c:pt>
                <c:pt idx="141">
                  <c:v>0.88307344093854867</c:v>
                </c:pt>
                <c:pt idx="142">
                  <c:v>0.83282878997800869</c:v>
                </c:pt>
                <c:pt idx="143">
                  <c:v>0.83642050443613469</c:v>
                </c:pt>
                <c:pt idx="144">
                  <c:v>0.84923920948496445</c:v>
                </c:pt>
                <c:pt idx="145">
                  <c:v>0.85863864733205875</c:v>
                </c:pt>
                <c:pt idx="146">
                  <c:v>0.91699765705025404</c:v>
                </c:pt>
                <c:pt idx="147">
                  <c:v>0.90787597175484491</c:v>
                </c:pt>
                <c:pt idx="148">
                  <c:v>0.92796652854607053</c:v>
                </c:pt>
                <c:pt idx="149">
                  <c:v>0.93693238872525964</c:v>
                </c:pt>
                <c:pt idx="150">
                  <c:v>0.94722834904092179</c:v>
                </c:pt>
                <c:pt idx="151">
                  <c:v>1.0364462496519906</c:v>
                </c:pt>
                <c:pt idx="152">
                  <c:v>1.0295687032043994</c:v>
                </c:pt>
                <c:pt idx="153">
                  <c:v>1.1154277755061321</c:v>
                </c:pt>
                <c:pt idx="154">
                  <c:v>1.0715193616913188</c:v>
                </c:pt>
                <c:pt idx="155">
                  <c:v>1.0949612108179461</c:v>
                </c:pt>
                <c:pt idx="156">
                  <c:v>1.0127676473427085</c:v>
                </c:pt>
                <c:pt idx="157">
                  <c:v>1.0497699835785044</c:v>
                </c:pt>
                <c:pt idx="158">
                  <c:v>1.027523202469556</c:v>
                </c:pt>
                <c:pt idx="159">
                  <c:v>1.0114472201623399</c:v>
                </c:pt>
                <c:pt idx="160">
                  <c:v>0.99268076502177183</c:v>
                </c:pt>
                <c:pt idx="161">
                  <c:v>0.93488553174155342</c:v>
                </c:pt>
                <c:pt idx="162">
                  <c:v>0.96843877742685891</c:v>
                </c:pt>
                <c:pt idx="163">
                  <c:v>0.99297346848060053</c:v>
                </c:pt>
                <c:pt idx="164">
                  <c:v>0.99297346848060053</c:v>
                </c:pt>
                <c:pt idx="165">
                  <c:v>0.98411371893341593</c:v>
                </c:pt>
                <c:pt idx="166">
                  <c:v>0.95501358208323417</c:v>
                </c:pt>
                <c:pt idx="167">
                  <c:v>0.93923345019157467</c:v>
                </c:pt>
                <c:pt idx="168">
                  <c:v>0.91812708052434822</c:v>
                </c:pt>
                <c:pt idx="169">
                  <c:v>0.96654757564327942</c:v>
                </c:pt>
                <c:pt idx="170">
                  <c:v>1.0292459090665107</c:v>
                </c:pt>
                <c:pt idx="171">
                  <c:v>1.0640093414595897</c:v>
                </c:pt>
                <c:pt idx="172">
                  <c:v>1.0491107275768414</c:v>
                </c:pt>
                <c:pt idx="173">
                  <c:v>1.0987727738526682</c:v>
                </c:pt>
                <c:pt idx="174">
                  <c:v>1.130432328353508</c:v>
                </c:pt>
                <c:pt idx="175">
                  <c:v>1.1745073944233044</c:v>
                </c:pt>
                <c:pt idx="176">
                  <c:v>1.119258367941447</c:v>
                </c:pt>
                <c:pt idx="177">
                  <c:v>1.1248453481474774</c:v>
                </c:pt>
                <c:pt idx="178">
                  <c:v>1.1471932689715993</c:v>
                </c:pt>
                <c:pt idx="179">
                  <c:v>1.2856262229654667</c:v>
                </c:pt>
                <c:pt idx="180">
                  <c:v>1.1993384175612176</c:v>
                </c:pt>
                <c:pt idx="181">
                  <c:v>1.2123747047086222</c:v>
                </c:pt>
                <c:pt idx="182">
                  <c:v>1.209270826816383</c:v>
                </c:pt>
                <c:pt idx="183">
                  <c:v>1.2347226255327441</c:v>
                </c:pt>
                <c:pt idx="184">
                  <c:v>1.2173409093362046</c:v>
                </c:pt>
                <c:pt idx="185">
                  <c:v>1.2601744242491053</c:v>
                </c:pt>
                <c:pt idx="186">
                  <c:v>1.1987176419827694</c:v>
                </c:pt>
                <c:pt idx="187">
                  <c:v>1.1204999190983422</c:v>
                </c:pt>
                <c:pt idx="188">
                  <c:v>1.0913234669112939</c:v>
                </c:pt>
                <c:pt idx="189">
                  <c:v>1.0640093414595893</c:v>
                </c:pt>
                <c:pt idx="190">
                  <c:v>1.0875988134406069</c:v>
                </c:pt>
                <c:pt idx="191">
                  <c:v>1.0882195890190549</c:v>
                </c:pt>
                <c:pt idx="192">
                  <c:v>1.0447652985277063</c:v>
                </c:pt>
                <c:pt idx="193">
                  <c:v>0.98616937600792465</c:v>
                </c:pt>
                <c:pt idx="194">
                  <c:v>0.95613920468848801</c:v>
                </c:pt>
                <c:pt idx="195">
                  <c:v>0.96294632936589775</c:v>
                </c:pt>
                <c:pt idx="196">
                  <c:v>1.0361461387284203</c:v>
                </c:pt>
                <c:pt idx="197">
                  <c:v>1.07094892594558</c:v>
                </c:pt>
                <c:pt idx="198">
                  <c:v>1.1130786157347732</c:v>
                </c:pt>
                <c:pt idx="199">
                  <c:v>1.1454391020945884</c:v>
                </c:pt>
                <c:pt idx="200">
                  <c:v>1.1014776866623865</c:v>
                </c:pt>
                <c:pt idx="201">
                  <c:v>1.0666748994452269</c:v>
                </c:pt>
                <c:pt idx="202">
                  <c:v>1.1081940140200839</c:v>
                </c:pt>
                <c:pt idx="203">
                  <c:v>1.0373672891570924</c:v>
                </c:pt>
                <c:pt idx="204">
                  <c:v>1.0459153421577985</c:v>
                </c:pt>
                <c:pt idx="205">
                  <c:v>1.0233240592273616</c:v>
                </c:pt>
                <c:pt idx="206">
                  <c:v>1.0593479968731936</c:v>
                </c:pt>
                <c:pt idx="207">
                  <c:v>1.0843815806609751</c:v>
                </c:pt>
                <c:pt idx="208">
                  <c:v>1.0788864037319499</c:v>
                </c:pt>
                <c:pt idx="209">
                  <c:v>1.0697277755169077</c:v>
                </c:pt>
                <c:pt idx="210">
                  <c:v>1.1387227747368909</c:v>
                </c:pt>
                <c:pt idx="211">
                  <c:v>1.0959825097333615</c:v>
                </c:pt>
                <c:pt idx="212">
                  <c:v>1.1466602525232608</c:v>
                </c:pt>
                <c:pt idx="213">
                  <c:v>1.1271218456645045</c:v>
                </c:pt>
                <c:pt idx="214">
                  <c:v>1.1545977303096304</c:v>
                </c:pt>
                <c:pt idx="215">
                  <c:v>1.1411650755942355</c:v>
                </c:pt>
                <c:pt idx="216">
                  <c:v>1.1375016243082186</c:v>
                </c:pt>
                <c:pt idx="217">
                  <c:v>1.0935402088760169</c:v>
                </c:pt>
                <c:pt idx="218">
                  <c:v>1.1149103413777817</c:v>
                </c:pt>
                <c:pt idx="219">
                  <c:v>1.0840395545025716</c:v>
                </c:pt>
                <c:pt idx="220">
                  <c:v>1.0619855416566664</c:v>
                </c:pt>
                <c:pt idx="221">
                  <c:v>1.0349904846750531</c:v>
                </c:pt>
                <c:pt idx="222">
                  <c:v>1.0630946649377702</c:v>
                </c:pt>
                <c:pt idx="223">
                  <c:v>0.9974651069847279</c:v>
                </c:pt>
                <c:pt idx="224">
                  <c:v>0.99893340694594202</c:v>
                </c:pt>
                <c:pt idx="225">
                  <c:v>1.0013902033230839</c:v>
                </c:pt>
                <c:pt idx="226">
                  <c:v>1.0429437927027814</c:v>
                </c:pt>
                <c:pt idx="227">
                  <c:v>1.0148685360697056</c:v>
                </c:pt>
                <c:pt idx="228">
                  <c:v>1.0892596486655053</c:v>
                </c:pt>
                <c:pt idx="229">
                  <c:v>1.0636500957971942</c:v>
                </c:pt>
                <c:pt idx="230">
                  <c:v>1.0828863209339521</c:v>
                </c:pt>
                <c:pt idx="231">
                  <c:v>1.0805871992334555</c:v>
                </c:pt>
                <c:pt idx="232">
                  <c:v>1.0031565878234148</c:v>
                </c:pt>
                <c:pt idx="233">
                  <c:v>0.99799454706274537</c:v>
                </c:pt>
                <c:pt idx="234">
                  <c:v>0.98308198486525622</c:v>
                </c:pt>
                <c:pt idx="235">
                  <c:v>0.99340606638659501</c:v>
                </c:pt>
                <c:pt idx="236">
                  <c:v>0.96300738190709745</c:v>
                </c:pt>
                <c:pt idx="237">
                  <c:v>0.99971522731630191</c:v>
                </c:pt>
                <c:pt idx="238">
                  <c:v>1.0157749096828288</c:v>
                </c:pt>
                <c:pt idx="239">
                  <c:v>1.0243783109506108</c:v>
                </c:pt>
                <c:pt idx="240">
                  <c:v>1.0249518710351297</c:v>
                </c:pt>
                <c:pt idx="241">
                  <c:v>1.0243783109506108</c:v>
                </c:pt>
                <c:pt idx="242">
                  <c:v>1.0347023924719494</c:v>
                </c:pt>
                <c:pt idx="243">
                  <c:v>1.0576447958527022</c:v>
                </c:pt>
                <c:pt idx="244">
                  <c:v>1.0851756799096055</c:v>
                </c:pt>
                <c:pt idx="245">
                  <c:v>0.98939114579496268</c:v>
                </c:pt>
                <c:pt idx="246">
                  <c:v>1.0060243882460085</c:v>
                </c:pt>
                <c:pt idx="247">
                  <c:v>0.97677282393554887</c:v>
                </c:pt>
                <c:pt idx="248">
                  <c:v>0.99856810714726385</c:v>
                </c:pt>
                <c:pt idx="249">
                  <c:v>0.99627386680918861</c:v>
                </c:pt>
                <c:pt idx="250">
                  <c:v>1.0060243882460083</c:v>
                </c:pt>
                <c:pt idx="251">
                  <c:v>1.0289667916267613</c:v>
                </c:pt>
                <c:pt idx="252">
                  <c:v>1.0226576306970541</c:v>
                </c:pt>
                <c:pt idx="253">
                  <c:v>1.0651010769514468</c:v>
                </c:pt>
                <c:pt idx="254">
                  <c:v>1.0301139117957989</c:v>
                </c:pt>
                <c:pt idx="255">
                  <c:v>1.0570712357681833</c:v>
                </c:pt>
                <c:pt idx="256">
                  <c:v>1.0880434803321997</c:v>
                </c:pt>
                <c:pt idx="257">
                  <c:v>1.119015724896216</c:v>
                </c:pt>
                <c:pt idx="258">
                  <c:v>1.0977940017690198</c:v>
                </c:pt>
                <c:pt idx="259">
                  <c:v>1.1213099652342913</c:v>
                </c:pt>
                <c:pt idx="260">
                  <c:v>1.1620327312351275</c:v>
                </c:pt>
                <c:pt idx="261">
                  <c:v>1.0467471542468447</c:v>
                </c:pt>
                <c:pt idx="262">
                  <c:v>1.0863228000786433</c:v>
                </c:pt>
                <c:pt idx="263">
                  <c:v>1.0169220298518662</c:v>
                </c:pt>
                <c:pt idx="264">
                  <c:v>1.020936950443498</c:v>
                </c:pt>
                <c:pt idx="265">
                  <c:v>1.0197898302744604</c:v>
                </c:pt>
                <c:pt idx="266">
                  <c:v>1.0989411219380574</c:v>
                </c:pt>
                <c:pt idx="267">
                  <c:v>1.0932055210928691</c:v>
                </c:pt>
                <c:pt idx="268">
                  <c:v>1.1150008043045843</c:v>
                </c:pt>
                <c:pt idx="269">
                  <c:v>1.1247513257414041</c:v>
                </c:pt>
                <c:pt idx="270">
                  <c:v>1.261258625856883</c:v>
                </c:pt>
                <c:pt idx="271">
                  <c:v>1.2589643855188077</c:v>
                </c:pt>
                <c:pt idx="272">
                  <c:v>1.2314335014619044</c:v>
                </c:pt>
                <c:pt idx="273">
                  <c:v>1.3048491922803134</c:v>
                </c:pt>
                <c:pt idx="274">
                  <c:v>1.3931774452962116</c:v>
                </c:pt>
                <c:pt idx="275">
                  <c:v>1.3736764024225718</c:v>
                </c:pt>
                <c:pt idx="276">
                  <c:v>1.2801861086460042</c:v>
                </c:pt>
                <c:pt idx="277">
                  <c:v>1.2148002590108589</c:v>
                </c:pt>
                <c:pt idx="278">
                  <c:v>1.205049737574039</c:v>
                </c:pt>
                <c:pt idx="279">
                  <c:v>1.1838280144468427</c:v>
                </c:pt>
                <c:pt idx="280">
                  <c:v>1.2228301001941224</c:v>
                </c:pt>
                <c:pt idx="281">
                  <c:v>1.1333547270091866</c:v>
                </c:pt>
                <c:pt idx="282">
                  <c:v>1.1631798514041654</c:v>
                </c:pt>
                <c:pt idx="283">
                  <c:v>1.1666212119112782</c:v>
                </c:pt>
                <c:pt idx="284">
                  <c:v>1.1425316883614878</c:v>
                </c:pt>
                <c:pt idx="285">
                  <c:v>1.1998876968133696</c:v>
                </c:pt>
                <c:pt idx="286">
                  <c:v>1.2165209392644152</c:v>
                </c:pt>
                <c:pt idx="287">
                  <c:v>1.2560965850962136</c:v>
                </c:pt>
                <c:pt idx="288">
                  <c:v>1.2044761774895199</c:v>
                </c:pt>
                <c:pt idx="289">
                  <c:v>1.1534293299673448</c:v>
                </c:pt>
                <c:pt idx="290">
                  <c:v>1.2239772203631596</c:v>
                </c:pt>
                <c:pt idx="291">
                  <c:v>1.2371691023070925</c:v>
                </c:pt>
                <c:pt idx="292">
                  <c:v>1.2996871515196438</c:v>
                </c:pt>
                <c:pt idx="293">
                  <c:v>1.2595379456033264</c:v>
                </c:pt>
                <c:pt idx="294">
                  <c:v>1.2761711880543722</c:v>
                </c:pt>
                <c:pt idx="295">
                  <c:v>1.3679408015773835</c:v>
                </c:pt>
                <c:pt idx="296">
                  <c:v>1.4057957671556256</c:v>
                </c:pt>
                <c:pt idx="297">
                  <c:v>1.3553224797179695</c:v>
                </c:pt>
                <c:pt idx="298">
                  <c:v>1.4109578079162952</c:v>
                </c:pt>
                <c:pt idx="299">
                  <c:v>1.4184140890150396</c:v>
                </c:pt>
                <c:pt idx="300">
                  <c:v>1.4143991684234078</c:v>
                </c:pt>
                <c:pt idx="301">
                  <c:v>1.4792114579740345</c:v>
                </c:pt>
                <c:pt idx="302">
                  <c:v>1.4258703701137843</c:v>
                </c:pt>
                <c:pt idx="303">
                  <c:v>1.3209088746468405</c:v>
                </c:pt>
                <c:pt idx="304">
                  <c:v>1.3530282393798942</c:v>
                </c:pt>
                <c:pt idx="305">
                  <c:v>1.3862947242819861</c:v>
                </c:pt>
                <c:pt idx="306">
                  <c:v>1.3622052007321956</c:v>
                </c:pt>
                <c:pt idx="307">
                  <c:v>1.3622052007321956</c:v>
                </c:pt>
                <c:pt idx="308">
                  <c:v>1.4694609365372149</c:v>
                </c:pt>
                <c:pt idx="309">
                  <c:v>1.4035015268175506</c:v>
                </c:pt>
                <c:pt idx="310">
                  <c:v>1.4384886919731985</c:v>
                </c:pt>
                <c:pt idx="311">
                  <c:v>1.4465185331564618</c:v>
                </c:pt>
                <c:pt idx="312">
                  <c:v>1.4677402562836581</c:v>
                </c:pt>
                <c:pt idx="313">
                  <c:v>1.4964182605095993</c:v>
                </c:pt>
                <c:pt idx="314">
                  <c:v>1.4574161747623195</c:v>
                </c:pt>
                <c:pt idx="315">
                  <c:v>1.3794120032677601</c:v>
                </c:pt>
                <c:pt idx="316">
                  <c:v>1.3851476041129482</c:v>
                </c:pt>
                <c:pt idx="317">
                  <c:v>1.2750240678853351</c:v>
                </c:pt>
                <c:pt idx="318">
                  <c:v>1.2853481494066739</c:v>
                </c:pt>
                <c:pt idx="319">
                  <c:v>1.2268450207857542</c:v>
                </c:pt>
                <c:pt idx="320">
                  <c:v>1.2927199504732649</c:v>
                </c:pt>
                <c:pt idx="321">
                  <c:v>1.2331867948593647</c:v>
                </c:pt>
                <c:pt idx="322">
                  <c:v>1.2326075619824934</c:v>
                </c:pt>
                <c:pt idx="323">
                  <c:v>1.2200006970993622</c:v>
                </c:pt>
                <c:pt idx="324">
                  <c:v>1.2677398548119463</c:v>
                </c:pt>
                <c:pt idx="325">
                  <c:v>1.3725007842367829</c:v>
                </c:pt>
                <c:pt idx="326">
                  <c:v>1.3436874037177311</c:v>
                </c:pt>
                <c:pt idx="327">
                  <c:v>1.3180419384534048</c:v>
                </c:pt>
                <c:pt idx="328">
                  <c:v>1.312767133297013</c:v>
                </c:pt>
                <c:pt idx="329">
                  <c:v>1.3388885201330247</c:v>
                </c:pt>
                <c:pt idx="330">
                  <c:v>1.2844941260209146</c:v>
                </c:pt>
                <c:pt idx="331">
                  <c:v>1.1863569165735661</c:v>
                </c:pt>
                <c:pt idx="332">
                  <c:v>1.2132323159781453</c:v>
                </c:pt>
                <c:pt idx="333">
                  <c:v>1.256811062960119</c:v>
                </c:pt>
                <c:pt idx="334">
                  <c:v>1.3966053749125751</c:v>
                </c:pt>
                <c:pt idx="335">
                  <c:v>1.3936386083169032</c:v>
                </c:pt>
                <c:pt idx="336">
                  <c:v>1.4146746627820637</c:v>
                </c:pt>
                <c:pt idx="337">
                  <c:v>1.3485208116447729</c:v>
                </c:pt>
                <c:pt idx="338">
                  <c:v>1.34162653346663</c:v>
                </c:pt>
                <c:pt idx="339">
                  <c:v>1.3575900152409355</c:v>
                </c:pt>
                <c:pt idx="340">
                  <c:v>1.3618170728908812</c:v>
                </c:pt>
                <c:pt idx="341">
                  <c:v>1.3193672697137899</c:v>
                </c:pt>
                <c:pt idx="342">
                  <c:v>1.2939948222192938</c:v>
                </c:pt>
                <c:pt idx="343">
                  <c:v>1.3429997438386529</c:v>
                </c:pt>
                <c:pt idx="344">
                  <c:v>1.3075343794024552</c:v>
                </c:pt>
                <c:pt idx="345">
                  <c:v>1.3320921317059531</c:v>
                </c:pt>
                <c:pt idx="346">
                  <c:v>1.3382057620911412</c:v>
                </c:pt>
                <c:pt idx="347">
                  <c:v>1.3368423328888068</c:v>
                </c:pt>
                <c:pt idx="348">
                  <c:v>1.3582927015842277</c:v>
                </c:pt>
                <c:pt idx="349">
                  <c:v>1.3561868214267327</c:v>
                </c:pt>
                <c:pt idx="350">
                  <c:v>1.2574132723817575</c:v>
                </c:pt>
                <c:pt idx="351">
                  <c:v>1.1529971438755395</c:v>
                </c:pt>
                <c:pt idx="352">
                  <c:v>1.1874305427424108</c:v>
                </c:pt>
                <c:pt idx="353">
                  <c:v>1.2745126272271627</c:v>
                </c:pt>
                <c:pt idx="354">
                  <c:v>1.2514170240632942</c:v>
                </c:pt>
                <c:pt idx="355">
                  <c:v>1.2448868593267211</c:v>
                </c:pt>
                <c:pt idx="356">
                  <c:v>1.2634672602121946</c:v>
                </c:pt>
                <c:pt idx="357">
                  <c:v>1.2496292854574895</c:v>
                </c:pt>
                <c:pt idx="358">
                  <c:v>1.328047317540854</c:v>
                </c:pt>
                <c:pt idx="359">
                  <c:v>1.3703506524599103</c:v>
                </c:pt>
                <c:pt idx="360">
                  <c:v>1.402576963902046</c:v>
                </c:pt>
                <c:pt idx="361">
                  <c:v>1.4410881380893619</c:v>
                </c:pt>
                <c:pt idx="362">
                  <c:v>1.4269828708323697</c:v>
                </c:pt>
                <c:pt idx="363">
                  <c:v>1.4418799447586417</c:v>
                </c:pt>
                <c:pt idx="364">
                  <c:v>1.5055774523584209</c:v>
                </c:pt>
                <c:pt idx="365">
                  <c:v>1.5780045095975515</c:v>
                </c:pt>
                <c:pt idx="366">
                  <c:v>1.5894739548520458</c:v>
                </c:pt>
                <c:pt idx="367">
                  <c:v>1.6672309399369298</c:v>
                </c:pt>
                <c:pt idx="368">
                  <c:v>1.5248236487279068</c:v>
                </c:pt>
                <c:pt idx="369">
                  <c:v>1.5713901194375615</c:v>
                </c:pt>
                <c:pt idx="370">
                  <c:v>1.6380908236334129</c:v>
                </c:pt>
                <c:pt idx="371">
                  <c:v>1.6249049532264566</c:v>
                </c:pt>
                <c:pt idx="372">
                  <c:v>1.699625323484927</c:v>
                </c:pt>
                <c:pt idx="373">
                  <c:v>1.7600412471232241</c:v>
                </c:pt>
                <c:pt idx="374">
                  <c:v>1.8664448787060648</c:v>
                </c:pt>
                <c:pt idx="375">
                  <c:v>1.832556913031234</c:v>
                </c:pt>
                <c:pt idx="376">
                  <c:v>1.5657646178166629</c:v>
                </c:pt>
                <c:pt idx="377">
                  <c:v>1.6411641647659332</c:v>
                </c:pt>
                <c:pt idx="378">
                  <c:v>1.6865176731752747</c:v>
                </c:pt>
                <c:pt idx="379">
                  <c:v>1.6974265843859817</c:v>
                </c:pt>
                <c:pt idx="380">
                  <c:v>1.7390467193245378</c:v>
                </c:pt>
                <c:pt idx="381">
                  <c:v>1.6269197144827821</c:v>
                </c:pt>
                <c:pt idx="382">
                  <c:v>1.7344491073765544</c:v>
                </c:pt>
                <c:pt idx="383">
                  <c:v>1.8135601240226171</c:v>
                </c:pt>
                <c:pt idx="384">
                  <c:v>2.0248622681024124</c:v>
                </c:pt>
                <c:pt idx="385">
                  <c:v>1.7264615128031098</c:v>
                </c:pt>
                <c:pt idx="386">
                  <c:v>1.7413546778107012</c:v>
                </c:pt>
                <c:pt idx="387">
                  <c:v>2.0843697374588777</c:v>
                </c:pt>
                <c:pt idx="388">
                  <c:v>2.2164032934634519</c:v>
                </c:pt>
                <c:pt idx="389">
                  <c:v>1.8571985134187734</c:v>
                </c:pt>
                <c:pt idx="390">
                  <c:v>1.8098079306625703</c:v>
                </c:pt>
                <c:pt idx="391">
                  <c:v>1.8920126167705313</c:v>
                </c:pt>
                <c:pt idx="392">
                  <c:v>1.8771255360949404</c:v>
                </c:pt>
                <c:pt idx="393">
                  <c:v>1.8920126167705311</c:v>
                </c:pt>
                <c:pt idx="394">
                  <c:v>1.8467427863903774</c:v>
                </c:pt>
                <c:pt idx="395">
                  <c:v>1.9016097822179177</c:v>
                </c:pt>
                <c:pt idx="396">
                  <c:v>1.9657089883600949</c:v>
                </c:pt>
                <c:pt idx="397">
                  <c:v>1.9381251842398277</c:v>
                </c:pt>
                <c:pt idx="398">
                  <c:v>1.943867777378316</c:v>
                </c:pt>
                <c:pt idx="399">
                  <c:v>1.7986439338318894</c:v>
                </c:pt>
                <c:pt idx="400">
                  <c:v>1.8300010456490421</c:v>
                </c:pt>
                <c:pt idx="401">
                  <c:v>1.6941391216660595</c:v>
                </c:pt>
                <c:pt idx="402">
                  <c:v>1.6661723806099848</c:v>
                </c:pt>
                <c:pt idx="403">
                  <c:v>1.677890984309927</c:v>
                </c:pt>
                <c:pt idx="404">
                  <c:v>1.7998775716465882</c:v>
                </c:pt>
                <c:pt idx="405">
                  <c:v>1.8545734978521031</c:v>
                </c:pt>
                <c:pt idx="406">
                  <c:v>1.867773309224716</c:v>
                </c:pt>
                <c:pt idx="407">
                  <c:v>1.8198484739672163</c:v>
                </c:pt>
                <c:pt idx="408">
                  <c:v>1.8920126167705307</c:v>
                </c:pt>
                <c:pt idx="409">
                  <c:v>1.9338404564927971</c:v>
                </c:pt>
                <c:pt idx="410">
                  <c:v>2.1616322071340406</c:v>
                </c:pt>
                <c:pt idx="411">
                  <c:v>2.2126656825132591</c:v>
                </c:pt>
                <c:pt idx="412">
                  <c:v>2.3493478061420996</c:v>
                </c:pt>
                <c:pt idx="413">
                  <c:v>2.4320866538097548</c:v>
                </c:pt>
                <c:pt idx="414">
                  <c:v>2.3965493145760051</c:v>
                </c:pt>
                <c:pt idx="415">
                  <c:v>2.3367956362072353</c:v>
                </c:pt>
                <c:pt idx="416">
                  <c:v>2.1777771779757056</c:v>
                </c:pt>
                <c:pt idx="417">
                  <c:v>2.00782058107171</c:v>
                </c:pt>
                <c:pt idx="418">
                  <c:v>2.1669872002152974</c:v>
                </c:pt>
                <c:pt idx="419">
                  <c:v>2.0679444440194841</c:v>
                </c:pt>
                <c:pt idx="420">
                  <c:v>2.0582129407535099</c:v>
                </c:pt>
                <c:pt idx="421">
                  <c:v>2.2239165249667163</c:v>
                </c:pt>
                <c:pt idx="422">
                  <c:v>2.2089406561117215</c:v>
                </c:pt>
                <c:pt idx="423">
                  <c:v>2.2314808668883721</c:v>
                </c:pt>
                <c:pt idx="424">
                  <c:v>2.1387298284113494</c:v>
                </c:pt>
                <c:pt idx="425">
                  <c:v>1.9730988717749816</c:v>
                </c:pt>
                <c:pt idx="426">
                  <c:v>1.8110569354456354</c:v>
                </c:pt>
                <c:pt idx="427">
                  <c:v>1.7219301177563817</c:v>
                </c:pt>
                <c:pt idx="428">
                  <c:v>1.6228951759188159</c:v>
                </c:pt>
                <c:pt idx="429">
                  <c:v>1.5770561895797628</c:v>
                </c:pt>
                <c:pt idx="430">
                  <c:v>1.5837184667837811</c:v>
                </c:pt>
                <c:pt idx="431">
                  <c:v>1.5142651468325017</c:v>
                </c:pt>
                <c:pt idx="432">
                  <c:v>1.4627767555522437</c:v>
                </c:pt>
                <c:pt idx="433">
                  <c:v>1.4063352087142151</c:v>
                </c:pt>
                <c:pt idx="434">
                  <c:v>1.4402972005821764</c:v>
                </c:pt>
                <c:pt idx="435">
                  <c:v>1.4546682369516217</c:v>
                </c:pt>
                <c:pt idx="436">
                  <c:v>1.507307007157223</c:v>
                </c:pt>
                <c:pt idx="437">
                  <c:v>1.5583263060930672</c:v>
                </c:pt>
                <c:pt idx="438">
                  <c:v>1.5151394338687789</c:v>
                </c:pt>
                <c:pt idx="439">
                  <c:v>1.4238857837551413</c:v>
                </c:pt>
                <c:pt idx="440">
                  <c:v>1.3898917661288654</c:v>
                </c:pt>
                <c:pt idx="441">
                  <c:v>1.4207954185163891</c:v>
                </c:pt>
                <c:pt idx="442">
                  <c:v>1.52123228877584</c:v>
                </c:pt>
                <c:pt idx="443">
                  <c:v>1.540547071518042</c:v>
                </c:pt>
                <c:pt idx="444">
                  <c:v>1.5930832805768318</c:v>
                </c:pt>
                <c:pt idx="445">
                  <c:v>1.5938558718865197</c:v>
                </c:pt>
                <c:pt idx="446">
                  <c:v>1.5861299587896391</c:v>
                </c:pt>
                <c:pt idx="447">
                  <c:v>1.6131706546287219</c:v>
                </c:pt>
                <c:pt idx="448">
                  <c:v>1.6742053680940807</c:v>
                </c:pt>
                <c:pt idx="449">
                  <c:v>1.6726601854747043</c:v>
                </c:pt>
                <c:pt idx="450">
                  <c:v>1.643301715706557</c:v>
                </c:pt>
                <c:pt idx="451">
                  <c:v>1.699700881313787</c:v>
                </c:pt>
                <c:pt idx="452">
                  <c:v>1.8194525343154404</c:v>
                </c:pt>
                <c:pt idx="453">
                  <c:v>1.9098457175489463</c:v>
                </c:pt>
                <c:pt idx="454">
                  <c:v>1.9129360827876989</c:v>
                </c:pt>
                <c:pt idx="455">
                  <c:v>1.8959390739745607</c:v>
                </c:pt>
                <c:pt idx="456">
                  <c:v>1.6147158372480976</c:v>
                </c:pt>
                <c:pt idx="457">
                  <c:v>1.7630533687082102</c:v>
                </c:pt>
                <c:pt idx="458">
                  <c:v>1.8117266212185597</c:v>
                </c:pt>
                <c:pt idx="459">
                  <c:v>1.6803860985715853</c:v>
                </c:pt>
                <c:pt idx="460">
                  <c:v>1.7769600122825959</c:v>
                </c:pt>
                <c:pt idx="461">
                  <c:v>1.9245249524330201</c:v>
                </c:pt>
                <c:pt idx="462">
                  <c:v>2.052002518531554</c:v>
                </c:pt>
                <c:pt idx="463">
                  <c:v>2.0759528491318848</c:v>
                </c:pt>
                <c:pt idx="464">
                  <c:v>1.9940581703049476</c:v>
                </c:pt>
                <c:pt idx="465">
                  <c:v>1.9492478743430388</c:v>
                </c:pt>
                <c:pt idx="466">
                  <c:v>2.0659091621059393</c:v>
                </c:pt>
                <c:pt idx="467">
                  <c:v>1.9986937181630759</c:v>
                </c:pt>
                <c:pt idx="468">
                  <c:v>1.9778337528014978</c:v>
                </c:pt>
                <c:pt idx="469">
                  <c:v>1.8712161520645418</c:v>
                </c:pt>
                <c:pt idx="470">
                  <c:v>2.1648008497460141</c:v>
                </c:pt>
                <c:pt idx="471">
                  <c:v>2.1787074933203998</c:v>
                </c:pt>
                <c:pt idx="472">
                  <c:v>2.1029935449709676</c:v>
                </c:pt>
                <c:pt idx="473">
                  <c:v>2.226608154521061</c:v>
                </c:pt>
                <c:pt idx="474">
                  <c:v>2.2745088157217226</c:v>
                </c:pt>
                <c:pt idx="475">
                  <c:v>2.2799169548895395</c:v>
                </c:pt>
                <c:pt idx="476">
                  <c:v>2.3448146249033388</c:v>
                </c:pt>
                <c:pt idx="477">
                  <c:v>2.4344352168271564</c:v>
                </c:pt>
                <c:pt idx="478">
                  <c:v>2.4537499995693586</c:v>
                </c:pt>
                <c:pt idx="479">
                  <c:v>2.3880797382458714</c:v>
                </c:pt>
                <c:pt idx="480">
                  <c:v>2.1648008497460149</c:v>
                </c:pt>
                <c:pt idx="481">
                  <c:v>2.0782706230609493</c:v>
                </c:pt>
                <c:pt idx="482">
                  <c:v>1.9345686394589656</c:v>
                </c:pt>
                <c:pt idx="483">
                  <c:v>1.9755159788724341</c:v>
                </c:pt>
                <c:pt idx="484">
                  <c:v>1.9994663094727647</c:v>
                </c:pt>
                <c:pt idx="485">
                  <c:v>1.9886500311371313</c:v>
                </c:pt>
                <c:pt idx="486">
                  <c:v>2.1084016841387849</c:v>
                </c:pt>
                <c:pt idx="487">
                  <c:v>2.2884154592961092</c:v>
                </c:pt>
                <c:pt idx="488">
                  <c:v>2.3092754246576876</c:v>
                </c:pt>
                <c:pt idx="489">
                  <c:v>2.3177739290642565</c:v>
                </c:pt>
                <c:pt idx="490">
                  <c:v>2.3448146249033397</c:v>
                </c:pt>
                <c:pt idx="491">
                  <c:v>2.3332257552580185</c:v>
                </c:pt>
                <c:pt idx="492">
                  <c:v>2.4977877042215804</c:v>
                </c:pt>
                <c:pt idx="493">
                  <c:v>2.4916069737440756</c:v>
                </c:pt>
                <c:pt idx="494">
                  <c:v>2.5109217564862778</c:v>
                </c:pt>
                <c:pt idx="495">
                  <c:v>2.3394064857355228</c:v>
                </c:pt>
                <c:pt idx="496">
                  <c:v>2.4259367124205884</c:v>
                </c:pt>
                <c:pt idx="497">
                  <c:v>2.2065207804691722</c:v>
                </c:pt>
                <c:pt idx="498">
                  <c:v>2.1771623107010249</c:v>
                </c:pt>
                <c:pt idx="499">
                  <c:v>2.3146835638255046</c:v>
                </c:pt>
                <c:pt idx="500">
                  <c:v>2.3965782426524416</c:v>
                </c:pt>
                <c:pt idx="501">
                  <c:v>2.4715195996921859</c:v>
                </c:pt>
                <c:pt idx="502">
                  <c:v>2.4746099649309388</c:v>
                </c:pt>
                <c:pt idx="503">
                  <c:v>2.5789097917388304</c:v>
                </c:pt>
                <c:pt idx="504">
                  <c:v>2.5982245744810322</c:v>
                </c:pt>
                <c:pt idx="505">
                  <c:v>2.7751479843996036</c:v>
                </c:pt>
                <c:pt idx="506">
                  <c:v>2.5248284000606636</c:v>
                </c:pt>
                <c:pt idx="507">
                  <c:v>2.3826715990780558</c:v>
                </c:pt>
                <c:pt idx="508">
                  <c:v>2.384216781697432</c:v>
                </c:pt>
                <c:pt idx="509">
                  <c:v>2.7032969925986117</c:v>
                </c:pt>
                <c:pt idx="510">
                  <c:v>2.6074956701972889</c:v>
                </c:pt>
                <c:pt idx="511">
                  <c:v>2.5294639479187921</c:v>
                </c:pt>
                <c:pt idx="512">
                  <c:v>2.5271461739897276</c:v>
                </c:pt>
                <c:pt idx="513">
                  <c:v>2.6283556355588669</c:v>
                </c:pt>
                <c:pt idx="514">
                  <c:v>2.7388361928442633</c:v>
                </c:pt>
                <c:pt idx="515">
                  <c:v>2.7349732362958226</c:v>
                </c:pt>
                <c:pt idx="516">
                  <c:v>2.47383737362125</c:v>
                </c:pt>
                <c:pt idx="517">
                  <c:v>2.1972496847529155</c:v>
                </c:pt>
                <c:pt idx="518">
                  <c:v>2.2304711110695035</c:v>
                </c:pt>
                <c:pt idx="519">
                  <c:v>2.0226440487634085</c:v>
                </c:pt>
                <c:pt idx="520">
                  <c:v>2.0705447099640697</c:v>
                </c:pt>
                <c:pt idx="521">
                  <c:v>2.1593927105781994</c:v>
                </c:pt>
                <c:pt idx="522">
                  <c:v>2.3216368856126977</c:v>
                </c:pt>
                <c:pt idx="523">
                  <c:v>2.4869714258859474</c:v>
                </c:pt>
                <c:pt idx="524">
                  <c:v>2.6891370574158091</c:v>
                </c:pt>
                <c:pt idx="525">
                  <c:v>2.5667076049781543</c:v>
                </c:pt>
                <c:pt idx="526">
                  <c:v>2.5799423203115897</c:v>
                </c:pt>
                <c:pt idx="527">
                  <c:v>2.7453912962712153</c:v>
                </c:pt>
                <c:pt idx="528">
                  <c:v>2.7567358884045676</c:v>
                </c:pt>
                <c:pt idx="529">
                  <c:v>2.8755607111806265</c:v>
                </c:pt>
                <c:pt idx="530">
                  <c:v>2.8581081827657493</c:v>
                </c:pt>
                <c:pt idx="531">
                  <c:v>2.9938522886787076</c:v>
                </c:pt>
                <c:pt idx="532">
                  <c:v>2.9324399340391443</c:v>
                </c:pt>
                <c:pt idx="533">
                  <c:v>3.0450973830075556</c:v>
                </c:pt>
                <c:pt idx="534">
                  <c:v>2.9584482704829504</c:v>
                </c:pt>
                <c:pt idx="535">
                  <c:v>2.8338269097086242</c:v>
                </c:pt>
                <c:pt idx="536">
                  <c:v>2.9345898166887325</c:v>
                </c:pt>
                <c:pt idx="537">
                  <c:v>2.831822079917532</c:v>
                </c:pt>
                <c:pt idx="538">
                  <c:v>2.8228353384791478</c:v>
                </c:pt>
                <c:pt idx="539">
                  <c:v>2.8040493940199172</c:v>
                </c:pt>
                <c:pt idx="540">
                  <c:v>2.6765499899454577</c:v>
                </c:pt>
                <c:pt idx="541">
                  <c:v>2.8208460253442089</c:v>
                </c:pt>
                <c:pt idx="542">
                  <c:v>2.8662946723690887</c:v>
                </c:pt>
                <c:pt idx="543">
                  <c:v>2.8258245746300266</c:v>
                </c:pt>
                <c:pt idx="544">
                  <c:v>2.8079835215457258</c:v>
                </c:pt>
                <c:pt idx="545">
                  <c:v>2.9838095489850414</c:v>
                </c:pt>
                <c:pt idx="546">
                  <c:v>3.0497375314007105</c:v>
                </c:pt>
                <c:pt idx="547">
                  <c:v>2.8378450974572367</c:v>
                </c:pt>
                <c:pt idx="548">
                  <c:v>3.0107412636054405</c:v>
                </c:pt>
                <c:pt idx="549">
                  <c:v>3.1283943024333198</c:v>
                </c:pt>
                <c:pt idx="550">
                  <c:v>2.9628279126302242</c:v>
                </c:pt>
                <c:pt idx="551">
                  <c:v>2.8984652497924928</c:v>
                </c:pt>
                <c:pt idx="552">
                  <c:v>2.8540324491717879</c:v>
                </c:pt>
                <c:pt idx="553">
                  <c:v>3.0005850899276107</c:v>
                </c:pt>
                <c:pt idx="554">
                  <c:v>2.9760449888203961</c:v>
                </c:pt>
                <c:pt idx="555">
                  <c:v>2.9432209632084061</c:v>
                </c:pt>
                <c:pt idx="556">
                  <c:v>2.8560688619075503</c:v>
                </c:pt>
                <c:pt idx="557">
                  <c:v>2.7109925566972106</c:v>
                </c:pt>
                <c:pt idx="558">
                  <c:v>3.0826187985856235</c:v>
                </c:pt>
                <c:pt idx="559">
                  <c:v>3.416799410980309</c:v>
                </c:pt>
                <c:pt idx="560">
                  <c:v>3.5755073782612166</c:v>
                </c:pt>
                <c:pt idx="561">
                  <c:v>3.5580271199674951</c:v>
                </c:pt>
                <c:pt idx="562">
                  <c:v>3.6672290517301258</c:v>
                </c:pt>
                <c:pt idx="563">
                  <c:v>3.6339360054139189</c:v>
                </c:pt>
                <c:pt idx="564">
                  <c:v>3.9670768185960674</c:v>
                </c:pt>
                <c:pt idx="565">
                  <c:v>3.6028627452416133</c:v>
                </c:pt>
                <c:pt idx="566">
                  <c:v>4.4401336771640949</c:v>
                </c:pt>
                <c:pt idx="567">
                  <c:v>4.222342310088008</c:v>
                </c:pt>
                <c:pt idx="568">
                  <c:v>4.1180869444068229</c:v>
                </c:pt>
                <c:pt idx="569">
                  <c:v>4.2046013760120085</c:v>
                </c:pt>
                <c:pt idx="570">
                  <c:v>4.1630582526920765</c:v>
                </c:pt>
                <c:pt idx="571">
                  <c:v>4.0803063302379527</c:v>
                </c:pt>
                <c:pt idx="572">
                  <c:v>3.9223718862943966</c:v>
                </c:pt>
                <c:pt idx="573">
                  <c:v>3.7028496854425823</c:v>
                </c:pt>
                <c:pt idx="574">
                  <c:v>4.0678663719140564</c:v>
                </c:pt>
                <c:pt idx="575">
                  <c:v>4.4475338999593683</c:v>
                </c:pt>
                <c:pt idx="576">
                  <c:v>4.0047829014141385</c:v>
                </c:pt>
                <c:pt idx="577">
                  <c:v>3.9281457408865861</c:v>
                </c:pt>
                <c:pt idx="578">
                  <c:v>3.9514121519875918</c:v>
                </c:pt>
                <c:pt idx="579">
                  <c:v>3.7235167534543545</c:v>
                </c:pt>
                <c:pt idx="580">
                  <c:v>3.7995068912799534</c:v>
                </c:pt>
                <c:pt idx="581">
                  <c:v>3.5739111696102062</c:v>
                </c:pt>
                <c:pt idx="582">
                  <c:v>3.3580373405733481</c:v>
                </c:pt>
                <c:pt idx="583">
                  <c:v>3.26624276618803</c:v>
                </c:pt>
                <c:pt idx="584">
                  <c:v>3.1580122366575392</c:v>
                </c:pt>
                <c:pt idx="585">
                  <c:v>3.0427825997441516</c:v>
                </c:pt>
                <c:pt idx="586">
                  <c:v>3.0543918427801842</c:v>
                </c:pt>
                <c:pt idx="587">
                  <c:v>3.4109761482432308</c:v>
                </c:pt>
                <c:pt idx="588">
                  <c:v>3.0347084988350499</c:v>
                </c:pt>
                <c:pt idx="589">
                  <c:v>2.9529918922636891</c:v>
                </c:pt>
                <c:pt idx="590">
                  <c:v>3.0073482418958908</c:v>
                </c:pt>
                <c:pt idx="591">
                  <c:v>2.8601504179803006</c:v>
                </c:pt>
                <c:pt idx="592">
                  <c:v>2.8408662242465792</c:v>
                </c:pt>
                <c:pt idx="593">
                  <c:v>3.0933388794153247</c:v>
                </c:pt>
                <c:pt idx="594">
                  <c:v>3.1630031686791233</c:v>
                </c:pt>
                <c:pt idx="595">
                  <c:v>3.2345701090613579</c:v>
                </c:pt>
                <c:pt idx="596">
                  <c:v>3.0861838935724211</c:v>
                </c:pt>
                <c:pt idx="597">
                  <c:v>3.1005271184844543</c:v>
                </c:pt>
                <c:pt idx="598">
                  <c:v>2.9804769247680047</c:v>
                </c:pt>
                <c:pt idx="599">
                  <c:v>2.9871496343010673</c:v>
                </c:pt>
                <c:pt idx="600">
                  <c:v>2.9132318122004586</c:v>
                </c:pt>
                <c:pt idx="601">
                  <c:v>2.8765939705091128</c:v>
                </c:pt>
                <c:pt idx="602">
                  <c:v>3.0164133458654336</c:v>
                </c:pt>
                <c:pt idx="603">
                  <c:v>2.9826978464705145</c:v>
                </c:pt>
                <c:pt idx="604">
                  <c:v>2.9804769247680047</c:v>
                </c:pt>
                <c:pt idx="605">
                  <c:v>2.7294786975543341</c:v>
                </c:pt>
                <c:pt idx="606">
                  <c:v>2.7962141180324354</c:v>
                </c:pt>
                <c:pt idx="607">
                  <c:v>2.7624434161238307</c:v>
                </c:pt>
                <c:pt idx="608">
                  <c:v>2.7036680242914088</c:v>
                </c:pt>
                <c:pt idx="609">
                  <c:v>2.7219298819360653</c:v>
                </c:pt>
                <c:pt idx="610">
                  <c:v>2.7036680242914088</c:v>
                </c:pt>
                <c:pt idx="611">
                  <c:v>2.7885856623390617</c:v>
                </c:pt>
                <c:pt idx="612">
                  <c:v>2.7045811171736416</c:v>
                </c:pt>
                <c:pt idx="613">
                  <c:v>2.6817537951178205</c:v>
                </c:pt>
                <c:pt idx="614">
                  <c:v>2.7027549314091752</c:v>
                </c:pt>
                <c:pt idx="615">
                  <c:v>2.4699162464398037</c:v>
                </c:pt>
                <c:pt idx="616">
                  <c:v>2.477220989497666</c:v>
                </c:pt>
                <c:pt idx="617">
                  <c:v>2.3539534503962343</c:v>
                </c:pt>
                <c:pt idx="618">
                  <c:v>2.3292999425759477</c:v>
                </c:pt>
                <c:pt idx="619">
                  <c:v>2.4434365528550517</c:v>
                </c:pt>
                <c:pt idx="620">
                  <c:v>2.4553067603240786</c:v>
                </c:pt>
                <c:pt idx="621">
                  <c:v>2.4589591318530095</c:v>
                </c:pt>
                <c:pt idx="622">
                  <c:v>2.5968361570701668</c:v>
                </c:pt>
                <c:pt idx="623">
                  <c:v>2.7666714331654729</c:v>
                </c:pt>
                <c:pt idx="624">
                  <c:v>2.9876399106658176</c:v>
                </c:pt>
                <c:pt idx="625">
                  <c:v>3.0205112544261992</c:v>
                </c:pt>
                <c:pt idx="626">
                  <c:v>2.8926782509136033</c:v>
                </c:pt>
                <c:pt idx="627">
                  <c:v>3.0962979636515242</c:v>
                </c:pt>
                <c:pt idx="628">
                  <c:v>3.0387731120708565</c:v>
                </c:pt>
                <c:pt idx="629">
                  <c:v>3.0597742483622108</c:v>
                </c:pt>
                <c:pt idx="630">
                  <c:v>3.2067822024016963</c:v>
                </c:pt>
                <c:pt idx="631">
                  <c:v>3.3601818066168119</c:v>
                </c:pt>
                <c:pt idx="632">
                  <c:v>3.2487844749844066</c:v>
                </c:pt>
                <c:pt idx="633">
                  <c:v>3.3419199489721558</c:v>
                </c:pt>
                <c:pt idx="634">
                  <c:v>3.4496649090756297</c:v>
                </c:pt>
                <c:pt idx="635">
                  <c:v>3.230522617339751</c:v>
                </c:pt>
                <c:pt idx="636">
                  <c:v>2.457132946088544</c:v>
                </c:pt>
                <c:pt idx="637">
                  <c:v>2.7538881328142137</c:v>
                </c:pt>
                <c:pt idx="638">
                  <c:v>2.6132718289503583</c:v>
                </c:pt>
                <c:pt idx="639">
                  <c:v>2.5694433706031825</c:v>
                </c:pt>
                <c:pt idx="640">
                  <c:v>2.7894987552212944</c:v>
                </c:pt>
                <c:pt idx="641">
                  <c:v>2.3977819087434105</c:v>
                </c:pt>
                <c:pt idx="642">
                  <c:v>2.3439094286916733</c:v>
                </c:pt>
                <c:pt idx="643">
                  <c:v>2.5310934695494032</c:v>
                </c:pt>
                <c:pt idx="644">
                  <c:v>2.6607526588264649</c:v>
                </c:pt>
                <c:pt idx="645">
                  <c:v>2.6625788445909304</c:v>
                </c:pt>
                <c:pt idx="646">
                  <c:v>2.6991025598802438</c:v>
                </c:pt>
                <c:pt idx="647">
                  <c:v>2.8561545356242908</c:v>
                </c:pt>
                <c:pt idx="648">
                  <c:v>2.7986296840436222</c:v>
                </c:pt>
                <c:pt idx="649">
                  <c:v>2.8141522630415805</c:v>
                </c:pt>
                <c:pt idx="650">
                  <c:v>2.6726228662954918</c:v>
                </c:pt>
                <c:pt idx="651">
                  <c:v>2.7776285477522675</c:v>
                </c:pt>
                <c:pt idx="652">
                  <c:v>2.8561545356242912</c:v>
                </c:pt>
                <c:pt idx="653">
                  <c:v>2.9182448516161239</c:v>
                </c:pt>
                <c:pt idx="654">
                  <c:v>2.7548012256964474</c:v>
                </c:pt>
                <c:pt idx="655">
                  <c:v>2.9502031024942732</c:v>
                </c:pt>
                <c:pt idx="656">
                  <c:v>2.9383328950252463</c:v>
                </c:pt>
                <c:pt idx="657">
                  <c:v>2.8351533993329365</c:v>
                </c:pt>
                <c:pt idx="658">
                  <c:v>2.9072877370293297</c:v>
                </c:pt>
                <c:pt idx="659">
                  <c:v>2.8826342292090437</c:v>
                </c:pt>
                <c:pt idx="660">
                  <c:v>2.637012243888412</c:v>
                </c:pt>
                <c:pt idx="661">
                  <c:v>2.5813135780722094</c:v>
                </c:pt>
                <c:pt idx="662">
                  <c:v>2.4680900606753386</c:v>
                </c:pt>
                <c:pt idx="663">
                  <c:v>2.5712695563676484</c:v>
                </c:pt>
                <c:pt idx="664">
                  <c:v>2.7758023619878025</c:v>
                </c:pt>
                <c:pt idx="665">
                  <c:v>2.9191579444983571</c:v>
                </c:pt>
                <c:pt idx="666">
                  <c:v>2.8013689626903218</c:v>
                </c:pt>
                <c:pt idx="667">
                  <c:v>2.7538881328142146</c:v>
                </c:pt>
                <c:pt idx="668">
                  <c:v>2.6580133801797676</c:v>
                </c:pt>
                <c:pt idx="669">
                  <c:v>2.81689154168828</c:v>
                </c:pt>
                <c:pt idx="670">
                  <c:v>2.9556816597876696</c:v>
                </c:pt>
                <c:pt idx="671">
                  <c:v>2.8862866007379746</c:v>
                </c:pt>
                <c:pt idx="672">
                  <c:v>2.7767154548700352</c:v>
                </c:pt>
                <c:pt idx="673">
                  <c:v>2.8059344271014859</c:v>
                </c:pt>
                <c:pt idx="674">
                  <c:v>3.0168588828972696</c:v>
                </c:pt>
                <c:pt idx="675">
                  <c:v>3.0150326971328045</c:v>
                </c:pt>
                <c:pt idx="676">
                  <c:v>3.000423211017079</c:v>
                </c:pt>
                <c:pt idx="677">
                  <c:v>2.9693780530211633</c:v>
                </c:pt>
                <c:pt idx="678">
                  <c:v>3.1328216789408394</c:v>
                </c:pt>
                <c:pt idx="679">
                  <c:v>3.2022167379905344</c:v>
                </c:pt>
                <c:pt idx="680">
                  <c:v>3.1903465305215071</c:v>
                </c:pt>
                <c:pt idx="681">
                  <c:v>3.0177719757795023</c:v>
                </c:pt>
                <c:pt idx="682">
                  <c:v>2.965725681492231</c:v>
                </c:pt>
                <c:pt idx="683">
                  <c:v>3.1556490009966605</c:v>
                </c:pt>
                <c:pt idx="684">
                  <c:v>3.2506106607488747</c:v>
                </c:pt>
                <c:pt idx="685">
                  <c:v>3.200269345206304</c:v>
                </c:pt>
                <c:pt idx="686">
                  <c:v>3.1057901106457315</c:v>
                </c:pt>
                <c:pt idx="687">
                  <c:v>3.1976164554479123</c:v>
                </c:pt>
                <c:pt idx="688">
                  <c:v>3.0389112269606078</c:v>
                </c:pt>
                <c:pt idx="689">
                  <c:v>3.2387836418320721</c:v>
                </c:pt>
                <c:pt idx="690">
                  <c:v>3.3649822484053482</c:v>
                </c:pt>
                <c:pt idx="691">
                  <c:v>3.1158249736849739</c:v>
                </c:pt>
                <c:pt idx="692">
                  <c:v>3.0662888055818742</c:v>
                </c:pt>
                <c:pt idx="693">
                  <c:v>3.1739369040773431</c:v>
                </c:pt>
                <c:pt idx="694">
                  <c:v>3.0958196769036896</c:v>
                </c:pt>
                <c:pt idx="695">
                  <c:v>2.8981151896483826</c:v>
                </c:pt>
                <c:pt idx="696">
                  <c:v>2.7965620957626851</c:v>
                </c:pt>
                <c:pt idx="697">
                  <c:v>2.898115189648383</c:v>
                </c:pt>
                <c:pt idx="698">
                  <c:v>2.9017487342693058</c:v>
                </c:pt>
                <c:pt idx="699">
                  <c:v>3.0065403877022581</c:v>
                </c:pt>
                <c:pt idx="700">
                  <c:v>3.0096681280275659</c:v>
                </c:pt>
                <c:pt idx="701">
                  <c:v>2.9863674715525139</c:v>
                </c:pt>
                <c:pt idx="702">
                  <c:v>3.0818039819616487</c:v>
                </c:pt>
                <c:pt idx="703">
                  <c:v>3.0143719594337042</c:v>
                </c:pt>
                <c:pt idx="704">
                  <c:v>2.8959394274939916</c:v>
                </c:pt>
                <c:pt idx="705">
                  <c:v>2.8053755035796342</c:v>
                </c:pt>
                <c:pt idx="706">
                  <c:v>2.7744363347556917</c:v>
                </c:pt>
                <c:pt idx="707">
                  <c:v>2.6420488475493129</c:v>
                </c:pt>
                <c:pt idx="708">
                  <c:v>2.6330316159877105</c:v>
                </c:pt>
                <c:pt idx="709">
                  <c:v>2.4843653826247292</c:v>
                </c:pt>
                <c:pt idx="710">
                  <c:v>2.4179218454379416</c:v>
                </c:pt>
                <c:pt idx="711">
                  <c:v>2.6799847040912437</c:v>
                </c:pt>
                <c:pt idx="712">
                  <c:v>2.6306374067438028</c:v>
                </c:pt>
                <c:pt idx="713">
                  <c:v>2.7031473843181471</c:v>
                </c:pt>
                <c:pt idx="714">
                  <c:v>2.5383140934998876</c:v>
                </c:pt>
                <c:pt idx="715">
                  <c:v>2.7214913992163741</c:v>
                </c:pt>
                <c:pt idx="716">
                  <c:v>2.7905308700639249</c:v>
                </c:pt>
                <c:pt idx="717">
                  <c:v>2.9681404765185126</c:v>
                </c:pt>
                <c:pt idx="718">
                  <c:v>3.0583372045612811</c:v>
                </c:pt>
                <c:pt idx="719">
                  <c:v>3.0716996827898395</c:v>
                </c:pt>
                <c:pt idx="720">
                  <c:v>2.8818411379590732</c:v>
                </c:pt>
                <c:pt idx="721">
                  <c:v>3.0067344749196057</c:v>
                </c:pt>
                <c:pt idx="722">
                  <c:v>3.1522421238537963</c:v>
                </c:pt>
                <c:pt idx="723">
                  <c:v>3.0793579128976392</c:v>
                </c:pt>
                <c:pt idx="724">
                  <c:v>3.0170731654684801</c:v>
                </c:pt>
                <c:pt idx="725">
                  <c:v>3.5064432839859343</c:v>
                </c:pt>
                <c:pt idx="726">
                  <c:v>3.6640652739071879</c:v>
                </c:pt>
                <c:pt idx="727">
                  <c:v>3.2230790255134321</c:v>
                </c:pt>
                <c:pt idx="728">
                  <c:v>3.3762810615835588</c:v>
                </c:pt>
                <c:pt idx="729">
                  <c:v>3.4330056916170681</c:v>
                </c:pt>
                <c:pt idx="730">
                  <c:v>3.2833831675272207</c:v>
                </c:pt>
                <c:pt idx="731">
                  <c:v>3.0831768768243411</c:v>
                </c:pt>
                <c:pt idx="732">
                  <c:v>3.0736471728984469</c:v>
                </c:pt>
                <c:pt idx="733">
                  <c:v>3.1615959580492077</c:v>
                </c:pt>
                <c:pt idx="734">
                  <c:v>3.2092103550077802</c:v>
                </c:pt>
                <c:pt idx="735">
                  <c:v>3.1629367536208997</c:v>
                </c:pt>
                <c:pt idx="736">
                  <c:v>3.0850899131491545</c:v>
                </c:pt>
                <c:pt idx="737">
                  <c:v>2.8969527539475939</c:v>
                </c:pt>
                <c:pt idx="738">
                  <c:v>2.7735979416281444</c:v>
                </c:pt>
                <c:pt idx="739">
                  <c:v>2.740475790938115</c:v>
                </c:pt>
                <c:pt idx="740">
                  <c:v>2.6298324629894498</c:v>
                </c:pt>
                <c:pt idx="741">
                  <c:v>2.7199871863742082</c:v>
                </c:pt>
                <c:pt idx="742">
                  <c:v>2.6045765200063138</c:v>
                </c:pt>
                <c:pt idx="743">
                  <c:v>2.7975262059407653</c:v>
                </c:pt>
                <c:pt idx="744">
                  <c:v>2.9543295167510712</c:v>
                </c:pt>
                <c:pt idx="745">
                  <c:v>2.6929788283221088</c:v>
                </c:pt>
                <c:pt idx="746">
                  <c:v>3.0000824074972163</c:v>
                </c:pt>
                <c:pt idx="747">
                  <c:v>2.9270819721499528</c:v>
                </c:pt>
                <c:pt idx="748">
                  <c:v>3.064805779756762</c:v>
                </c:pt>
                <c:pt idx="749">
                  <c:v>3.1872670363410602</c:v>
                </c:pt>
                <c:pt idx="750">
                  <c:v>2.8768389064756339</c:v>
                </c:pt>
                <c:pt idx="751">
                  <c:v>2.7105959894741343</c:v>
                </c:pt>
                <c:pt idx="752">
                  <c:v>2.7860309544408217</c:v>
                </c:pt>
                <c:pt idx="753">
                  <c:v>2.5511218967121874</c:v>
                </c:pt>
                <c:pt idx="754">
                  <c:v>2.4927155297587165</c:v>
                </c:pt>
                <c:pt idx="755">
                  <c:v>2.5389633583108355</c:v>
                </c:pt>
                <c:pt idx="756">
                  <c:v>2.5014941690552002</c:v>
                </c:pt>
                <c:pt idx="757">
                  <c:v>2.5678102479043137</c:v>
                </c:pt>
                <c:pt idx="758">
                  <c:v>2.5432923665944007</c:v>
                </c:pt>
                <c:pt idx="759">
                  <c:v>2.4626728958355888</c:v>
                </c:pt>
                <c:pt idx="760">
                  <c:v>2.3939030219990629</c:v>
                </c:pt>
                <c:pt idx="761">
                  <c:v>2.2309915839180618</c:v>
                </c:pt>
                <c:pt idx="762">
                  <c:v>2.282541657241953</c:v>
                </c:pt>
                <c:pt idx="763">
                  <c:v>2.2556191940233119</c:v>
                </c:pt>
                <c:pt idx="764">
                  <c:v>2.2075491682812141</c:v>
                </c:pt>
                <c:pt idx="765">
                  <c:v>2.3277792962041453</c:v>
                </c:pt>
                <c:pt idx="766">
                  <c:v>2.3676840841390736</c:v>
                </c:pt>
                <c:pt idx="767">
                  <c:v>2.3237902679663756</c:v>
                </c:pt>
                <c:pt idx="768">
                  <c:v>2.2518734495887931</c:v>
                </c:pt>
                <c:pt idx="769">
                  <c:v>2.4120973043460809</c:v>
                </c:pt>
                <c:pt idx="770">
                  <c:v>2.3816716797183721</c:v>
                </c:pt>
                <c:pt idx="771">
                  <c:v>2.4602358123167019</c:v>
                </c:pt>
                <c:pt idx="772">
                  <c:v>2.4365256011231891</c:v>
                </c:pt>
                <c:pt idx="773">
                  <c:v>2.4622663800059699</c:v>
                </c:pt>
                <c:pt idx="774">
                  <c:v>2.5928054458675764</c:v>
                </c:pt>
                <c:pt idx="775">
                  <c:v>2.6570020894328761</c:v>
                </c:pt>
                <c:pt idx="776">
                  <c:v>2.5406931919734568</c:v>
                </c:pt>
                <c:pt idx="777">
                  <c:v>2.5145667110715046</c:v>
                </c:pt>
                <c:pt idx="778">
                  <c:v>2.5116029180124881</c:v>
                </c:pt>
                <c:pt idx="779">
                  <c:v>2.5691370530616893</c:v>
                </c:pt>
                <c:pt idx="780">
                  <c:v>2.5528683433298252</c:v>
                </c:pt>
                <c:pt idx="781">
                  <c:v>2.4437106372995037</c:v>
                </c:pt>
                <c:pt idx="782">
                  <c:v>2.3230664585074243</c:v>
                </c:pt>
                <c:pt idx="783">
                  <c:v>2.3336060278592257</c:v>
                </c:pt>
                <c:pt idx="784">
                  <c:v>2.1823569466095352</c:v>
                </c:pt>
                <c:pt idx="785">
                  <c:v>2.2013591691375693</c:v>
                </c:pt>
                <c:pt idx="786">
                  <c:v>2.2818433119284336</c:v>
                </c:pt>
                <c:pt idx="787">
                  <c:v>2.4120973043460818</c:v>
                </c:pt>
                <c:pt idx="788">
                  <c:v>2.4910503891242772</c:v>
                </c:pt>
                <c:pt idx="789">
                  <c:v>2.3710713288946388</c:v>
                </c:pt>
                <c:pt idx="790">
                  <c:v>2.3427689225814623</c:v>
                </c:pt>
                <c:pt idx="791">
                  <c:v>2.4877267728612691</c:v>
                </c:pt>
                <c:pt idx="792">
                  <c:v>2.3763596829817062</c:v>
                </c:pt>
                <c:pt idx="793">
                  <c:v>2.3212589060187003</c:v>
                </c:pt>
                <c:pt idx="794">
                  <c:v>2.2386927405187107</c:v>
                </c:pt>
                <c:pt idx="795">
                  <c:v>2.213445575022432</c:v>
                </c:pt>
                <c:pt idx="796">
                  <c:v>2.1518190608880801</c:v>
                </c:pt>
                <c:pt idx="797">
                  <c:v>1.9843567553646628</c:v>
                </c:pt>
                <c:pt idx="798">
                  <c:v>2.0751822106394227</c:v>
                </c:pt>
                <c:pt idx="799">
                  <c:v>2.1251474184465264</c:v>
                </c:pt>
                <c:pt idx="800">
                  <c:v>2.0705732551466087</c:v>
                </c:pt>
                <c:pt idx="801">
                  <c:v>2.1766247964506302</c:v>
                </c:pt>
                <c:pt idx="802">
                  <c:v>2.090011171371188</c:v>
                </c:pt>
                <c:pt idx="803">
                  <c:v>2.0622714959320021</c:v>
                </c:pt>
                <c:pt idx="804">
                  <c:v>2.0824249239251946</c:v>
                </c:pt>
                <c:pt idx="805">
                  <c:v>2.1345749470629896</c:v>
                </c:pt>
                <c:pt idx="806">
                  <c:v>2.1047565584981189</c:v>
                </c:pt>
                <c:pt idx="807">
                  <c:v>2.0176396226262909</c:v>
                </c:pt>
                <c:pt idx="808">
                  <c:v>2.0132824578318491</c:v>
                </c:pt>
                <c:pt idx="809">
                  <c:v>1.9364416110705143</c:v>
                </c:pt>
                <c:pt idx="810">
                  <c:v>2.0040856818589505</c:v>
                </c:pt>
                <c:pt idx="811">
                  <c:v>2.0366479696990951</c:v>
                </c:pt>
                <c:pt idx="812">
                  <c:v>1.9952393967464113</c:v>
                </c:pt>
                <c:pt idx="813">
                  <c:v>2.0062420618797812</c:v>
                </c:pt>
                <c:pt idx="814">
                  <c:v>2.096768306167581</c:v>
                </c:pt>
                <c:pt idx="815">
                  <c:v>2.0571520797236476</c:v>
                </c:pt>
                <c:pt idx="816">
                  <c:v>2.1558620797913242</c:v>
                </c:pt>
                <c:pt idx="817">
                  <c:v>2.2515335441624411</c:v>
                </c:pt>
                <c:pt idx="818">
                  <c:v>2.3553465545675309</c:v>
                </c:pt>
                <c:pt idx="819">
                  <c:v>2.4634863303181129</c:v>
                </c:pt>
                <c:pt idx="820">
                  <c:v>2.3710713288946388</c:v>
                </c:pt>
                <c:pt idx="821">
                  <c:v>2.4960524983393864</c:v>
                </c:pt>
                <c:pt idx="822">
                  <c:v>2.5467662165060907</c:v>
                </c:pt>
                <c:pt idx="823">
                  <c:v>2.6252041059620157</c:v>
                </c:pt>
                <c:pt idx="824">
                  <c:v>2.455376087255337</c:v>
                </c:pt>
                <c:pt idx="825">
                  <c:v>2.5222201099215713</c:v>
                </c:pt>
                <c:pt idx="826">
                  <c:v>2.5031733059365955</c:v>
                </c:pt>
                <c:pt idx="827">
                  <c:v>2.6727127271234852</c:v>
                </c:pt>
                <c:pt idx="828">
                  <c:v>2.5179624797562745</c:v>
                </c:pt>
                <c:pt idx="829">
                  <c:v>2.3516332539927749</c:v>
                </c:pt>
                <c:pt idx="830">
                  <c:v>2.4047089682534533</c:v>
                </c:pt>
                <c:pt idx="831">
                  <c:v>2.3516332539927749</c:v>
                </c:pt>
                <c:pt idx="832">
                  <c:v>2.3900672536574543</c:v>
                </c:pt>
                <c:pt idx="833">
                  <c:v>2.4433103570968342</c:v>
                </c:pt>
                <c:pt idx="834">
                  <c:v>2.6489805949345002</c:v>
                </c:pt>
                <c:pt idx="835">
                  <c:v>2.8149480524771033</c:v>
                </c:pt>
                <c:pt idx="836">
                  <c:v>2.8690920811841067</c:v>
                </c:pt>
                <c:pt idx="837">
                  <c:v>2.6915210628069599</c:v>
                </c:pt>
                <c:pt idx="838">
                  <c:v>2.5273483107550274</c:v>
                </c:pt>
                <c:pt idx="839">
                  <c:v>2.564603360405262</c:v>
                </c:pt>
                <c:pt idx="840">
                  <c:v>2.5431924123304146</c:v>
                </c:pt>
                <c:pt idx="841">
                  <c:v>2.618130730592382</c:v>
                </c:pt>
                <c:pt idx="842">
                  <c:v>2.6395416786672299</c:v>
                </c:pt>
                <c:pt idx="843">
                  <c:v>2.5714548637892136</c:v>
                </c:pt>
                <c:pt idx="844">
                  <c:v>2.4455584891091089</c:v>
                </c:pt>
                <c:pt idx="845">
                  <c:v>2.6669476922030344</c:v>
                </c:pt>
                <c:pt idx="846">
                  <c:v>2.8206782993804413</c:v>
                </c:pt>
                <c:pt idx="847">
                  <c:v>2.7525914845024255</c:v>
                </c:pt>
                <c:pt idx="848">
                  <c:v>2.7247572520051233</c:v>
                </c:pt>
                <c:pt idx="849">
                  <c:v>2.7140517779676996</c:v>
                </c:pt>
                <c:pt idx="850">
                  <c:v>2.8459432181087614</c:v>
                </c:pt>
                <c:pt idx="851">
                  <c:v>2.6519600285506408</c:v>
                </c:pt>
                <c:pt idx="852">
                  <c:v>2.6708016628565066</c:v>
                </c:pt>
                <c:pt idx="853">
                  <c:v>2.7808539359612241</c:v>
                </c:pt>
                <c:pt idx="854">
                  <c:v>2.7919876289601451</c:v>
                </c:pt>
                <c:pt idx="855">
                  <c:v>2.7868490014221812</c:v>
                </c:pt>
                <c:pt idx="856">
                  <c:v>2.7731459946542789</c:v>
                </c:pt>
                <c:pt idx="857">
                  <c:v>2.9118889381792923</c:v>
                </c:pt>
                <c:pt idx="858">
                  <c:v>2.9607058997899451</c:v>
                </c:pt>
                <c:pt idx="859">
                  <c:v>3.026651619860476</c:v>
                </c:pt>
                <c:pt idx="860">
                  <c:v>3.117862258659327</c:v>
                </c:pt>
                <c:pt idx="861">
                  <c:v>3.1658227823469862</c:v>
                </c:pt>
                <c:pt idx="862">
                  <c:v>3.2360506920324861</c:v>
                </c:pt>
                <c:pt idx="863">
                  <c:v>3.2981424414495448</c:v>
                </c:pt>
                <c:pt idx="864">
                  <c:v>3.2321967213790144</c:v>
                </c:pt>
                <c:pt idx="865">
                  <c:v>3.0604809178187353</c:v>
                </c:pt>
                <c:pt idx="866">
                  <c:v>3.08232008485508</c:v>
                </c:pt>
                <c:pt idx="867">
                  <c:v>3.0442085972818513</c:v>
                </c:pt>
                <c:pt idx="868">
                  <c:v>3.1705331909234533</c:v>
                </c:pt>
                <c:pt idx="869">
                  <c:v>3.2844394346816435</c:v>
                </c:pt>
                <c:pt idx="870">
                  <c:v>3.3872119854409126</c:v>
                </c:pt>
                <c:pt idx="871">
                  <c:v>3.4951231637381457</c:v>
                </c:pt>
                <c:pt idx="872">
                  <c:v>3.4968360395841334</c:v>
                </c:pt>
                <c:pt idx="873">
                  <c:v>3.4779944052782676</c:v>
                </c:pt>
                <c:pt idx="874">
                  <c:v>3.5837644887680158</c:v>
                </c:pt>
                <c:pt idx="875">
                  <c:v>3.7940199988630208</c:v>
                </c:pt>
                <c:pt idx="876">
                  <c:v>3.9336193803110286</c:v>
                </c:pt>
                <c:pt idx="877">
                  <c:v>4.1079044976402903</c:v>
                </c:pt>
                <c:pt idx="878">
                  <c:v>4.1246050371386715</c:v>
                </c:pt>
                <c:pt idx="879">
                  <c:v>4.0723623238360434</c:v>
                </c:pt>
                <c:pt idx="880">
                  <c:v>4.204253763977106</c:v>
                </c:pt>
                <c:pt idx="881">
                  <c:v>3.7987304074394892</c:v>
                </c:pt>
                <c:pt idx="882">
                  <c:v>3.7803169920951203</c:v>
                </c:pt>
                <c:pt idx="883">
                  <c:v>3.9083544615827099</c:v>
                </c:pt>
                <c:pt idx="884">
                  <c:v>3.9957111297280887</c:v>
                </c:pt>
                <c:pt idx="885">
                  <c:v>4.1109020303707693</c:v>
                </c:pt>
                <c:pt idx="886">
                  <c:v>4.1926918520166874</c:v>
                </c:pt>
                <c:pt idx="887">
                  <c:v>3.9691615541152769</c:v>
                </c:pt>
                <c:pt idx="888">
                  <c:v>3.8783791342779224</c:v>
                </c:pt>
                <c:pt idx="889">
                  <c:v>3.8843741997388799</c:v>
                </c:pt>
                <c:pt idx="890">
                  <c:v>3.8094358814769125</c:v>
                </c:pt>
                <c:pt idx="891">
                  <c:v>3.9297654096575569</c:v>
                </c:pt>
                <c:pt idx="892">
                  <c:v>4.089491082295921</c:v>
                </c:pt>
                <c:pt idx="893">
                  <c:v>4.2312315585514133</c:v>
                </c:pt>
                <c:pt idx="894">
                  <c:v>4.3609819038849906</c:v>
                </c:pt>
                <c:pt idx="895">
                  <c:v>4.2237032533680212</c:v>
                </c:pt>
                <c:pt idx="896">
                  <c:v>4.0297831148865573</c:v>
                </c:pt>
                <c:pt idx="897">
                  <c:v>3.723737523092705</c:v>
                </c:pt>
                <c:pt idx="898">
                  <c:v>3.8619516613221867</c:v>
                </c:pt>
                <c:pt idx="899">
                  <c:v>3.8842560592904363</c:v>
                </c:pt>
                <c:pt idx="900">
                  <c:v>4.027223593808233</c:v>
                </c:pt>
                <c:pt idx="901">
                  <c:v>4.2667216375656682</c:v>
                </c:pt>
                <c:pt idx="902">
                  <c:v>4.3336348314704169</c:v>
                </c:pt>
                <c:pt idx="903">
                  <c:v>4.2531927404373855</c:v>
                </c:pt>
                <c:pt idx="904">
                  <c:v>4.6056753575093969</c:v>
                </c:pt>
                <c:pt idx="905">
                  <c:v>4.6177416711643522</c:v>
                </c:pt>
                <c:pt idx="906">
                  <c:v>4.8334727334802103</c:v>
                </c:pt>
                <c:pt idx="907">
                  <c:v>4.6565001332075404</c:v>
                </c:pt>
                <c:pt idx="908">
                  <c:v>5.0656578598710063</c:v>
                </c:pt>
                <c:pt idx="909">
                  <c:v>4.9311001803248447</c:v>
                </c:pt>
                <c:pt idx="910">
                  <c:v>4.922324679484877</c:v>
                </c:pt>
                <c:pt idx="911">
                  <c:v>5.1267207198824449</c:v>
                </c:pt>
                <c:pt idx="912">
                  <c:v>5.3124688209950817</c:v>
                </c:pt>
                <c:pt idx="913">
                  <c:v>5.3047902577601107</c:v>
                </c:pt>
                <c:pt idx="914">
                  <c:v>4.7124439510623315</c:v>
                </c:pt>
                <c:pt idx="915">
                  <c:v>4.5069509730597686</c:v>
                </c:pt>
                <c:pt idx="916">
                  <c:v>4.5742298128328489</c:v>
                </c:pt>
                <c:pt idx="917">
                  <c:v>4.2122404031842064</c:v>
                </c:pt>
                <c:pt idx="918">
                  <c:v>4.1599530440127355</c:v>
                </c:pt>
                <c:pt idx="919">
                  <c:v>4.1899360052159569</c:v>
                </c:pt>
                <c:pt idx="920">
                  <c:v>4.2217471957608375</c:v>
                </c:pt>
                <c:pt idx="921">
                  <c:v>3.8842560592904367</c:v>
                </c:pt>
                <c:pt idx="922">
                  <c:v>3.6996048957827958</c:v>
                </c:pt>
                <c:pt idx="923">
                  <c:v>3.8228275534106664</c:v>
                </c:pt>
                <c:pt idx="924">
                  <c:v>3.9083886866003459</c:v>
                </c:pt>
                <c:pt idx="925">
                  <c:v>3.4326834119004626</c:v>
                </c:pt>
                <c:pt idx="926">
                  <c:v>2.841068396939348</c:v>
                </c:pt>
                <c:pt idx="927">
                  <c:v>2.6271655639651499</c:v>
                </c:pt>
                <c:pt idx="928">
                  <c:v>2.3456182453495393</c:v>
                </c:pt>
                <c:pt idx="929">
                  <c:v>2.4794446331590376</c:v>
                </c:pt>
                <c:pt idx="930">
                  <c:v>2.2319023802982989</c:v>
                </c:pt>
                <c:pt idx="931">
                  <c:v>2.0856440329655141</c:v>
                </c:pt>
                <c:pt idx="932">
                  <c:v>2.3826384065762656</c:v>
                </c:pt>
                <c:pt idx="933">
                  <c:v>2.1856537872561628</c:v>
                </c:pt>
                <c:pt idx="934">
                  <c:v>2.915097663326462</c:v>
                </c:pt>
                <c:pt idx="935">
                  <c:v>2.5705517640525697</c:v>
                </c:pt>
                <c:pt idx="936">
                  <c:v>3.5124043590302021</c:v>
                </c:pt>
                <c:pt idx="937">
                  <c:v>3.1547370893755748</c:v>
                </c:pt>
                <c:pt idx="938">
                  <c:v>2.5672234708751169</c:v>
                </c:pt>
                <c:pt idx="939">
                  <c:v>2.9136697438244652</c:v>
                </c:pt>
                <c:pt idx="940">
                  <c:v>3.2584260651972863</c:v>
                </c:pt>
                <c:pt idx="941">
                  <c:v>2.5600416535475126</c:v>
                </c:pt>
                <c:pt idx="942">
                  <c:v>2.8542498954019413</c:v>
                </c:pt>
                <c:pt idx="943">
                  <c:v>2.9615418381964878</c:v>
                </c:pt>
                <c:pt idx="944">
                  <c:v>3.1715578683111953</c:v>
                </c:pt>
                <c:pt idx="945">
                  <c:v>3.0550882290794283</c:v>
                </c:pt>
                <c:pt idx="946">
                  <c:v>2.6578448534484571</c:v>
                </c:pt>
                <c:pt idx="947">
                  <c:v>2.6134695878812155</c:v>
                </c:pt>
                <c:pt idx="948">
                  <c:v>2.5722191489806039</c:v>
                </c:pt>
                <c:pt idx="949">
                  <c:v>2.3299086494389525</c:v>
                </c:pt>
                <c:pt idx="950">
                  <c:v>2.2711938839318999</c:v>
                </c:pt>
                <c:pt idx="951">
                  <c:v>2.2655710462836209</c:v>
                </c:pt>
                <c:pt idx="952">
                  <c:v>2.2772805444171693</c:v>
                </c:pt>
                <c:pt idx="953">
                  <c:v>2.363702277773752</c:v>
                </c:pt>
                <c:pt idx="954">
                  <c:v>2.3077620880766818</c:v>
                </c:pt>
                <c:pt idx="955">
                  <c:v>2.2361867601570102</c:v>
                </c:pt>
                <c:pt idx="956">
                  <c:v>2.0290829889195452</c:v>
                </c:pt>
                <c:pt idx="957">
                  <c:v>2.1115572531124056</c:v>
                </c:pt>
                <c:pt idx="958">
                  <c:v>1.9290600882171709</c:v>
                </c:pt>
                <c:pt idx="959">
                  <c:v>1.7940753376617846</c:v>
                </c:pt>
                <c:pt idx="960">
                  <c:v>1.7382398544762265</c:v>
                </c:pt>
                <c:pt idx="961">
                  <c:v>1.6513761193830225</c:v>
                </c:pt>
                <c:pt idx="962">
                  <c:v>1.710497996266757</c:v>
                </c:pt>
                <c:pt idx="963">
                  <c:v>1.7201436616592389</c:v>
                </c:pt>
                <c:pt idx="964">
                  <c:v>1.7827833903844292</c:v>
                </c:pt>
                <c:pt idx="965">
                  <c:v>1.9863939829746697</c:v>
                </c:pt>
                <c:pt idx="966">
                  <c:v>1.8716981692944141</c:v>
                </c:pt>
                <c:pt idx="967">
                  <c:v>1.74820184629468</c:v>
                </c:pt>
                <c:pt idx="968">
                  <c:v>1.7129609163477748</c:v>
                </c:pt>
                <c:pt idx="969">
                  <c:v>1.6772188867947688</c:v>
                </c:pt>
                <c:pt idx="970">
                  <c:v>1.7621853894290174</c:v>
                </c:pt>
                <c:pt idx="971">
                  <c:v>1.6100302563317495</c:v>
                </c:pt>
                <c:pt idx="972">
                  <c:v>1.6354844052839286</c:v>
                </c:pt>
                <c:pt idx="973">
                  <c:v>1.7489728850390029</c:v>
                </c:pt>
                <c:pt idx="974">
                  <c:v>1.7169163752396155</c:v>
                </c:pt>
                <c:pt idx="975">
                  <c:v>1.6513761193830228</c:v>
                </c:pt>
                <c:pt idx="976">
                  <c:v>1.8019560078817476</c:v>
                </c:pt>
                <c:pt idx="977">
                  <c:v>1.7007167353874619</c:v>
                </c:pt>
                <c:pt idx="978">
                  <c:v>1.6575886253358363</c:v>
                </c:pt>
                <c:pt idx="979">
                  <c:v>1.5149004920457527</c:v>
                </c:pt>
                <c:pt idx="980">
                  <c:v>1.4778277719298505</c:v>
                </c:pt>
                <c:pt idx="981">
                  <c:v>1.5450017615630254</c:v>
                </c:pt>
                <c:pt idx="982">
                  <c:v>1.5364217440314212</c:v>
                </c:pt>
                <c:pt idx="983">
                  <c:v>1.5581550182102548</c:v>
                </c:pt>
                <c:pt idx="984">
                  <c:v>1.5506404541234744</c:v>
                </c:pt>
                <c:pt idx="985">
                  <c:v>1.5643015863294274</c:v>
                </c:pt>
                <c:pt idx="986">
                  <c:v>1.5763235145137533</c:v>
                </c:pt>
                <c:pt idx="987">
                  <c:v>1.7026640280571481</c:v>
                </c:pt>
                <c:pt idx="988">
                  <c:v>1.6216621543123357</c:v>
                </c:pt>
                <c:pt idx="989">
                  <c:v>1.5242169845016393</c:v>
                </c:pt>
                <c:pt idx="990">
                  <c:v>1.4990566486939636</c:v>
                </c:pt>
                <c:pt idx="991">
                  <c:v>1.4376451436900659</c:v>
                </c:pt>
                <c:pt idx="992">
                  <c:v>1.5251940466711917</c:v>
                </c:pt>
                <c:pt idx="993">
                  <c:v>1.5959905505816063</c:v>
                </c:pt>
                <c:pt idx="994">
                  <c:v>1.6321187493531752</c:v>
                </c:pt>
                <c:pt idx="995">
                  <c:v>1.671093350756468</c:v>
                </c:pt>
                <c:pt idx="996">
                  <c:v>1.6048176937859566</c:v>
                </c:pt>
                <c:pt idx="997">
                  <c:v>1.490604380909071</c:v>
                </c:pt>
                <c:pt idx="998">
                  <c:v>1.4934111930749805</c:v>
                </c:pt>
                <c:pt idx="999">
                  <c:v>1.5279062545268758</c:v>
                </c:pt>
                <c:pt idx="1000">
                  <c:v>1.523031952365195</c:v>
                </c:pt>
                <c:pt idx="1001">
                  <c:v>1.512533455401575</c:v>
                </c:pt>
                <c:pt idx="1002">
                  <c:v>1.499785280517179</c:v>
                </c:pt>
                <c:pt idx="1003">
                  <c:v>1.5910847094686622</c:v>
                </c:pt>
                <c:pt idx="1004">
                  <c:v>1.5920220752689855</c:v>
                </c:pt>
                <c:pt idx="1005">
                  <c:v>1.5605265843781246</c:v>
                </c:pt>
                <c:pt idx="1006">
                  <c:v>1.5957715384702786</c:v>
                </c:pt>
                <c:pt idx="1007">
                  <c:v>1.6150812739569373</c:v>
                </c:pt>
                <c:pt idx="1008">
                  <c:v>1.4081109052455665</c:v>
                </c:pt>
                <c:pt idx="1009">
                  <c:v>1.34249529922294</c:v>
                </c:pt>
                <c:pt idx="1010">
                  <c:v>1.3725883549022662</c:v>
                </c:pt>
                <c:pt idx="1011">
                  <c:v>1.4496053771005228</c:v>
                </c:pt>
                <c:pt idx="1012">
                  <c:v>1.4013962487016141</c:v>
                </c:pt>
                <c:pt idx="1013">
                  <c:v>1.4458819078339404</c:v>
                </c:pt>
                <c:pt idx="1014">
                  <c:v>1.512512410499099</c:v>
                </c:pt>
                <c:pt idx="1015">
                  <c:v>1.5454357176983538</c:v>
                </c:pt>
                <c:pt idx="1016">
                  <c:v>1.4137424889013346</c:v>
                </c:pt>
                <c:pt idx="1017">
                  <c:v>1.4911514552329159</c:v>
                </c:pt>
                <c:pt idx="1018">
                  <c:v>1.4895836786996182</c:v>
                </c:pt>
                <c:pt idx="1019">
                  <c:v>1.5477873824983008</c:v>
                </c:pt>
                <c:pt idx="1020">
                  <c:v>1.5483755220989968</c:v>
                </c:pt>
                <c:pt idx="1021">
                  <c:v>1.5147986055726863</c:v>
                </c:pt>
                <c:pt idx="1022">
                  <c:v>1.6214915435696482</c:v>
                </c:pt>
                <c:pt idx="1023">
                  <c:v>1.6640926690677347</c:v>
                </c:pt>
                <c:pt idx="1024">
                  <c:v>1.6262371620289446</c:v>
                </c:pt>
                <c:pt idx="1025">
                  <c:v>1.6386628347146888</c:v>
                </c:pt>
                <c:pt idx="1026">
                  <c:v>1.5990091232140715</c:v>
                </c:pt>
                <c:pt idx="1027">
                  <c:v>1.6595743615220713</c:v>
                </c:pt>
                <c:pt idx="1028">
                  <c:v>1.5981729307061809</c:v>
                </c:pt>
                <c:pt idx="1029">
                  <c:v>1.4984585372605512</c:v>
                </c:pt>
                <c:pt idx="1030">
                  <c:v>1.4788803226435492</c:v>
                </c:pt>
                <c:pt idx="1031">
                  <c:v>1.5045445842426555</c:v>
                </c:pt>
                <c:pt idx="1032">
                  <c:v>1.4964407818547651</c:v>
                </c:pt>
                <c:pt idx="1033">
                  <c:v>1.5012188071928743</c:v>
                </c:pt>
                <c:pt idx="1034">
                  <c:v>1.40753307391728</c:v>
                </c:pt>
                <c:pt idx="1035">
                  <c:v>1.4402008420089039</c:v>
                </c:pt>
                <c:pt idx="1036">
                  <c:v>1.4997453989659641</c:v>
                </c:pt>
                <c:pt idx="1037">
                  <c:v>1.4594585419020503</c:v>
                </c:pt>
                <c:pt idx="1038">
                  <c:v>1.3706048600708121</c:v>
                </c:pt>
                <c:pt idx="1039">
                  <c:v>1.3924620967048151</c:v>
                </c:pt>
                <c:pt idx="1040">
                  <c:v>1.3888235340799333</c:v>
                </c:pt>
                <c:pt idx="1041">
                  <c:v>1.3358567093182789</c:v>
                </c:pt>
                <c:pt idx="1042">
                  <c:v>1.3377571401807367</c:v>
                </c:pt>
                <c:pt idx="1043">
                  <c:v>1.3886657670080167</c:v>
                </c:pt>
                <c:pt idx="1044">
                  <c:v>1.3354189148974842</c:v>
                </c:pt>
                <c:pt idx="1045">
                  <c:v>1.3718353436170543</c:v>
                </c:pt>
                <c:pt idx="1046">
                  <c:v>1.368303643045844</c:v>
                </c:pt>
                <c:pt idx="1047">
                  <c:v>1.373068038523146</c:v>
                </c:pt>
                <c:pt idx="1048">
                  <c:v>1.4284207463159115</c:v>
                </c:pt>
                <c:pt idx="1049">
                  <c:v>1.418146722386493</c:v>
                </c:pt>
                <c:pt idx="1050">
                  <c:v>1.2489195695720852</c:v>
                </c:pt>
                <c:pt idx="1051">
                  <c:v>1.1706976390510984</c:v>
                </c:pt>
                <c:pt idx="1052">
                  <c:v>1.1341483735530464</c:v>
                </c:pt>
                <c:pt idx="1053">
                  <c:v>1.133139344750953</c:v>
                </c:pt>
                <c:pt idx="1054">
                  <c:v>1.181684841562783</c:v>
                </c:pt>
                <c:pt idx="1055">
                  <c:v>1.2101618766440871</c:v>
                </c:pt>
                <c:pt idx="1056">
                  <c:v>1.2645373176457901</c:v>
                </c:pt>
                <c:pt idx="1057">
                  <c:v>1.2294455381952063</c:v>
                </c:pt>
                <c:pt idx="1058">
                  <c:v>1.2589316020786041</c:v>
                </c:pt>
                <c:pt idx="1059">
                  <c:v>1.2773183491389737</c:v>
                </c:pt>
                <c:pt idx="1060">
                  <c:v>1.089526877638247</c:v>
                </c:pt>
                <c:pt idx="1061">
                  <c:v>1.1172191125401452</c:v>
                </c:pt>
                <c:pt idx="1062">
                  <c:v>1.1154252835586456</c:v>
                </c:pt>
                <c:pt idx="1063">
                  <c:v>1.1277578578064547</c:v>
                </c:pt>
                <c:pt idx="1064">
                  <c:v>1.1236096282867372</c:v>
                </c:pt>
                <c:pt idx="1065">
                  <c:v>1.1131829973317715</c:v>
                </c:pt>
                <c:pt idx="1066">
                  <c:v>1.0427752098079168</c:v>
                </c:pt>
                <c:pt idx="1067">
                  <c:v>1.0220340622093289</c:v>
                </c:pt>
                <c:pt idx="1068">
                  <c:v>1.0644132718972541</c:v>
                </c:pt>
                <c:pt idx="1069">
                  <c:v>1.0785396751265626</c:v>
                </c:pt>
                <c:pt idx="1070">
                  <c:v>1.0901995635063091</c:v>
                </c:pt>
                <c:pt idx="1071">
                  <c:v>1.1196856273897069</c:v>
                </c:pt>
                <c:pt idx="1072">
                  <c:v>1.0729339595593768</c:v>
                </c:pt>
                <c:pt idx="1073">
                  <c:v>0.9740491369542178</c:v>
                </c:pt>
                <c:pt idx="1074">
                  <c:v>0.95723199025266015</c:v>
                </c:pt>
                <c:pt idx="1075">
                  <c:v>0.92225232511342048</c:v>
                </c:pt>
                <c:pt idx="1076">
                  <c:v>0.95711987594131664</c:v>
                </c:pt>
                <c:pt idx="1077">
                  <c:v>0.96922822156643818</c:v>
                </c:pt>
                <c:pt idx="1078">
                  <c:v>0.97808525216259168</c:v>
                </c:pt>
                <c:pt idx="1079">
                  <c:v>0.98615748257933933</c:v>
                </c:pt>
                <c:pt idx="1080">
                  <c:v>0.8952327760795844</c:v>
                </c:pt>
                <c:pt idx="1081">
                  <c:v>0.88794534584224283</c:v>
                </c:pt>
                <c:pt idx="1082">
                  <c:v>0.93032455553016813</c:v>
                </c:pt>
                <c:pt idx="1083">
                  <c:v>0.97315222246346811</c:v>
                </c:pt>
                <c:pt idx="1084">
                  <c:v>0.97987908114409117</c:v>
                </c:pt>
                <c:pt idx="1085">
                  <c:v>1.046250753459572</c:v>
                </c:pt>
                <c:pt idx="1086">
                  <c:v>1.0567894987258817</c:v>
                </c:pt>
                <c:pt idx="1087">
                  <c:v>1.10981956799146</c:v>
                </c:pt>
                <c:pt idx="1088">
                  <c:v>1.0921055067991527</c:v>
                </c:pt>
                <c:pt idx="1089">
                  <c:v>1.0849301908731548</c:v>
                </c:pt>
                <c:pt idx="1090">
                  <c:v>1.1319060873261726</c:v>
                </c:pt>
                <c:pt idx="1091">
                  <c:v>1.1145283690678964</c:v>
                </c:pt>
                <c:pt idx="1092">
                  <c:v>1.0486051539977905</c:v>
                </c:pt>
                <c:pt idx="1093">
                  <c:v>1.1175554554741769</c:v>
                </c:pt>
                <c:pt idx="1094">
                  <c:v>1.1080257390099608</c:v>
                </c:pt>
                <c:pt idx="1095">
                  <c:v>1.1386329460067959</c:v>
                </c:pt>
                <c:pt idx="1096">
                  <c:v>1.1065682529624927</c:v>
                </c:pt>
                <c:pt idx="1097">
                  <c:v>1.1038775094902433</c:v>
                </c:pt>
                <c:pt idx="1098">
                  <c:v>1.1162100837380524</c:v>
                </c:pt>
                <c:pt idx="1099">
                  <c:v>1.096926422186933</c:v>
                </c:pt>
                <c:pt idx="1100">
                  <c:v>1.1062319100284617</c:v>
                </c:pt>
                <c:pt idx="1101">
                  <c:v>1.1574681503125406</c:v>
                </c:pt>
                <c:pt idx="1102">
                  <c:v>1.0886126613671012</c:v>
                </c:pt>
                <c:pt idx="1103">
                  <c:v>1.1199345064504846</c:v>
                </c:pt>
                <c:pt idx="1104">
                  <c:v>1.1126351195369339</c:v>
                </c:pt>
                <c:pt idx="1105">
                  <c:v>1.1161686142188185</c:v>
                </c:pt>
                <c:pt idx="1106">
                  <c:v>1.1181530068145102</c:v>
                </c:pt>
                <c:pt idx="1107">
                  <c:v>1.1599399324234783</c:v>
                </c:pt>
                <c:pt idx="1108">
                  <c:v>1.1566838818920406</c:v>
                </c:pt>
                <c:pt idx="1109">
                  <c:v>1.162083164818309</c:v>
                </c:pt>
                <c:pt idx="1110">
                  <c:v>1.1596022497648395</c:v>
                </c:pt>
                <c:pt idx="1111">
                  <c:v>1.1388259967432259</c:v>
                </c:pt>
                <c:pt idx="1112">
                  <c:v>1.2132908096077439</c:v>
                </c:pt>
                <c:pt idx="1113">
                  <c:v>1.2430772062651276</c:v>
                </c:pt>
                <c:pt idx="1114">
                  <c:v>1.306263793597144</c:v>
                </c:pt>
                <c:pt idx="1115">
                  <c:v>1.3151773259769615</c:v>
                </c:pt>
                <c:pt idx="1116">
                  <c:v>1.4357444651960436</c:v>
                </c:pt>
                <c:pt idx="1117">
                  <c:v>1.4208919362457397</c:v>
                </c:pt>
                <c:pt idx="1118">
                  <c:v>1.4220755901257491</c:v>
                </c:pt>
                <c:pt idx="1119">
                  <c:v>1.4982072697876967</c:v>
                </c:pt>
                <c:pt idx="1120">
                  <c:v>1.4065090847253614</c:v>
                </c:pt>
                <c:pt idx="1121">
                  <c:v>1.4150031005123351</c:v>
                </c:pt>
                <c:pt idx="1122">
                  <c:v>1.3719519154795259</c:v>
                </c:pt>
                <c:pt idx="1123">
                  <c:v>1.3068352125794696</c:v>
                </c:pt>
                <c:pt idx="1124">
                  <c:v>1.3258294889411595</c:v>
                </c:pt>
                <c:pt idx="1125">
                  <c:v>1.3074071317097011</c:v>
                </c:pt>
                <c:pt idx="1126">
                  <c:v>1.2867127364947419</c:v>
                </c:pt>
                <c:pt idx="1127">
                  <c:v>1.2446308909308061</c:v>
                </c:pt>
                <c:pt idx="1128">
                  <c:v>1.2428186358634081</c:v>
                </c:pt>
                <c:pt idx="1129">
                  <c:v>1.2469549017341963</c:v>
                </c:pt>
                <c:pt idx="1130">
                  <c:v>1.2476015284204305</c:v>
                </c:pt>
                <c:pt idx="1131">
                  <c:v>1.2150882764676556</c:v>
                </c:pt>
                <c:pt idx="1132">
                  <c:v>1.2950128040725364</c:v>
                </c:pt>
                <c:pt idx="1133">
                  <c:v>1.3048458549766559</c:v>
                </c:pt>
                <c:pt idx="1134">
                  <c:v>1.3383816129316635</c:v>
                </c:pt>
                <c:pt idx="1135">
                  <c:v>1.3095334135673624</c:v>
                </c:pt>
                <c:pt idx="1136">
                  <c:v>1.3358549624686056</c:v>
                </c:pt>
                <c:pt idx="1137">
                  <c:v>1.3942250738328457</c:v>
                </c:pt>
                <c:pt idx="1138">
                  <c:v>1.417555260078929</c:v>
                </c:pt>
                <c:pt idx="1139">
                  <c:v>1.3976268080666658</c:v>
                </c:pt>
                <c:pt idx="1140">
                  <c:v>1.3879513022995029</c:v>
                </c:pt>
                <c:pt idx="1141">
                  <c:v>1.3626386426177834</c:v>
                </c:pt>
                <c:pt idx="1142">
                  <c:v>1.3529832343976822</c:v>
                </c:pt>
                <c:pt idx="1143">
                  <c:v>1.3999038679192122</c:v>
                </c:pt>
                <c:pt idx="1144">
                  <c:v>1.3869911146119902</c:v>
                </c:pt>
                <c:pt idx="1145">
                  <c:v>1.3567983235991192</c:v>
                </c:pt>
                <c:pt idx="1146">
                  <c:v>1.324820918175087</c:v>
                </c:pt>
                <c:pt idx="1147">
                  <c:v>1.2922305228305713</c:v>
                </c:pt>
                <c:pt idx="1148">
                  <c:v>1.2857389842913411</c:v>
                </c:pt>
                <c:pt idx="1149">
                  <c:v>1.2588294199487011</c:v>
                </c:pt>
                <c:pt idx="1150">
                  <c:v>1.2546280701950134</c:v>
                </c:pt>
                <c:pt idx="1151">
                  <c:v>1.2303747506423022</c:v>
                </c:pt>
                <c:pt idx="1152">
                  <c:v>1.2567252337055774</c:v>
                </c:pt>
                <c:pt idx="1153">
                  <c:v>1.2548898327800737</c:v>
                </c:pt>
                <c:pt idx="1154">
                  <c:v>1.2916755005937706</c:v>
                </c:pt>
                <c:pt idx="1155">
                  <c:v>1.3265740998047844</c:v>
                </c:pt>
                <c:pt idx="1156">
                  <c:v>1.3082516516617493</c:v>
                </c:pt>
                <c:pt idx="1157">
                  <c:v>1.2872524277185431</c:v>
                </c:pt>
                <c:pt idx="1158">
                  <c:v>1.2836809238106697</c:v>
                </c:pt>
                <c:pt idx="1159">
                  <c:v>1.2372080568785131</c:v>
                </c:pt>
                <c:pt idx="1160">
                  <c:v>1.2976670913732236</c:v>
                </c:pt>
                <c:pt idx="1161">
                  <c:v>1.3177099284729743</c:v>
                </c:pt>
                <c:pt idx="1162">
                  <c:v>1.3668189906862611</c:v>
                </c:pt>
                <c:pt idx="1163">
                  <c:v>1.2934810684978264</c:v>
                </c:pt>
                <c:pt idx="1164">
                  <c:v>1.2581711052222346</c:v>
                </c:pt>
                <c:pt idx="1165">
                  <c:v>1.2525378943179701</c:v>
                </c:pt>
                <c:pt idx="1166">
                  <c:v>1.2527987853603195</c:v>
                </c:pt>
                <c:pt idx="1167">
                  <c:v>1.2776817776983309</c:v>
                </c:pt>
                <c:pt idx="1168">
                  <c:v>1.307967156358572</c:v>
                </c:pt>
                <c:pt idx="1169">
                  <c:v>1.2526683262553147</c:v>
                </c:pt>
                <c:pt idx="1170">
                  <c:v>1.2293688234062123</c:v>
                </c:pt>
                <c:pt idx="1171">
                  <c:v>1.28395495111856</c:v>
                </c:pt>
                <c:pt idx="1172">
                  <c:v>1.2457926612499779</c:v>
                </c:pt>
                <c:pt idx="1173">
                  <c:v>1.1654111545272028</c:v>
                </c:pt>
                <c:pt idx="1174">
                  <c:v>1.1353821554534957</c:v>
                </c:pt>
                <c:pt idx="1175">
                  <c:v>1.1133154962544922</c:v>
                </c:pt>
                <c:pt idx="1176">
                  <c:v>1.1489373387803044</c:v>
                </c:pt>
                <c:pt idx="1177">
                  <c:v>1.1248713238292301</c:v>
                </c:pt>
                <c:pt idx="1178">
                  <c:v>1.1351678717589682</c:v>
                </c:pt>
                <c:pt idx="1179">
                  <c:v>1.1194280603973372</c:v>
                </c:pt>
                <c:pt idx="1180">
                  <c:v>1.1303677820926317</c:v>
                </c:pt>
                <c:pt idx="1181">
                  <c:v>1.1174522932679782</c:v>
                </c:pt>
                <c:pt idx="1182">
                  <c:v>1.0883356497810357</c:v>
                </c:pt>
                <c:pt idx="1183">
                  <c:v>1.1116693408215312</c:v>
                </c:pt>
                <c:pt idx="1184">
                  <c:v>1.1492666415429242</c:v>
                </c:pt>
                <c:pt idx="1185">
                  <c:v>1.1693762940633603</c:v>
                </c:pt>
                <c:pt idx="1186">
                  <c:v>1.1584528059543324</c:v>
                </c:pt>
                <c:pt idx="1187">
                  <c:v>1.1791191861428922</c:v>
                </c:pt>
                <c:pt idx="1188">
                  <c:v>1.193271891382778</c:v>
                </c:pt>
                <c:pt idx="1189">
                  <c:v>1.2293688234062121</c:v>
                </c:pt>
                <c:pt idx="1190">
                  <c:v>1.2714696054359778</c:v>
                </c:pt>
                <c:pt idx="1191">
                  <c:v>1.2716040102568484</c:v>
                </c:pt>
                <c:pt idx="1192">
                  <c:v>1.2819025934601223</c:v>
                </c:pt>
                <c:pt idx="1193">
                  <c:v>1.268386117358687</c:v>
                </c:pt>
                <c:pt idx="1194">
                  <c:v>1.2400333277256164</c:v>
                </c:pt>
                <c:pt idx="1195">
                  <c:v>1.3059669375798797</c:v>
                </c:pt>
                <c:pt idx="1196">
                  <c:v>1.2919242823370851</c:v>
                </c:pt>
                <c:pt idx="1197">
                  <c:v>1.3283014463946095</c:v>
                </c:pt>
                <c:pt idx="1198">
                  <c:v>1.3416754037686995</c:v>
                </c:pt>
                <c:pt idx="1199">
                  <c:v>1.2566170348694876</c:v>
                </c:pt>
                <c:pt idx="1200">
                  <c:v>1.2400333277256164</c:v>
                </c:pt>
                <c:pt idx="1201">
                  <c:v>1.2621003573928649</c:v>
                </c:pt>
                <c:pt idx="1202">
                  <c:v>1.292459240632049</c:v>
                </c:pt>
                <c:pt idx="1203">
                  <c:v>1.3038271044000254</c:v>
                </c:pt>
                <c:pt idx="1204">
                  <c:v>1.3357908625241002</c:v>
                </c:pt>
                <c:pt idx="1205">
                  <c:v>1.3414079246212178</c:v>
                </c:pt>
                <c:pt idx="1206">
                  <c:v>1.3668184436319888</c:v>
                </c:pt>
                <c:pt idx="1207">
                  <c:v>1.3720342870078839</c:v>
                </c:pt>
                <c:pt idx="1208">
                  <c:v>1.3719005474341428</c:v>
                </c:pt>
                <c:pt idx="1209">
                  <c:v>1.3225506447237512</c:v>
                </c:pt>
                <c:pt idx="1210">
                  <c:v>1.3301738004269825</c:v>
                </c:pt>
                <c:pt idx="1211">
                  <c:v>1.3597302462237215</c:v>
                </c:pt>
                <c:pt idx="1212">
                  <c:v>1.3526420488154538</c:v>
                </c:pt>
                <c:pt idx="1213">
                  <c:v>1.3874143379880877</c:v>
                </c:pt>
                <c:pt idx="1214">
                  <c:v>1.3949037541175782</c:v>
                </c:pt>
                <c:pt idx="1215">
                  <c:v>1.3454201118334455</c:v>
                </c:pt>
                <c:pt idx="1216">
                  <c:v>1.3341859876392101</c:v>
                </c:pt>
                <c:pt idx="1217">
                  <c:v>1.3372619978352507</c:v>
                </c:pt>
                <c:pt idx="1218">
                  <c:v>1.3644111313046532</c:v>
                </c:pt>
                <c:pt idx="1219">
                  <c:v>1.3955724519862827</c:v>
                </c:pt>
                <c:pt idx="1220">
                  <c:v>1.3736391618927752</c:v>
                </c:pt>
                <c:pt idx="1221">
                  <c:v>1.3729704640240707</c:v>
                </c:pt>
                <c:pt idx="1222">
                  <c:v>1.4298097828639529</c:v>
                </c:pt>
                <c:pt idx="1223">
                  <c:v>1.4344906679448843</c:v>
                </c:pt>
                <c:pt idx="1224">
                  <c:v>1.4141622527362676</c:v>
                </c:pt>
                <c:pt idx="1225">
                  <c:v>1.3916940043477966</c:v>
                </c:pt>
                <c:pt idx="1226">
                  <c:v>1.348496122029486</c:v>
                </c:pt>
                <c:pt idx="1227">
                  <c:v>1.3184220302941247</c:v>
                </c:pt>
                <c:pt idx="1228">
                  <c:v>1.3318529139409647</c:v>
                </c:pt>
                <c:pt idx="1229">
                  <c:v>1.2769297993588169</c:v>
                </c:pt>
                <c:pt idx="1230">
                  <c:v>1.2739292491559919</c:v>
                </c:pt>
                <c:pt idx="1231">
                  <c:v>1.2778550711872894</c:v>
                </c:pt>
                <c:pt idx="1232">
                  <c:v>1.3283416036314215</c:v>
                </c:pt>
                <c:pt idx="1233">
                  <c:v>1.2963650602342918</c:v>
                </c:pt>
                <c:pt idx="1234">
                  <c:v>1.3334675868805084</c:v>
                </c:pt>
                <c:pt idx="1235">
                  <c:v>1.3482084228902422</c:v>
                </c:pt>
                <c:pt idx="1236">
                  <c:v>1.3461659039073979</c:v>
                </c:pt>
                <c:pt idx="1237">
                  <c:v>1.3299036901868999</c:v>
                </c:pt>
                <c:pt idx="1238">
                  <c:v>1.386217864721224</c:v>
                </c:pt>
                <c:pt idx="1239">
                  <c:v>1.4495361358667285</c:v>
                </c:pt>
                <c:pt idx="1240">
                  <c:v>1.5033134885810588</c:v>
                </c:pt>
                <c:pt idx="1241">
                  <c:v>1.5356029030994027</c:v>
                </c:pt>
                <c:pt idx="1242">
                  <c:v>1.5445640821962081</c:v>
                </c:pt>
                <c:pt idx="1243">
                  <c:v>1.5816807524486027</c:v>
                </c:pt>
                <c:pt idx="1244">
                  <c:v>1.640717372462182</c:v>
                </c:pt>
                <c:pt idx="1245">
                  <c:v>1.625920679389395</c:v>
                </c:pt>
                <c:pt idx="1246">
                  <c:v>1.8805622249445595</c:v>
                </c:pt>
                <c:pt idx="1247">
                  <c:v>1.8894166339623728</c:v>
                </c:pt>
                <c:pt idx="1248">
                  <c:v>2.151862846913728</c:v>
                </c:pt>
                <c:pt idx="1249">
                  <c:v>2.2009764893857504</c:v>
                </c:pt>
                <c:pt idx="1250">
                  <c:v>2.2729616513810091</c:v>
                </c:pt>
                <c:pt idx="1251">
                  <c:v>2.3609639624232801</c:v>
                </c:pt>
                <c:pt idx="1252">
                  <c:v>2.5723571377188303</c:v>
                </c:pt>
                <c:pt idx="1253">
                  <c:v>2.554922800987526</c:v>
                </c:pt>
                <c:pt idx="1254">
                  <c:v>2.7286508264988512</c:v>
                </c:pt>
                <c:pt idx="1255">
                  <c:v>2.5787560360713644</c:v>
                </c:pt>
                <c:pt idx="1256">
                  <c:v>2.4066394114931828</c:v>
                </c:pt>
                <c:pt idx="1257">
                  <c:v>2.3569380670724254</c:v>
                </c:pt>
                <c:pt idx="1258">
                  <c:v>2.4711798009551571</c:v>
                </c:pt>
                <c:pt idx="1259">
                  <c:v>2.4999837455804386</c:v>
                </c:pt>
                <c:pt idx="1260">
                  <c:v>2.5075426563209557</c:v>
                </c:pt>
                <c:pt idx="1261">
                  <c:v>2.7742906150776672</c:v>
                </c:pt>
                <c:pt idx="1262">
                  <c:v>2.7208921955398644</c:v>
                </c:pt>
                <c:pt idx="1263">
                  <c:v>2.5455124039304811</c:v>
                </c:pt>
                <c:pt idx="1264">
                  <c:v>2.5315260720407529</c:v>
                </c:pt>
                <c:pt idx="1265">
                  <c:v>2.4089696200635671</c:v>
                </c:pt>
                <c:pt idx="1266">
                  <c:v>2.2317759451037422</c:v>
                </c:pt>
                <c:pt idx="1267">
                  <c:v>2.1767137564318912</c:v>
                </c:pt>
                <c:pt idx="1268">
                  <c:v>2.1031139675415482</c:v>
                </c:pt>
                <c:pt idx="1269">
                  <c:v>2.0946151065849903</c:v>
                </c:pt>
                <c:pt idx="1270">
                  <c:v>2.084087639136917</c:v>
                </c:pt>
                <c:pt idx="1271">
                  <c:v>2.0830407096463928</c:v>
                </c:pt>
                <c:pt idx="1272">
                  <c:v>2.0630048288570908</c:v>
                </c:pt>
                <c:pt idx="1273">
                  <c:v>2.1038253201434562</c:v>
                </c:pt>
                <c:pt idx="1274">
                  <c:v>2.0747029883269277</c:v>
                </c:pt>
                <c:pt idx="1275">
                  <c:v>2.0868846029203585</c:v>
                </c:pt>
                <c:pt idx="1276">
                  <c:v>2.0861846583948105</c:v>
                </c:pt>
                <c:pt idx="1277">
                  <c:v>2.1851254379076508</c:v>
                </c:pt>
                <c:pt idx="1278">
                  <c:v>2.3587256575669806</c:v>
                </c:pt>
                <c:pt idx="1279">
                  <c:v>2.444472218119131</c:v>
                </c:pt>
                <c:pt idx="1280">
                  <c:v>2.5841128205251884</c:v>
                </c:pt>
                <c:pt idx="1281">
                  <c:v>2.6400507466061671</c:v>
                </c:pt>
                <c:pt idx="1282">
                  <c:v>2.8356323496713607</c:v>
                </c:pt>
                <c:pt idx="1283">
                  <c:v>2.9270397924725313</c:v>
                </c:pt>
                <c:pt idx="1284">
                  <c:v>3.0753817349835</c:v>
                </c:pt>
                <c:pt idx="1285">
                  <c:v>2.7509772485644093</c:v>
                </c:pt>
                <c:pt idx="1286">
                  <c:v>2.7013939452786664</c:v>
                </c:pt>
                <c:pt idx="1287">
                  <c:v>2.7873446376895039</c:v>
                </c:pt>
                <c:pt idx="1288">
                  <c:v>2.7842254068953127</c:v>
                </c:pt>
                <c:pt idx="1289">
                  <c:v>2.7220829579886776</c:v>
                </c:pt>
                <c:pt idx="1290">
                  <c:v>2.731646710146741</c:v>
                </c:pt>
                <c:pt idx="1291">
                  <c:v>2.5065321615974727</c:v>
                </c:pt>
                <c:pt idx="1292">
                  <c:v>2.6322300292019167</c:v>
                </c:pt>
                <c:pt idx="1293">
                  <c:v>2.7892195331857081</c:v>
                </c:pt>
                <c:pt idx="1294">
                  <c:v>2.6700835196411798</c:v>
                </c:pt>
                <c:pt idx="1295">
                  <c:v>2.8087421806295456</c:v>
                </c:pt>
                <c:pt idx="1296">
                  <c:v>3.0534902106058559</c:v>
                </c:pt>
                <c:pt idx="1297">
                  <c:v>3.0799502644239305</c:v>
                </c:pt>
                <c:pt idx="1298">
                  <c:v>2.9824788103592077</c:v>
                </c:pt>
                <c:pt idx="1299">
                  <c:v>3.1123140150133239</c:v>
                </c:pt>
                <c:pt idx="1300">
                  <c:v>3.4923972818664391</c:v>
                </c:pt>
                <c:pt idx="1301">
                  <c:v>3.5818943616493679</c:v>
                </c:pt>
                <c:pt idx="1302">
                  <c:v>3.2650706346478353</c:v>
                </c:pt>
                <c:pt idx="1303">
                  <c:v>3.3585094811037397</c:v>
                </c:pt>
                <c:pt idx="1304">
                  <c:v>3.7514834493390392</c:v>
                </c:pt>
                <c:pt idx="1305">
                  <c:v>4.2283885513284343</c:v>
                </c:pt>
                <c:pt idx="1306">
                  <c:v>3.8645290829475787</c:v>
                </c:pt>
                <c:pt idx="1307">
                  <c:v>3.700154407497994</c:v>
                </c:pt>
                <c:pt idx="1308">
                  <c:v>4.0271670825536594</c:v>
                </c:pt>
                <c:pt idx="1309">
                  <c:v>4.2255160047582381</c:v>
                </c:pt>
                <c:pt idx="1310">
                  <c:v>4.1970037510149307</c:v>
                </c:pt>
                <c:pt idx="1311">
                  <c:v>3.794972275170303</c:v>
                </c:pt>
                <c:pt idx="1312">
                  <c:v>3.4632291531203379</c:v>
                </c:pt>
                <c:pt idx="1313">
                  <c:v>3.2311478228592869</c:v>
                </c:pt>
                <c:pt idx="1314">
                  <c:v>3.1541377074057442</c:v>
                </c:pt>
                <c:pt idx="1315">
                  <c:v>3.1525390567684375</c:v>
                </c:pt>
                <c:pt idx="1316">
                  <c:v>3.3813316439272234</c:v>
                </c:pt>
                <c:pt idx="1317">
                  <c:v>3.1319031012105376</c:v>
                </c:pt>
                <c:pt idx="1318">
                  <c:v>3.0822396228960001</c:v>
                </c:pt>
                <c:pt idx="1319">
                  <c:v>2.8447105232124987</c:v>
                </c:pt>
                <c:pt idx="1320">
                  <c:v>2.7090416197753169</c:v>
                </c:pt>
                <c:pt idx="1321">
                  <c:v>2.7854722610855922</c:v>
                </c:pt>
                <c:pt idx="1322">
                  <c:v>2.6920404929686761</c:v>
                </c:pt>
                <c:pt idx="1323">
                  <c:v>2.6052186634572259</c:v>
                </c:pt>
                <c:pt idx="1324">
                  <c:v>2.5217756168676777</c:v>
                </c:pt>
                <c:pt idx="1325">
                  <c:v>2.558601217196268</c:v>
                </c:pt>
                <c:pt idx="1326">
                  <c:v>2.5351373788482281</c:v>
                </c:pt>
                <c:pt idx="1327">
                  <c:v>2.5927301204685818</c:v>
                </c:pt>
                <c:pt idx="1328">
                  <c:v>2.6112340717901454</c:v>
                </c:pt>
                <c:pt idx="1329">
                  <c:v>2.5392772235166876</c:v>
                </c:pt>
                <c:pt idx="1330">
                  <c:v>2.7394668835076534</c:v>
                </c:pt>
                <c:pt idx="1331">
                  <c:v>2.7072729310137658</c:v>
                </c:pt>
                <c:pt idx="1332">
                  <c:v>2.8150982389699606</c:v>
                </c:pt>
                <c:pt idx="1333">
                  <c:v>2.9903651725981382</c:v>
                </c:pt>
                <c:pt idx="1334">
                  <c:v>2.9760572052651328</c:v>
                </c:pt>
                <c:pt idx="1335">
                  <c:v>2.7961157828744105</c:v>
                </c:pt>
                <c:pt idx="1336">
                  <c:v>2.5638745090701263</c:v>
                </c:pt>
                <c:pt idx="1337">
                  <c:v>2.6112340717901454</c:v>
                </c:pt>
                <c:pt idx="1338">
                  <c:v>2.7992617277246294</c:v>
                </c:pt>
                <c:pt idx="1339">
                  <c:v>2.7114034694874132</c:v>
                </c:pt>
                <c:pt idx="1340">
                  <c:v>2.8909874780404956</c:v>
                </c:pt>
                <c:pt idx="1341">
                  <c:v>2.7967444060270354</c:v>
                </c:pt>
                <c:pt idx="1342">
                  <c:v>2.5787560360713626</c:v>
                </c:pt>
                <c:pt idx="1343">
                  <c:v>2.4974742256591553</c:v>
                </c:pt>
                <c:pt idx="1344">
                  <c:v>2.4706890005974684</c:v>
                </c:pt>
                <c:pt idx="1345">
                  <c:v>2.4463951067862837</c:v>
                </c:pt>
                <c:pt idx="1346">
                  <c:v>2.5543981761823926</c:v>
                </c:pt>
                <c:pt idx="1347">
                  <c:v>2.8227635847534045</c:v>
                </c:pt>
                <c:pt idx="1348">
                  <c:v>2.8656805155513143</c:v>
                </c:pt>
                <c:pt idx="1349">
                  <c:v>2.7226787301396924</c:v>
                </c:pt>
                <c:pt idx="1350">
                  <c:v>2.7008074507182487</c:v>
                </c:pt>
                <c:pt idx="1351">
                  <c:v>2.4071050924938575</c:v>
                </c:pt>
                <c:pt idx="1352">
                  <c:v>2.4155182753414088</c:v>
                </c:pt>
                <c:pt idx="1353">
                  <c:v>2.3969015641634406</c:v>
                </c:pt>
                <c:pt idx="1354">
                  <c:v>2.3462691659766608</c:v>
                </c:pt>
                <c:pt idx="1355">
                  <c:v>2.3156960383485212</c:v>
                </c:pt>
                <c:pt idx="1356">
                  <c:v>2.3041154135966391</c:v>
                </c:pt>
                <c:pt idx="1357">
                  <c:v>2.3753903223235167</c:v>
                </c:pt>
                <c:pt idx="1358">
                  <c:v>2.3731245932865805</c:v>
                </c:pt>
                <c:pt idx="1359">
                  <c:v>2.3396500127907194</c:v>
                </c:pt>
                <c:pt idx="1360">
                  <c:v>2.3109639825391524</c:v>
                </c:pt>
                <c:pt idx="1361">
                  <c:v>2.3096767764590154</c:v>
                </c:pt>
                <c:pt idx="1362">
                  <c:v>2.3295728685408719</c:v>
                </c:pt>
                <c:pt idx="1363">
                  <c:v>2.3041154135966391</c:v>
                </c:pt>
                <c:pt idx="1364">
                  <c:v>2.3326306240405503</c:v>
                </c:pt>
                <c:pt idx="1365">
                  <c:v>2.5654607378858016</c:v>
                </c:pt>
                <c:pt idx="1366">
                  <c:v>2.5502089212809045</c:v>
                </c:pt>
                <c:pt idx="1367">
                  <c:v>2.5932706103832088</c:v>
                </c:pt>
                <c:pt idx="1368">
                  <c:v>2.4584820391320656</c:v>
                </c:pt>
                <c:pt idx="1369">
                  <c:v>2.3813015156983637</c:v>
                </c:pt>
                <c:pt idx="1370">
                  <c:v>2.424150356141634</c:v>
                </c:pt>
                <c:pt idx="1371">
                  <c:v>2.598071663434343</c:v>
                </c:pt>
                <c:pt idx="1372">
                  <c:v>2.5828874477472015</c:v>
                </c:pt>
                <c:pt idx="1373">
                  <c:v>2.4200498243437187</c:v>
                </c:pt>
                <c:pt idx="1374">
                  <c:v>2.3380999766130155</c:v>
                </c:pt>
                <c:pt idx="1375">
                  <c:v>2.4597945615161594</c:v>
                </c:pt>
                <c:pt idx="1376">
                  <c:v>2.43389169806288</c:v>
                </c:pt>
                <c:pt idx="1377">
                  <c:v>2.5431768057811883</c:v>
                </c:pt>
                <c:pt idx="1378">
                  <c:v>2.6447263051174215</c:v>
                </c:pt>
                <c:pt idx="1379">
                  <c:v>2.7091597354387891</c:v>
                </c:pt>
                <c:pt idx="1380">
                  <c:v>2.8181308198914539</c:v>
                </c:pt>
                <c:pt idx="1381">
                  <c:v>3.0166645651662995</c:v>
                </c:pt>
                <c:pt idx="1382">
                  <c:v>2.8980684995070685</c:v>
                </c:pt>
                <c:pt idx="1383">
                  <c:v>3.0494259092710596</c:v>
                </c:pt>
                <c:pt idx="1384">
                  <c:v>2.9989734393497294</c:v>
                </c:pt>
                <c:pt idx="1385">
                  <c:v>3.2571328308952379</c:v>
                </c:pt>
                <c:pt idx="1386">
                  <c:v>3.2486148814280003</c:v>
                </c:pt>
                <c:pt idx="1387">
                  <c:v>3.1988176383887654</c:v>
                </c:pt>
                <c:pt idx="1388">
                  <c:v>3.1785056050438141</c:v>
                </c:pt>
                <c:pt idx="1389">
                  <c:v>3.1365710845897214</c:v>
                </c:pt>
                <c:pt idx="1390">
                  <c:v>3.0985679254281999</c:v>
                </c:pt>
                <c:pt idx="1391">
                  <c:v>3.1110172361880086</c:v>
                </c:pt>
                <c:pt idx="1392">
                  <c:v>3.2689269147729516</c:v>
                </c:pt>
                <c:pt idx="1393">
                  <c:v>3.3193793846942814</c:v>
                </c:pt>
                <c:pt idx="1394">
                  <c:v>3.3855572997858969</c:v>
                </c:pt>
                <c:pt idx="1395">
                  <c:v>3.2296133018472393</c:v>
                </c:pt>
                <c:pt idx="1396">
                  <c:v>3.3711423083798029</c:v>
                </c:pt>
                <c:pt idx="1397">
                  <c:v>3.3724527621439928</c:v>
                </c:pt>
                <c:pt idx="1398">
                  <c:v>3.5316728944931262</c:v>
                </c:pt>
                <c:pt idx="1399">
                  <c:v>3.6456823719776907</c:v>
                </c:pt>
                <c:pt idx="1400">
                  <c:v>3.7177573290081631</c:v>
                </c:pt>
                <c:pt idx="1401">
                  <c:v>3.705308018248354</c:v>
                </c:pt>
                <c:pt idx="1402">
                  <c:v>3.8625624699512024</c:v>
                </c:pt>
                <c:pt idx="1403">
                  <c:v>3.8239040839075855</c:v>
                </c:pt>
                <c:pt idx="1404">
                  <c:v>3.7583813956980658</c:v>
                </c:pt>
                <c:pt idx="1405">
                  <c:v>3.7544500344054947</c:v>
                </c:pt>
                <c:pt idx="1406">
                  <c:v>3.8311115796106336</c:v>
                </c:pt>
                <c:pt idx="1407">
                  <c:v>3.9588808216191973</c:v>
                </c:pt>
                <c:pt idx="1408">
                  <c:v>4.0257139635929073</c:v>
                </c:pt>
                <c:pt idx="1409">
                  <c:v>4.2131088518721347</c:v>
                </c:pt>
                <c:pt idx="1410">
                  <c:v>4.1521727518372815</c:v>
                </c:pt>
                <c:pt idx="1411">
                  <c:v>4.333670598177652</c:v>
                </c:pt>
                <c:pt idx="1412">
                  <c:v>4.2884599433130832</c:v>
                </c:pt>
                <c:pt idx="1413">
                  <c:v>3.8789431420035836</c:v>
                </c:pt>
                <c:pt idx="1414">
                  <c:v>4.0414394087631926</c:v>
                </c:pt>
                <c:pt idx="1415">
                  <c:v>4.1639668357149944</c:v>
                </c:pt>
                <c:pt idx="1416">
                  <c:v>4.0132646528330991</c:v>
                </c:pt>
                <c:pt idx="1417">
                  <c:v>4.0650275765186201</c:v>
                </c:pt>
                <c:pt idx="1418">
                  <c:v>4.0846843829814761</c:v>
                </c:pt>
                <c:pt idx="1419">
                  <c:v>4.3166346992431768</c:v>
                </c:pt>
                <c:pt idx="1420">
                  <c:v>4.2550433723262282</c:v>
                </c:pt>
                <c:pt idx="1421">
                  <c:v>4.0663380302828109</c:v>
                </c:pt>
                <c:pt idx="1422">
                  <c:v>4.4155739584395528</c:v>
                </c:pt>
                <c:pt idx="1423">
                  <c:v>4.4817518735311683</c:v>
                </c:pt>
                <c:pt idx="1424">
                  <c:v>4.4620950670683115</c:v>
                </c:pt>
                <c:pt idx="1425">
                  <c:v>4.5682418219677343</c:v>
                </c:pt>
                <c:pt idx="1426">
                  <c:v>4.6324540564130636</c:v>
                </c:pt>
                <c:pt idx="1427">
                  <c:v>4.6704572155745856</c:v>
                </c:pt>
                <c:pt idx="1428">
                  <c:v>4.447680075662217</c:v>
                </c:pt>
                <c:pt idx="1429">
                  <c:v>4.3120481110685107</c:v>
                </c:pt>
                <c:pt idx="1430">
                  <c:v>4.3074615228938438</c:v>
                </c:pt>
                <c:pt idx="1431">
                  <c:v>4.2629060949113713</c:v>
                </c:pt>
                <c:pt idx="1432">
                  <c:v>4.4935459574088812</c:v>
                </c:pt>
                <c:pt idx="1433">
                  <c:v>4.8585073307359083</c:v>
                </c:pt>
                <c:pt idx="1434">
                  <c:v>4.8355743898625754</c:v>
                </c:pt>
                <c:pt idx="1435">
                  <c:v>4.652766089758015</c:v>
                </c:pt>
                <c:pt idx="1436">
                  <c:v>4.4725786971818344</c:v>
                </c:pt>
                <c:pt idx="1437">
                  <c:v>4.5007534531119271</c:v>
                </c:pt>
                <c:pt idx="1438">
                  <c:v>4.4876489154700225</c:v>
                </c:pt>
                <c:pt idx="1439">
                  <c:v>4.4312994036098354</c:v>
                </c:pt>
                <c:pt idx="1440">
                  <c:v>4.3186003798894612</c:v>
                </c:pt>
                <c:pt idx="1441">
                  <c:v>4.5027191337582133</c:v>
                </c:pt>
                <c:pt idx="1442">
                  <c:v>4.5734836370244949</c:v>
                </c:pt>
                <c:pt idx="1443">
                  <c:v>4.4391621261949785</c:v>
                </c:pt>
                <c:pt idx="1444">
                  <c:v>4.5204102595747822</c:v>
                </c:pt>
                <c:pt idx="1445">
                  <c:v>4.6376958714698233</c:v>
                </c:pt>
                <c:pt idx="1446">
                  <c:v>4.799536911347337</c:v>
                </c:pt>
                <c:pt idx="1447">
                  <c:v>4.8709566414957139</c:v>
                </c:pt>
                <c:pt idx="1448">
                  <c:v>4.6743885768671545</c:v>
                </c:pt>
                <c:pt idx="1449">
                  <c:v>4.5289282090420198</c:v>
                </c:pt>
                <c:pt idx="1450">
                  <c:v>4.4286784960814547</c:v>
                </c:pt>
                <c:pt idx="1451">
                  <c:v>4.1371025335490907</c:v>
                </c:pt>
                <c:pt idx="1452">
                  <c:v>3.9438106033310065</c:v>
                </c:pt>
                <c:pt idx="1453">
                  <c:v>3.6994109763094976</c:v>
                </c:pt>
                <c:pt idx="1454">
                  <c:v>4.1425772257523645</c:v>
                </c:pt>
                <c:pt idx="1455">
                  <c:v>4.1844795340652103</c:v>
                </c:pt>
                <c:pt idx="1456">
                  <c:v>4.3225106673310565</c:v>
                </c:pt>
                <c:pt idx="1457">
                  <c:v>4.2066631090543645</c:v>
                </c:pt>
                <c:pt idx="1458">
                  <c:v>4.7243068915021595</c:v>
                </c:pt>
                <c:pt idx="1459">
                  <c:v>4.7514041734741559</c:v>
                </c:pt>
                <c:pt idx="1460">
                  <c:v>4.4908496910672122</c:v>
                </c:pt>
                <c:pt idx="1461">
                  <c:v>4.1748623993716514</c:v>
                </c:pt>
                <c:pt idx="1462">
                  <c:v>4.0033671223714409</c:v>
                </c:pt>
                <c:pt idx="1463">
                  <c:v>4.0115692155631129</c:v>
                </c:pt>
                <c:pt idx="1464">
                  <c:v>3.8975959316609399</c:v>
                </c:pt>
                <c:pt idx="1465">
                  <c:v>4.0853784367144073</c:v>
                </c:pt>
                <c:pt idx="1466">
                  <c:v>3.8744585569991639</c:v>
                </c:pt>
                <c:pt idx="1467">
                  <c:v>3.7614591544460971</c:v>
                </c:pt>
                <c:pt idx="1468">
                  <c:v>3.8598772613545433</c:v>
                </c:pt>
                <c:pt idx="1469">
                  <c:v>3.8412903724555645</c:v>
                </c:pt>
                <c:pt idx="1470">
                  <c:v>3.680470799446061</c:v>
                </c:pt>
                <c:pt idx="1471">
                  <c:v>3.6480547287192331</c:v>
                </c:pt>
                <c:pt idx="1472">
                  <c:v>3.5813294177516384</c:v>
                </c:pt>
                <c:pt idx="1473">
                  <c:v>3.4144126693656238</c:v>
                </c:pt>
                <c:pt idx="1474">
                  <c:v>3.3711246076629133</c:v>
                </c:pt>
                <c:pt idx="1475">
                  <c:v>3.3653304872434928</c:v>
                </c:pt>
                <c:pt idx="1476">
                  <c:v>3.4025458322841007</c:v>
                </c:pt>
                <c:pt idx="1477">
                  <c:v>3.4772546203355432</c:v>
                </c:pt>
                <c:pt idx="1478">
                  <c:v>3.4930449429708652</c:v>
                </c:pt>
                <c:pt idx="1479">
                  <c:v>3.4318220392540399</c:v>
                </c:pt>
                <c:pt idx="1480">
                  <c:v>3.6735656009480393</c:v>
                </c:pt>
                <c:pt idx="1481">
                  <c:v>4.0258159099735247</c:v>
                </c:pt>
                <c:pt idx="1482">
                  <c:v>3.9892785920278486</c:v>
                </c:pt>
                <c:pt idx="1483">
                  <c:v>4.101716838384756</c:v>
                </c:pt>
                <c:pt idx="1484">
                  <c:v>3.7503247637747434</c:v>
                </c:pt>
                <c:pt idx="1485">
                  <c:v>3.6836181149920217</c:v>
                </c:pt>
                <c:pt idx="1486">
                  <c:v>3.7451078279183365</c:v>
                </c:pt>
                <c:pt idx="1490">
                  <c:v>0</c:v>
                </c:pt>
                <c:pt idx="1491">
                  <c:v>2.0018679668236894E-2</c:v>
                </c:pt>
                <c:pt idx="1492">
                  <c:v>4.9258773452599991E-2</c:v>
                </c:pt>
                <c:pt idx="1493">
                  <c:v>-0.20263030587571945</c:v>
                </c:pt>
              </c:numCache>
            </c:numRef>
          </c:val>
          <c:smooth val="0"/>
        </c:ser>
        <c:dLbls>
          <c:showLegendKey val="0"/>
          <c:showVal val="0"/>
          <c:showCatName val="0"/>
          <c:showSerName val="0"/>
          <c:showPercent val="0"/>
          <c:showBubbleSize val="0"/>
        </c:dLbls>
        <c:marker val="1"/>
        <c:smooth val="0"/>
        <c:axId val="235797504"/>
        <c:axId val="235340544"/>
      </c:lineChart>
      <c:dateAx>
        <c:axId val="235797504"/>
        <c:scaling>
          <c:orientation val="minMax"/>
        </c:scaling>
        <c:delete val="0"/>
        <c:axPos val="b"/>
        <c:numFmt formatCode="yy\-mm" sourceLinked="0"/>
        <c:majorTickMark val="none"/>
        <c:minorTickMark val="none"/>
        <c:tickLblPos val="nextTo"/>
        <c:crossAx val="235340544"/>
        <c:crosses val="autoZero"/>
        <c:auto val="1"/>
        <c:lblOffset val="100"/>
        <c:baseTimeUnit val="days"/>
      </c:dateAx>
      <c:valAx>
        <c:axId val="235340544"/>
        <c:scaling>
          <c:orientation val="minMax"/>
        </c:scaling>
        <c:delete val="0"/>
        <c:axPos val="l"/>
        <c:numFmt formatCode="#,##0_ " sourceLinked="0"/>
        <c:majorTickMark val="none"/>
        <c:minorTickMark val="none"/>
        <c:tickLblPos val="nextTo"/>
        <c:crossAx val="2357975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12129629629629"/>
          <c:y val="6.9070833333333331E-2"/>
          <c:w val="0.79619745370370365"/>
          <c:h val="0.42989629629629628"/>
        </c:manualLayout>
      </c:layout>
      <c:lineChart>
        <c:grouping val="standard"/>
        <c:varyColors val="0"/>
        <c:ser>
          <c:idx val="0"/>
          <c:order val="0"/>
          <c:tx>
            <c:strRef>
              <c:f>美国朱格拉周期!$B$1</c:f>
              <c:strCache>
                <c:ptCount val="1"/>
                <c:pt idx="0">
                  <c:v>美国:企业设备产出指数:同比:季调</c:v>
                </c:pt>
              </c:strCache>
            </c:strRef>
          </c:tx>
          <c:marker>
            <c:symbol val="none"/>
          </c:marker>
          <c:cat>
            <c:numRef>
              <c:f>美国朱格拉周期!$A$2:$A$384</c:f>
              <c:numCache>
                <c:formatCode>m/d/yyyy</c:formatCode>
                <c:ptCount val="383"/>
                <c:pt idx="0">
                  <c:v>31958</c:v>
                </c:pt>
                <c:pt idx="1">
                  <c:v>31989</c:v>
                </c:pt>
                <c:pt idx="2">
                  <c:v>32020</c:v>
                </c:pt>
                <c:pt idx="3">
                  <c:v>32050</c:v>
                </c:pt>
                <c:pt idx="4">
                  <c:v>32081</c:v>
                </c:pt>
                <c:pt idx="5">
                  <c:v>32111</c:v>
                </c:pt>
                <c:pt idx="6">
                  <c:v>32142</c:v>
                </c:pt>
                <c:pt idx="7">
                  <c:v>32173</c:v>
                </c:pt>
                <c:pt idx="8">
                  <c:v>32202</c:v>
                </c:pt>
                <c:pt idx="9">
                  <c:v>32233</c:v>
                </c:pt>
                <c:pt idx="10">
                  <c:v>32263</c:v>
                </c:pt>
                <c:pt idx="11">
                  <c:v>32294</c:v>
                </c:pt>
                <c:pt idx="12">
                  <c:v>32324</c:v>
                </c:pt>
                <c:pt idx="13">
                  <c:v>32355</c:v>
                </c:pt>
                <c:pt idx="14">
                  <c:v>32386</c:v>
                </c:pt>
                <c:pt idx="15">
                  <c:v>32416</c:v>
                </c:pt>
                <c:pt idx="16">
                  <c:v>32447</c:v>
                </c:pt>
                <c:pt idx="17">
                  <c:v>32477</c:v>
                </c:pt>
                <c:pt idx="18">
                  <c:v>32508</c:v>
                </c:pt>
                <c:pt idx="19">
                  <c:v>32539</c:v>
                </c:pt>
                <c:pt idx="20">
                  <c:v>32567</c:v>
                </c:pt>
                <c:pt idx="21">
                  <c:v>32598</c:v>
                </c:pt>
                <c:pt idx="22">
                  <c:v>32628</c:v>
                </c:pt>
                <c:pt idx="23">
                  <c:v>32659</c:v>
                </c:pt>
                <c:pt idx="24">
                  <c:v>32689</c:v>
                </c:pt>
                <c:pt idx="25">
                  <c:v>32720</c:v>
                </c:pt>
                <c:pt idx="26">
                  <c:v>32751</c:v>
                </c:pt>
                <c:pt idx="27">
                  <c:v>32781</c:v>
                </c:pt>
                <c:pt idx="28">
                  <c:v>32812</c:v>
                </c:pt>
                <c:pt idx="29">
                  <c:v>32842</c:v>
                </c:pt>
                <c:pt idx="30">
                  <c:v>32873</c:v>
                </c:pt>
                <c:pt idx="31">
                  <c:v>32904</c:v>
                </c:pt>
                <c:pt idx="32">
                  <c:v>32932</c:v>
                </c:pt>
                <c:pt idx="33">
                  <c:v>32963</c:v>
                </c:pt>
                <c:pt idx="34">
                  <c:v>32993</c:v>
                </c:pt>
                <c:pt idx="35">
                  <c:v>33024</c:v>
                </c:pt>
                <c:pt idx="36">
                  <c:v>33054</c:v>
                </c:pt>
                <c:pt idx="37">
                  <c:v>33085</c:v>
                </c:pt>
                <c:pt idx="38">
                  <c:v>33116</c:v>
                </c:pt>
                <c:pt idx="39">
                  <c:v>33146</c:v>
                </c:pt>
                <c:pt idx="40">
                  <c:v>33177</c:v>
                </c:pt>
                <c:pt idx="41">
                  <c:v>33207</c:v>
                </c:pt>
                <c:pt idx="42">
                  <c:v>33238</c:v>
                </c:pt>
                <c:pt idx="43">
                  <c:v>33269</c:v>
                </c:pt>
                <c:pt idx="44">
                  <c:v>33297</c:v>
                </c:pt>
                <c:pt idx="45">
                  <c:v>33328</c:v>
                </c:pt>
                <c:pt idx="46">
                  <c:v>33358</c:v>
                </c:pt>
                <c:pt idx="47">
                  <c:v>33389</c:v>
                </c:pt>
                <c:pt idx="48">
                  <c:v>33419</c:v>
                </c:pt>
                <c:pt idx="49">
                  <c:v>33450</c:v>
                </c:pt>
                <c:pt idx="50">
                  <c:v>33481</c:v>
                </c:pt>
                <c:pt idx="51">
                  <c:v>33511</c:v>
                </c:pt>
                <c:pt idx="52">
                  <c:v>33542</c:v>
                </c:pt>
                <c:pt idx="53">
                  <c:v>33572</c:v>
                </c:pt>
                <c:pt idx="54">
                  <c:v>33603</c:v>
                </c:pt>
                <c:pt idx="55">
                  <c:v>33634</c:v>
                </c:pt>
                <c:pt idx="56">
                  <c:v>33663</c:v>
                </c:pt>
                <c:pt idx="57">
                  <c:v>33694</c:v>
                </c:pt>
                <c:pt idx="58">
                  <c:v>33724</c:v>
                </c:pt>
                <c:pt idx="59">
                  <c:v>33755</c:v>
                </c:pt>
                <c:pt idx="60">
                  <c:v>33785</c:v>
                </c:pt>
                <c:pt idx="61">
                  <c:v>33816</c:v>
                </c:pt>
                <c:pt idx="62">
                  <c:v>33847</c:v>
                </c:pt>
                <c:pt idx="63">
                  <c:v>33877</c:v>
                </c:pt>
                <c:pt idx="64">
                  <c:v>33908</c:v>
                </c:pt>
                <c:pt idx="65">
                  <c:v>33938</c:v>
                </c:pt>
                <c:pt idx="66">
                  <c:v>33969</c:v>
                </c:pt>
                <c:pt idx="67">
                  <c:v>34000</c:v>
                </c:pt>
                <c:pt idx="68">
                  <c:v>34028</c:v>
                </c:pt>
                <c:pt idx="69">
                  <c:v>34059</c:v>
                </c:pt>
                <c:pt idx="70">
                  <c:v>34089</c:v>
                </c:pt>
                <c:pt idx="71">
                  <c:v>34120</c:v>
                </c:pt>
                <c:pt idx="72">
                  <c:v>34150</c:v>
                </c:pt>
                <c:pt idx="73">
                  <c:v>34181</c:v>
                </c:pt>
                <c:pt idx="74">
                  <c:v>34212</c:v>
                </c:pt>
                <c:pt idx="75">
                  <c:v>34242</c:v>
                </c:pt>
                <c:pt idx="76">
                  <c:v>34273</c:v>
                </c:pt>
                <c:pt idx="77">
                  <c:v>34303</c:v>
                </c:pt>
                <c:pt idx="78">
                  <c:v>34334</c:v>
                </c:pt>
                <c:pt idx="79">
                  <c:v>34365</c:v>
                </c:pt>
                <c:pt idx="80">
                  <c:v>34393</c:v>
                </c:pt>
                <c:pt idx="81">
                  <c:v>34424</c:v>
                </c:pt>
                <c:pt idx="82">
                  <c:v>34454</c:v>
                </c:pt>
                <c:pt idx="83">
                  <c:v>34485</c:v>
                </c:pt>
                <c:pt idx="84">
                  <c:v>34515</c:v>
                </c:pt>
                <c:pt idx="85">
                  <c:v>34546</c:v>
                </c:pt>
                <c:pt idx="86">
                  <c:v>34577</c:v>
                </c:pt>
                <c:pt idx="87">
                  <c:v>34607</c:v>
                </c:pt>
                <c:pt idx="88">
                  <c:v>34638</c:v>
                </c:pt>
                <c:pt idx="89">
                  <c:v>34668</c:v>
                </c:pt>
                <c:pt idx="90">
                  <c:v>34699</c:v>
                </c:pt>
                <c:pt idx="91">
                  <c:v>34730</c:v>
                </c:pt>
                <c:pt idx="92">
                  <c:v>34758</c:v>
                </c:pt>
                <c:pt idx="93">
                  <c:v>34789</c:v>
                </c:pt>
                <c:pt idx="94">
                  <c:v>34819</c:v>
                </c:pt>
                <c:pt idx="95">
                  <c:v>34850</c:v>
                </c:pt>
                <c:pt idx="96">
                  <c:v>34880</c:v>
                </c:pt>
                <c:pt idx="97">
                  <c:v>34911</c:v>
                </c:pt>
                <c:pt idx="98">
                  <c:v>34942</c:v>
                </c:pt>
                <c:pt idx="99">
                  <c:v>34972</c:v>
                </c:pt>
                <c:pt idx="100">
                  <c:v>35003</c:v>
                </c:pt>
                <c:pt idx="101">
                  <c:v>35033</c:v>
                </c:pt>
                <c:pt idx="102">
                  <c:v>35064</c:v>
                </c:pt>
                <c:pt idx="103">
                  <c:v>35095</c:v>
                </c:pt>
                <c:pt idx="104">
                  <c:v>35124</c:v>
                </c:pt>
                <c:pt idx="105">
                  <c:v>35155</c:v>
                </c:pt>
                <c:pt idx="106">
                  <c:v>35185</c:v>
                </c:pt>
                <c:pt idx="107">
                  <c:v>35216</c:v>
                </c:pt>
                <c:pt idx="108">
                  <c:v>35246</c:v>
                </c:pt>
                <c:pt idx="109">
                  <c:v>35277</c:v>
                </c:pt>
                <c:pt idx="110">
                  <c:v>35308</c:v>
                </c:pt>
                <c:pt idx="111">
                  <c:v>35338</c:v>
                </c:pt>
                <c:pt idx="112">
                  <c:v>35369</c:v>
                </c:pt>
                <c:pt idx="113">
                  <c:v>35399</c:v>
                </c:pt>
                <c:pt idx="114">
                  <c:v>35430</c:v>
                </c:pt>
                <c:pt idx="115">
                  <c:v>35461</c:v>
                </c:pt>
                <c:pt idx="116">
                  <c:v>35489</c:v>
                </c:pt>
                <c:pt idx="117">
                  <c:v>35520</c:v>
                </c:pt>
                <c:pt idx="118">
                  <c:v>35550</c:v>
                </c:pt>
                <c:pt idx="119">
                  <c:v>35581</c:v>
                </c:pt>
                <c:pt idx="120">
                  <c:v>35611</c:v>
                </c:pt>
                <c:pt idx="121">
                  <c:v>35642</c:v>
                </c:pt>
                <c:pt idx="122">
                  <c:v>35673</c:v>
                </c:pt>
                <c:pt idx="123">
                  <c:v>35703</c:v>
                </c:pt>
                <c:pt idx="124">
                  <c:v>35734</c:v>
                </c:pt>
                <c:pt idx="125">
                  <c:v>35764</c:v>
                </c:pt>
                <c:pt idx="126">
                  <c:v>35795</c:v>
                </c:pt>
                <c:pt idx="127">
                  <c:v>35826</c:v>
                </c:pt>
                <c:pt idx="128">
                  <c:v>35854</c:v>
                </c:pt>
                <c:pt idx="129">
                  <c:v>35885</c:v>
                </c:pt>
                <c:pt idx="130">
                  <c:v>35915</c:v>
                </c:pt>
                <c:pt idx="131">
                  <c:v>35946</c:v>
                </c:pt>
                <c:pt idx="132">
                  <c:v>35976</c:v>
                </c:pt>
                <c:pt idx="133">
                  <c:v>36007</c:v>
                </c:pt>
                <c:pt idx="134">
                  <c:v>36038</c:v>
                </c:pt>
                <c:pt idx="135">
                  <c:v>36068</c:v>
                </c:pt>
                <c:pt idx="136">
                  <c:v>36099</c:v>
                </c:pt>
                <c:pt idx="137">
                  <c:v>36129</c:v>
                </c:pt>
                <c:pt idx="138">
                  <c:v>36160</c:v>
                </c:pt>
                <c:pt idx="139">
                  <c:v>36191</c:v>
                </c:pt>
                <c:pt idx="140">
                  <c:v>36219</c:v>
                </c:pt>
                <c:pt idx="141">
                  <c:v>36250</c:v>
                </c:pt>
                <c:pt idx="142">
                  <c:v>36280</c:v>
                </c:pt>
                <c:pt idx="143">
                  <c:v>36311</c:v>
                </c:pt>
                <c:pt idx="144">
                  <c:v>36341</c:v>
                </c:pt>
                <c:pt idx="145">
                  <c:v>36372</c:v>
                </c:pt>
                <c:pt idx="146">
                  <c:v>36403</c:v>
                </c:pt>
                <c:pt idx="147">
                  <c:v>36433</c:v>
                </c:pt>
                <c:pt idx="148">
                  <c:v>36464</c:v>
                </c:pt>
                <c:pt idx="149">
                  <c:v>36494</c:v>
                </c:pt>
                <c:pt idx="150">
                  <c:v>36525</c:v>
                </c:pt>
                <c:pt idx="151">
                  <c:v>36556</c:v>
                </c:pt>
                <c:pt idx="152">
                  <c:v>36585</c:v>
                </c:pt>
                <c:pt idx="153">
                  <c:v>36616</c:v>
                </c:pt>
                <c:pt idx="154">
                  <c:v>36646</c:v>
                </c:pt>
                <c:pt idx="155">
                  <c:v>36677</c:v>
                </c:pt>
                <c:pt idx="156">
                  <c:v>36707</c:v>
                </c:pt>
                <c:pt idx="157">
                  <c:v>36738</c:v>
                </c:pt>
                <c:pt idx="158">
                  <c:v>36769</c:v>
                </c:pt>
                <c:pt idx="159">
                  <c:v>36799</c:v>
                </c:pt>
                <c:pt idx="160">
                  <c:v>36830</c:v>
                </c:pt>
                <c:pt idx="161">
                  <c:v>36860</c:v>
                </c:pt>
                <c:pt idx="162">
                  <c:v>36891</c:v>
                </c:pt>
                <c:pt idx="163">
                  <c:v>36922</c:v>
                </c:pt>
                <c:pt idx="164">
                  <c:v>36950</c:v>
                </c:pt>
                <c:pt idx="165">
                  <c:v>36981</c:v>
                </c:pt>
                <c:pt idx="166">
                  <c:v>37011</c:v>
                </c:pt>
                <c:pt idx="167">
                  <c:v>37042</c:v>
                </c:pt>
                <c:pt idx="168">
                  <c:v>37072</c:v>
                </c:pt>
                <c:pt idx="169">
                  <c:v>37103</c:v>
                </c:pt>
                <c:pt idx="170">
                  <c:v>37134</c:v>
                </c:pt>
                <c:pt idx="171">
                  <c:v>37164</c:v>
                </c:pt>
                <c:pt idx="172">
                  <c:v>37195</c:v>
                </c:pt>
                <c:pt idx="173">
                  <c:v>37225</c:v>
                </c:pt>
                <c:pt idx="174">
                  <c:v>37256</c:v>
                </c:pt>
                <c:pt idx="175">
                  <c:v>37287</c:v>
                </c:pt>
                <c:pt idx="176">
                  <c:v>37315</c:v>
                </c:pt>
                <c:pt idx="177">
                  <c:v>37346</c:v>
                </c:pt>
                <c:pt idx="178">
                  <c:v>37376</c:v>
                </c:pt>
                <c:pt idx="179">
                  <c:v>37407</c:v>
                </c:pt>
                <c:pt idx="180">
                  <c:v>37437</c:v>
                </c:pt>
                <c:pt idx="181">
                  <c:v>37468</c:v>
                </c:pt>
                <c:pt idx="182">
                  <c:v>37499</c:v>
                </c:pt>
                <c:pt idx="183">
                  <c:v>37529</c:v>
                </c:pt>
                <c:pt idx="184">
                  <c:v>37560</c:v>
                </c:pt>
                <c:pt idx="185">
                  <c:v>37590</c:v>
                </c:pt>
                <c:pt idx="186">
                  <c:v>37621</c:v>
                </c:pt>
                <c:pt idx="187">
                  <c:v>37652</c:v>
                </c:pt>
                <c:pt idx="188">
                  <c:v>37680</c:v>
                </c:pt>
                <c:pt idx="189">
                  <c:v>37711</c:v>
                </c:pt>
                <c:pt idx="190">
                  <c:v>37741</c:v>
                </c:pt>
                <c:pt idx="191">
                  <c:v>37772</c:v>
                </c:pt>
                <c:pt idx="192">
                  <c:v>37802</c:v>
                </c:pt>
                <c:pt idx="193">
                  <c:v>37833</c:v>
                </c:pt>
                <c:pt idx="194">
                  <c:v>37864</c:v>
                </c:pt>
                <c:pt idx="195">
                  <c:v>37894</c:v>
                </c:pt>
                <c:pt idx="196">
                  <c:v>37925</c:v>
                </c:pt>
                <c:pt idx="197">
                  <c:v>37955</c:v>
                </c:pt>
                <c:pt idx="198">
                  <c:v>37986</c:v>
                </c:pt>
                <c:pt idx="199">
                  <c:v>38017</c:v>
                </c:pt>
                <c:pt idx="200">
                  <c:v>38046</c:v>
                </c:pt>
                <c:pt idx="201">
                  <c:v>38077</c:v>
                </c:pt>
                <c:pt idx="202">
                  <c:v>38107</c:v>
                </c:pt>
                <c:pt idx="203">
                  <c:v>38138</c:v>
                </c:pt>
                <c:pt idx="204">
                  <c:v>38168</c:v>
                </c:pt>
                <c:pt idx="205">
                  <c:v>38199</c:v>
                </c:pt>
                <c:pt idx="206">
                  <c:v>38230</c:v>
                </c:pt>
                <c:pt idx="207">
                  <c:v>38260</c:v>
                </c:pt>
                <c:pt idx="208">
                  <c:v>38291</c:v>
                </c:pt>
                <c:pt idx="209">
                  <c:v>38321</c:v>
                </c:pt>
                <c:pt idx="210">
                  <c:v>38352</c:v>
                </c:pt>
                <c:pt idx="211">
                  <c:v>38383</c:v>
                </c:pt>
                <c:pt idx="212">
                  <c:v>38411</c:v>
                </c:pt>
                <c:pt idx="213">
                  <c:v>38442</c:v>
                </c:pt>
                <c:pt idx="214">
                  <c:v>38472</c:v>
                </c:pt>
                <c:pt idx="215">
                  <c:v>38503</c:v>
                </c:pt>
                <c:pt idx="216">
                  <c:v>38533</c:v>
                </c:pt>
                <c:pt idx="217">
                  <c:v>38564</c:v>
                </c:pt>
                <c:pt idx="218">
                  <c:v>38595</c:v>
                </c:pt>
                <c:pt idx="219">
                  <c:v>38625</c:v>
                </c:pt>
                <c:pt idx="220">
                  <c:v>38656</c:v>
                </c:pt>
                <c:pt idx="221">
                  <c:v>38686</c:v>
                </c:pt>
                <c:pt idx="222">
                  <c:v>38717</c:v>
                </c:pt>
                <c:pt idx="223">
                  <c:v>38748</c:v>
                </c:pt>
                <c:pt idx="224">
                  <c:v>38776</c:v>
                </c:pt>
                <c:pt idx="225">
                  <c:v>38807</c:v>
                </c:pt>
                <c:pt idx="226">
                  <c:v>38837</c:v>
                </c:pt>
                <c:pt idx="227">
                  <c:v>38868</c:v>
                </c:pt>
                <c:pt idx="228">
                  <c:v>38898</c:v>
                </c:pt>
                <c:pt idx="229">
                  <c:v>38929</c:v>
                </c:pt>
                <c:pt idx="230">
                  <c:v>38960</c:v>
                </c:pt>
                <c:pt idx="231">
                  <c:v>38990</c:v>
                </c:pt>
                <c:pt idx="232">
                  <c:v>39021</c:v>
                </c:pt>
                <c:pt idx="233">
                  <c:v>39051</c:v>
                </c:pt>
                <c:pt idx="234">
                  <c:v>39082</c:v>
                </c:pt>
                <c:pt idx="235">
                  <c:v>39113</c:v>
                </c:pt>
                <c:pt idx="236">
                  <c:v>39141</c:v>
                </c:pt>
                <c:pt idx="237">
                  <c:v>39172</c:v>
                </c:pt>
                <c:pt idx="238">
                  <c:v>39202</c:v>
                </c:pt>
                <c:pt idx="239">
                  <c:v>39233</c:v>
                </c:pt>
                <c:pt idx="240">
                  <c:v>39263</c:v>
                </c:pt>
                <c:pt idx="241">
                  <c:v>39294</c:v>
                </c:pt>
                <c:pt idx="242">
                  <c:v>39325</c:v>
                </c:pt>
                <c:pt idx="243">
                  <c:v>39355</c:v>
                </c:pt>
                <c:pt idx="244">
                  <c:v>39386</c:v>
                </c:pt>
                <c:pt idx="245">
                  <c:v>39416</c:v>
                </c:pt>
                <c:pt idx="246">
                  <c:v>39447</c:v>
                </c:pt>
                <c:pt idx="247">
                  <c:v>39478</c:v>
                </c:pt>
                <c:pt idx="248">
                  <c:v>39507</c:v>
                </c:pt>
                <c:pt idx="249">
                  <c:v>39538</c:v>
                </c:pt>
                <c:pt idx="250">
                  <c:v>39568</c:v>
                </c:pt>
                <c:pt idx="251">
                  <c:v>39599</c:v>
                </c:pt>
                <c:pt idx="252">
                  <c:v>39629</c:v>
                </c:pt>
                <c:pt idx="253">
                  <c:v>39660</c:v>
                </c:pt>
                <c:pt idx="254">
                  <c:v>39691</c:v>
                </c:pt>
                <c:pt idx="255">
                  <c:v>39721</c:v>
                </c:pt>
                <c:pt idx="256">
                  <c:v>39752</c:v>
                </c:pt>
                <c:pt idx="257">
                  <c:v>39782</c:v>
                </c:pt>
                <c:pt idx="258">
                  <c:v>39813</c:v>
                </c:pt>
                <c:pt idx="259">
                  <c:v>39844</c:v>
                </c:pt>
                <c:pt idx="260">
                  <c:v>39872</c:v>
                </c:pt>
                <c:pt idx="261">
                  <c:v>39903</c:v>
                </c:pt>
                <c:pt idx="262">
                  <c:v>39933</c:v>
                </c:pt>
                <c:pt idx="263">
                  <c:v>39964</c:v>
                </c:pt>
                <c:pt idx="264">
                  <c:v>39994</c:v>
                </c:pt>
                <c:pt idx="265">
                  <c:v>40025</c:v>
                </c:pt>
                <c:pt idx="266">
                  <c:v>40056</c:v>
                </c:pt>
                <c:pt idx="267">
                  <c:v>40086</c:v>
                </c:pt>
                <c:pt idx="268">
                  <c:v>40117</c:v>
                </c:pt>
                <c:pt idx="269">
                  <c:v>40147</c:v>
                </c:pt>
                <c:pt idx="270">
                  <c:v>40178</c:v>
                </c:pt>
                <c:pt idx="271">
                  <c:v>40209</c:v>
                </c:pt>
                <c:pt idx="272">
                  <c:v>40237</c:v>
                </c:pt>
                <c:pt idx="273">
                  <c:v>40268</c:v>
                </c:pt>
                <c:pt idx="274">
                  <c:v>40298</c:v>
                </c:pt>
                <c:pt idx="275">
                  <c:v>40329</c:v>
                </c:pt>
                <c:pt idx="276">
                  <c:v>40359</c:v>
                </c:pt>
                <c:pt idx="277">
                  <c:v>40390</c:v>
                </c:pt>
                <c:pt idx="278">
                  <c:v>40421</c:v>
                </c:pt>
                <c:pt idx="279">
                  <c:v>40451</c:v>
                </c:pt>
                <c:pt idx="280">
                  <c:v>40482</c:v>
                </c:pt>
                <c:pt idx="281">
                  <c:v>40512</c:v>
                </c:pt>
                <c:pt idx="282">
                  <c:v>40543</c:v>
                </c:pt>
                <c:pt idx="283">
                  <c:v>40574</c:v>
                </c:pt>
                <c:pt idx="284">
                  <c:v>40602</c:v>
                </c:pt>
                <c:pt idx="285">
                  <c:v>40633</c:v>
                </c:pt>
                <c:pt idx="286">
                  <c:v>40663</c:v>
                </c:pt>
                <c:pt idx="287">
                  <c:v>40694</c:v>
                </c:pt>
                <c:pt idx="288">
                  <c:v>40724</c:v>
                </c:pt>
                <c:pt idx="289">
                  <c:v>40755</c:v>
                </c:pt>
                <c:pt idx="290">
                  <c:v>40786</c:v>
                </c:pt>
                <c:pt idx="291">
                  <c:v>40816</c:v>
                </c:pt>
                <c:pt idx="292">
                  <c:v>40847</c:v>
                </c:pt>
                <c:pt idx="293">
                  <c:v>40877</c:v>
                </c:pt>
                <c:pt idx="294">
                  <c:v>40908</c:v>
                </c:pt>
                <c:pt idx="295">
                  <c:v>40939</c:v>
                </c:pt>
                <c:pt idx="296">
                  <c:v>40968</c:v>
                </c:pt>
                <c:pt idx="297">
                  <c:v>40999</c:v>
                </c:pt>
                <c:pt idx="298">
                  <c:v>41029</c:v>
                </c:pt>
                <c:pt idx="299">
                  <c:v>41060</c:v>
                </c:pt>
                <c:pt idx="300">
                  <c:v>41090</c:v>
                </c:pt>
                <c:pt idx="301">
                  <c:v>41121</c:v>
                </c:pt>
                <c:pt idx="302">
                  <c:v>41152</c:v>
                </c:pt>
                <c:pt idx="303">
                  <c:v>41182</c:v>
                </c:pt>
                <c:pt idx="304">
                  <c:v>41213</c:v>
                </c:pt>
                <c:pt idx="305">
                  <c:v>41243</c:v>
                </c:pt>
                <c:pt idx="306">
                  <c:v>41274</c:v>
                </c:pt>
                <c:pt idx="307">
                  <c:v>41305</c:v>
                </c:pt>
                <c:pt idx="308">
                  <c:v>41333</c:v>
                </c:pt>
                <c:pt idx="309">
                  <c:v>41364</c:v>
                </c:pt>
                <c:pt idx="310">
                  <c:v>41394</c:v>
                </c:pt>
                <c:pt idx="311">
                  <c:v>41425</c:v>
                </c:pt>
                <c:pt idx="312">
                  <c:v>41455</c:v>
                </c:pt>
                <c:pt idx="313">
                  <c:v>41486</c:v>
                </c:pt>
                <c:pt idx="314">
                  <c:v>41517</c:v>
                </c:pt>
                <c:pt idx="315">
                  <c:v>41547</c:v>
                </c:pt>
                <c:pt idx="316">
                  <c:v>41578</c:v>
                </c:pt>
                <c:pt idx="317">
                  <c:v>41608</c:v>
                </c:pt>
                <c:pt idx="318">
                  <c:v>41639</c:v>
                </c:pt>
                <c:pt idx="319">
                  <c:v>41670</c:v>
                </c:pt>
                <c:pt idx="320">
                  <c:v>41698</c:v>
                </c:pt>
                <c:pt idx="321">
                  <c:v>41729</c:v>
                </c:pt>
                <c:pt idx="322">
                  <c:v>41759</c:v>
                </c:pt>
                <c:pt idx="323">
                  <c:v>41790</c:v>
                </c:pt>
                <c:pt idx="324">
                  <c:v>41820</c:v>
                </c:pt>
                <c:pt idx="325">
                  <c:v>41851</c:v>
                </c:pt>
                <c:pt idx="326">
                  <c:v>41882</c:v>
                </c:pt>
                <c:pt idx="327">
                  <c:v>41912</c:v>
                </c:pt>
                <c:pt idx="328">
                  <c:v>41943</c:v>
                </c:pt>
                <c:pt idx="329">
                  <c:v>41973</c:v>
                </c:pt>
                <c:pt idx="330">
                  <c:v>42004</c:v>
                </c:pt>
                <c:pt idx="331">
                  <c:v>42035</c:v>
                </c:pt>
                <c:pt idx="332">
                  <c:v>42063</c:v>
                </c:pt>
                <c:pt idx="333">
                  <c:v>42094</c:v>
                </c:pt>
                <c:pt idx="334">
                  <c:v>42124</c:v>
                </c:pt>
                <c:pt idx="335">
                  <c:v>42155</c:v>
                </c:pt>
                <c:pt idx="336">
                  <c:v>42185</c:v>
                </c:pt>
                <c:pt idx="337">
                  <c:v>42216</c:v>
                </c:pt>
                <c:pt idx="338">
                  <c:v>42247</c:v>
                </c:pt>
                <c:pt idx="339">
                  <c:v>42277</c:v>
                </c:pt>
                <c:pt idx="340">
                  <c:v>42308</c:v>
                </c:pt>
                <c:pt idx="341">
                  <c:v>42338</c:v>
                </c:pt>
                <c:pt idx="342">
                  <c:v>42369</c:v>
                </c:pt>
                <c:pt idx="343">
                  <c:v>42400</c:v>
                </c:pt>
                <c:pt idx="344">
                  <c:v>42429</c:v>
                </c:pt>
                <c:pt idx="345">
                  <c:v>42460</c:v>
                </c:pt>
                <c:pt idx="346">
                  <c:v>42490</c:v>
                </c:pt>
                <c:pt idx="347">
                  <c:v>42521</c:v>
                </c:pt>
                <c:pt idx="348">
                  <c:v>42551</c:v>
                </c:pt>
                <c:pt idx="349">
                  <c:v>42582</c:v>
                </c:pt>
                <c:pt idx="350">
                  <c:v>42613</c:v>
                </c:pt>
                <c:pt idx="351">
                  <c:v>42643</c:v>
                </c:pt>
                <c:pt idx="352">
                  <c:v>42674</c:v>
                </c:pt>
                <c:pt idx="353">
                  <c:v>42704</c:v>
                </c:pt>
                <c:pt idx="354">
                  <c:v>42735</c:v>
                </c:pt>
                <c:pt idx="355">
                  <c:v>42766</c:v>
                </c:pt>
                <c:pt idx="356">
                  <c:v>42794</c:v>
                </c:pt>
                <c:pt idx="357">
                  <c:v>42825</c:v>
                </c:pt>
                <c:pt idx="358">
                  <c:v>42855</c:v>
                </c:pt>
                <c:pt idx="359">
                  <c:v>42886</c:v>
                </c:pt>
                <c:pt idx="360">
                  <c:v>42916</c:v>
                </c:pt>
                <c:pt idx="361">
                  <c:v>42947</c:v>
                </c:pt>
                <c:pt idx="362">
                  <c:v>42978</c:v>
                </c:pt>
                <c:pt idx="363">
                  <c:v>43008</c:v>
                </c:pt>
                <c:pt idx="364">
                  <c:v>43039</c:v>
                </c:pt>
                <c:pt idx="365">
                  <c:v>43069</c:v>
                </c:pt>
                <c:pt idx="366">
                  <c:v>43100</c:v>
                </c:pt>
                <c:pt idx="367">
                  <c:v>43131</c:v>
                </c:pt>
                <c:pt idx="368">
                  <c:v>43159</c:v>
                </c:pt>
                <c:pt idx="369">
                  <c:v>43190</c:v>
                </c:pt>
                <c:pt idx="370">
                  <c:v>43220</c:v>
                </c:pt>
                <c:pt idx="371">
                  <c:v>43251</c:v>
                </c:pt>
                <c:pt idx="372">
                  <c:v>43281</c:v>
                </c:pt>
                <c:pt idx="373">
                  <c:v>43312</c:v>
                </c:pt>
                <c:pt idx="374">
                  <c:v>43343</c:v>
                </c:pt>
                <c:pt idx="375">
                  <c:v>43373</c:v>
                </c:pt>
                <c:pt idx="376">
                  <c:v>43404</c:v>
                </c:pt>
                <c:pt idx="377">
                  <c:v>43434</c:v>
                </c:pt>
                <c:pt idx="378">
                  <c:v>43465</c:v>
                </c:pt>
                <c:pt idx="379">
                  <c:v>43496</c:v>
                </c:pt>
                <c:pt idx="380">
                  <c:v>43524</c:v>
                </c:pt>
                <c:pt idx="381">
                  <c:v>43555</c:v>
                </c:pt>
                <c:pt idx="382">
                  <c:v>43585</c:v>
                </c:pt>
              </c:numCache>
            </c:numRef>
          </c:cat>
          <c:val>
            <c:numRef>
              <c:f>美国朱格拉周期!$B$2:$B$384</c:f>
              <c:numCache>
                <c:formatCode>0.00%</c:formatCode>
                <c:ptCount val="383"/>
                <c:pt idx="0">
                  <c:v>7.1099999999999997E-2</c:v>
                </c:pt>
                <c:pt idx="1">
                  <c:v>6.6799999999999998E-2</c:v>
                </c:pt>
                <c:pt idx="2">
                  <c:v>7.8100000000000003E-2</c:v>
                </c:pt>
                <c:pt idx="3">
                  <c:v>9.6000000000000002E-2</c:v>
                </c:pt>
                <c:pt idx="4">
                  <c:v>0.122</c:v>
                </c:pt>
                <c:pt idx="5">
                  <c:v>0.12869999999999998</c:v>
                </c:pt>
                <c:pt idx="6">
                  <c:v>0.1285</c:v>
                </c:pt>
                <c:pt idx="7">
                  <c:v>0.12939999999999999</c:v>
                </c:pt>
                <c:pt idx="8">
                  <c:v>0.10920000000000001</c:v>
                </c:pt>
                <c:pt idx="9">
                  <c:v>0.12429999999999999</c:v>
                </c:pt>
                <c:pt idx="10">
                  <c:v>0.1275</c:v>
                </c:pt>
                <c:pt idx="11">
                  <c:v>0.12369999999999999</c:v>
                </c:pt>
                <c:pt idx="12">
                  <c:v>0.12279999999999999</c:v>
                </c:pt>
                <c:pt idx="13">
                  <c:v>0.1115</c:v>
                </c:pt>
                <c:pt idx="14">
                  <c:v>0.1012</c:v>
                </c:pt>
                <c:pt idx="15">
                  <c:v>9.2399999999999996E-2</c:v>
                </c:pt>
                <c:pt idx="16">
                  <c:v>7.690000000000001E-2</c:v>
                </c:pt>
                <c:pt idx="17">
                  <c:v>7.0400000000000004E-2</c:v>
                </c:pt>
                <c:pt idx="18">
                  <c:v>6.1500000000000006E-2</c:v>
                </c:pt>
                <c:pt idx="19">
                  <c:v>7.0400000000000004E-2</c:v>
                </c:pt>
                <c:pt idx="20">
                  <c:v>6.0400000000000002E-2</c:v>
                </c:pt>
                <c:pt idx="21">
                  <c:v>4.5499999999999999E-2</c:v>
                </c:pt>
                <c:pt idx="22">
                  <c:v>4.99E-2</c:v>
                </c:pt>
                <c:pt idx="23">
                  <c:v>2.8399999999999998E-2</c:v>
                </c:pt>
                <c:pt idx="24">
                  <c:v>3.4200000000000001E-2</c:v>
                </c:pt>
                <c:pt idx="25">
                  <c:v>2.9399999999999999E-2</c:v>
                </c:pt>
                <c:pt idx="26">
                  <c:v>4.0800000000000003E-2</c:v>
                </c:pt>
                <c:pt idx="27">
                  <c:v>3.0299999999999997E-2</c:v>
                </c:pt>
                <c:pt idx="28">
                  <c:v>5.3E-3</c:v>
                </c:pt>
                <c:pt idx="29">
                  <c:v>9.1999999999999998E-3</c:v>
                </c:pt>
                <c:pt idx="30">
                  <c:v>2.1499999999999998E-2</c:v>
                </c:pt>
                <c:pt idx="31">
                  <c:v>3.9000000000000003E-3</c:v>
                </c:pt>
                <c:pt idx="32">
                  <c:v>2.4900000000000002E-2</c:v>
                </c:pt>
                <c:pt idx="33">
                  <c:v>4.4400000000000002E-2</c:v>
                </c:pt>
                <c:pt idx="34">
                  <c:v>2.6000000000000002E-2</c:v>
                </c:pt>
                <c:pt idx="35">
                  <c:v>5.1900000000000002E-2</c:v>
                </c:pt>
                <c:pt idx="36">
                  <c:v>3.7499999999999999E-2</c:v>
                </c:pt>
                <c:pt idx="37">
                  <c:v>5.5500000000000001E-2</c:v>
                </c:pt>
                <c:pt idx="38">
                  <c:v>4.3400000000000001E-2</c:v>
                </c:pt>
                <c:pt idx="39">
                  <c:v>4.6600000000000003E-2</c:v>
                </c:pt>
                <c:pt idx="40">
                  <c:v>5.7300000000000004E-2</c:v>
                </c:pt>
                <c:pt idx="41">
                  <c:v>2.5899999999999999E-2</c:v>
                </c:pt>
                <c:pt idx="42">
                  <c:v>3.3E-3</c:v>
                </c:pt>
                <c:pt idx="43">
                  <c:v>5.1999999999999998E-3</c:v>
                </c:pt>
                <c:pt idx="44">
                  <c:v>-1.6799999999999999E-2</c:v>
                </c:pt>
                <c:pt idx="45">
                  <c:v>-3.0299999999999997E-2</c:v>
                </c:pt>
                <c:pt idx="46">
                  <c:v>-3.0800000000000001E-2</c:v>
                </c:pt>
                <c:pt idx="47">
                  <c:v>-3.2599999999999997E-2</c:v>
                </c:pt>
                <c:pt idx="48">
                  <c:v>-1.9799999999999998E-2</c:v>
                </c:pt>
                <c:pt idx="49">
                  <c:v>-2.6699999999999998E-2</c:v>
                </c:pt>
                <c:pt idx="50">
                  <c:v>-2.9399999999999999E-2</c:v>
                </c:pt>
                <c:pt idx="51">
                  <c:v>-1.6399999999999998E-2</c:v>
                </c:pt>
                <c:pt idx="52">
                  <c:v>-2.0400000000000001E-2</c:v>
                </c:pt>
                <c:pt idx="53">
                  <c:v>3.4000000000000002E-3</c:v>
                </c:pt>
                <c:pt idx="54">
                  <c:v>1.44E-2</c:v>
                </c:pt>
                <c:pt idx="55">
                  <c:v>-1.4000000000000002E-3</c:v>
                </c:pt>
                <c:pt idx="56">
                  <c:v>2.8399999999999998E-2</c:v>
                </c:pt>
                <c:pt idx="57">
                  <c:v>3.5200000000000002E-2</c:v>
                </c:pt>
                <c:pt idx="58">
                  <c:v>4.9400000000000006E-2</c:v>
                </c:pt>
                <c:pt idx="59">
                  <c:v>5.1299999999999998E-2</c:v>
                </c:pt>
                <c:pt idx="60">
                  <c:v>3.9399999999999998E-2</c:v>
                </c:pt>
                <c:pt idx="61">
                  <c:v>4.9000000000000002E-2</c:v>
                </c:pt>
                <c:pt idx="62">
                  <c:v>4.4900000000000002E-2</c:v>
                </c:pt>
                <c:pt idx="63">
                  <c:v>3.4000000000000002E-2</c:v>
                </c:pt>
                <c:pt idx="64">
                  <c:v>5.1399999999999994E-2</c:v>
                </c:pt>
                <c:pt idx="65">
                  <c:v>5.74E-2</c:v>
                </c:pt>
                <c:pt idx="66">
                  <c:v>5.8099999999999999E-2</c:v>
                </c:pt>
                <c:pt idx="67">
                  <c:v>9.0200000000000002E-2</c:v>
                </c:pt>
                <c:pt idx="68">
                  <c:v>6.0299999999999999E-2</c:v>
                </c:pt>
                <c:pt idx="69">
                  <c:v>5.6799999999999996E-2</c:v>
                </c:pt>
                <c:pt idx="70">
                  <c:v>5.2300000000000006E-2</c:v>
                </c:pt>
                <c:pt idx="71">
                  <c:v>4.3700000000000003E-2</c:v>
                </c:pt>
                <c:pt idx="72">
                  <c:v>3.3500000000000002E-2</c:v>
                </c:pt>
                <c:pt idx="73">
                  <c:v>2.58E-2</c:v>
                </c:pt>
                <c:pt idx="74">
                  <c:v>2.35E-2</c:v>
                </c:pt>
                <c:pt idx="75">
                  <c:v>3.6699999999999997E-2</c:v>
                </c:pt>
                <c:pt idx="76">
                  <c:v>4.8899999999999999E-2</c:v>
                </c:pt>
                <c:pt idx="77">
                  <c:v>4.9100000000000005E-2</c:v>
                </c:pt>
                <c:pt idx="78">
                  <c:v>5.2199999999999996E-2</c:v>
                </c:pt>
                <c:pt idx="79">
                  <c:v>5.0499999999999996E-2</c:v>
                </c:pt>
                <c:pt idx="80">
                  <c:v>4.4699999999999997E-2</c:v>
                </c:pt>
                <c:pt idx="81">
                  <c:v>5.2400000000000002E-2</c:v>
                </c:pt>
                <c:pt idx="82">
                  <c:v>5.16E-2</c:v>
                </c:pt>
                <c:pt idx="83">
                  <c:v>5.2300000000000006E-2</c:v>
                </c:pt>
                <c:pt idx="84">
                  <c:v>6.6900000000000001E-2</c:v>
                </c:pt>
                <c:pt idx="85">
                  <c:v>7.85E-2</c:v>
                </c:pt>
                <c:pt idx="86">
                  <c:v>8.72E-2</c:v>
                </c:pt>
                <c:pt idx="87">
                  <c:v>7.4900000000000008E-2</c:v>
                </c:pt>
                <c:pt idx="88">
                  <c:v>7.2099999999999997E-2</c:v>
                </c:pt>
                <c:pt idx="89">
                  <c:v>7.6700000000000004E-2</c:v>
                </c:pt>
                <c:pt idx="90">
                  <c:v>8.09E-2</c:v>
                </c:pt>
                <c:pt idx="91">
                  <c:v>8.1600000000000006E-2</c:v>
                </c:pt>
                <c:pt idx="92">
                  <c:v>9.4800000000000009E-2</c:v>
                </c:pt>
                <c:pt idx="93">
                  <c:v>9.0200000000000002E-2</c:v>
                </c:pt>
                <c:pt idx="94">
                  <c:v>8.3800000000000013E-2</c:v>
                </c:pt>
                <c:pt idx="95">
                  <c:v>8.7899999999999992E-2</c:v>
                </c:pt>
                <c:pt idx="96">
                  <c:v>9.5299999999999996E-2</c:v>
                </c:pt>
                <c:pt idx="97">
                  <c:v>8.0299999999999996E-2</c:v>
                </c:pt>
                <c:pt idx="98">
                  <c:v>0.10099999999999999</c:v>
                </c:pt>
                <c:pt idx="99">
                  <c:v>0.1047</c:v>
                </c:pt>
                <c:pt idx="100">
                  <c:v>8.3599999999999994E-2</c:v>
                </c:pt>
                <c:pt idx="101">
                  <c:v>7.5600000000000001E-2</c:v>
                </c:pt>
                <c:pt idx="102">
                  <c:v>7.0599999999999996E-2</c:v>
                </c:pt>
                <c:pt idx="103">
                  <c:v>4.7E-2</c:v>
                </c:pt>
                <c:pt idx="104">
                  <c:v>7.3099999999999998E-2</c:v>
                </c:pt>
                <c:pt idx="105">
                  <c:v>6.3299999999999995E-2</c:v>
                </c:pt>
                <c:pt idx="106">
                  <c:v>8.9800000000000005E-2</c:v>
                </c:pt>
                <c:pt idx="107">
                  <c:v>9.9299999999999999E-2</c:v>
                </c:pt>
                <c:pt idx="108">
                  <c:v>0.10349999999999999</c:v>
                </c:pt>
                <c:pt idx="109">
                  <c:v>0.1195</c:v>
                </c:pt>
                <c:pt idx="110">
                  <c:v>0.107</c:v>
                </c:pt>
                <c:pt idx="111">
                  <c:v>0.1041</c:v>
                </c:pt>
                <c:pt idx="112">
                  <c:v>0.1066</c:v>
                </c:pt>
                <c:pt idx="113">
                  <c:v>0.11890000000000001</c:v>
                </c:pt>
                <c:pt idx="114">
                  <c:v>0.1338</c:v>
                </c:pt>
                <c:pt idx="115">
                  <c:v>0.1535</c:v>
                </c:pt>
                <c:pt idx="116">
                  <c:v>0.1406</c:v>
                </c:pt>
                <c:pt idx="117">
                  <c:v>0.16239999999999999</c:v>
                </c:pt>
                <c:pt idx="118">
                  <c:v>0.13900000000000001</c:v>
                </c:pt>
                <c:pt idx="119">
                  <c:v>0.13769999999999999</c:v>
                </c:pt>
                <c:pt idx="120">
                  <c:v>0.13519999999999999</c:v>
                </c:pt>
                <c:pt idx="121">
                  <c:v>0.12240000000000001</c:v>
                </c:pt>
                <c:pt idx="122">
                  <c:v>0.14529999999999998</c:v>
                </c:pt>
                <c:pt idx="123">
                  <c:v>0.1452</c:v>
                </c:pt>
                <c:pt idx="124">
                  <c:v>0.1593</c:v>
                </c:pt>
                <c:pt idx="125">
                  <c:v>0.16570000000000001</c:v>
                </c:pt>
                <c:pt idx="126">
                  <c:v>0.14980000000000002</c:v>
                </c:pt>
                <c:pt idx="127">
                  <c:v>0.15970000000000001</c:v>
                </c:pt>
                <c:pt idx="128">
                  <c:v>0.1449</c:v>
                </c:pt>
                <c:pt idx="129">
                  <c:v>0.12920000000000001</c:v>
                </c:pt>
                <c:pt idx="130">
                  <c:v>0.1273</c:v>
                </c:pt>
                <c:pt idx="131">
                  <c:v>0.11960000000000001</c:v>
                </c:pt>
                <c:pt idx="132">
                  <c:v>0.10369999999999999</c:v>
                </c:pt>
                <c:pt idx="133">
                  <c:v>9.4100000000000003E-2</c:v>
                </c:pt>
                <c:pt idx="134">
                  <c:v>0.10009999999999999</c:v>
                </c:pt>
                <c:pt idx="135">
                  <c:v>9.1499999999999998E-2</c:v>
                </c:pt>
                <c:pt idx="136">
                  <c:v>9.3800000000000008E-2</c:v>
                </c:pt>
                <c:pt idx="137">
                  <c:v>7.17E-2</c:v>
                </c:pt>
                <c:pt idx="138">
                  <c:v>6.7500000000000004E-2</c:v>
                </c:pt>
                <c:pt idx="139">
                  <c:v>5.6500000000000002E-2</c:v>
                </c:pt>
                <c:pt idx="140">
                  <c:v>6.0400000000000002E-2</c:v>
                </c:pt>
                <c:pt idx="141">
                  <c:v>5.5899999999999998E-2</c:v>
                </c:pt>
                <c:pt idx="142">
                  <c:v>5.62E-2</c:v>
                </c:pt>
                <c:pt idx="143">
                  <c:v>6.4399999999999999E-2</c:v>
                </c:pt>
                <c:pt idx="144">
                  <c:v>6.0199999999999997E-2</c:v>
                </c:pt>
                <c:pt idx="145">
                  <c:v>7.9199999999999993E-2</c:v>
                </c:pt>
                <c:pt idx="146">
                  <c:v>4.7100000000000003E-2</c:v>
                </c:pt>
                <c:pt idx="147">
                  <c:v>4.6699999999999998E-2</c:v>
                </c:pt>
                <c:pt idx="148">
                  <c:v>4.1500000000000002E-2</c:v>
                </c:pt>
                <c:pt idx="149">
                  <c:v>4.1700000000000001E-2</c:v>
                </c:pt>
                <c:pt idx="150">
                  <c:v>4.7800000000000002E-2</c:v>
                </c:pt>
                <c:pt idx="151">
                  <c:v>6.4199999999999993E-2</c:v>
                </c:pt>
                <c:pt idx="152">
                  <c:v>6.4500000000000002E-2</c:v>
                </c:pt>
                <c:pt idx="153">
                  <c:v>7.5899999999999995E-2</c:v>
                </c:pt>
                <c:pt idx="154">
                  <c:v>8.5800000000000001E-2</c:v>
                </c:pt>
                <c:pt idx="155">
                  <c:v>7.7600000000000002E-2</c:v>
                </c:pt>
                <c:pt idx="156">
                  <c:v>8.1900000000000001E-2</c:v>
                </c:pt>
                <c:pt idx="157">
                  <c:v>8.0600000000000005E-2</c:v>
                </c:pt>
                <c:pt idx="158">
                  <c:v>7.1599999999999997E-2</c:v>
                </c:pt>
                <c:pt idx="159">
                  <c:v>8.8000000000000009E-2</c:v>
                </c:pt>
                <c:pt idx="160">
                  <c:v>7.4900000000000008E-2</c:v>
                </c:pt>
                <c:pt idx="161">
                  <c:v>7.2800000000000004E-2</c:v>
                </c:pt>
                <c:pt idx="162">
                  <c:v>5.4900000000000004E-2</c:v>
                </c:pt>
                <c:pt idx="163">
                  <c:v>3.5499999999999997E-2</c:v>
                </c:pt>
                <c:pt idx="164">
                  <c:v>2.2000000000000002E-2</c:v>
                </c:pt>
                <c:pt idx="165">
                  <c:v>8.3000000000000001E-3</c:v>
                </c:pt>
                <c:pt idx="166">
                  <c:v>-2.7099999999999999E-2</c:v>
                </c:pt>
                <c:pt idx="167">
                  <c:v>-5.0599999999999999E-2</c:v>
                </c:pt>
                <c:pt idx="168">
                  <c:v>-6.0299999999999999E-2</c:v>
                </c:pt>
                <c:pt idx="169">
                  <c:v>-7.6799999999999993E-2</c:v>
                </c:pt>
                <c:pt idx="170">
                  <c:v>-9.0200000000000002E-2</c:v>
                </c:pt>
                <c:pt idx="171">
                  <c:v>-0.11539999999999999</c:v>
                </c:pt>
                <c:pt idx="172">
                  <c:v>-0.129</c:v>
                </c:pt>
                <c:pt idx="173">
                  <c:v>-0.1313</c:v>
                </c:pt>
                <c:pt idx="174">
                  <c:v>-0.12939999999999999</c:v>
                </c:pt>
                <c:pt idx="175">
                  <c:v>-0.12869999999999998</c:v>
                </c:pt>
                <c:pt idx="176">
                  <c:v>-0.12759999999999999</c:v>
                </c:pt>
                <c:pt idx="177">
                  <c:v>-0.1201</c:v>
                </c:pt>
                <c:pt idx="178">
                  <c:v>-0.1047</c:v>
                </c:pt>
                <c:pt idx="179">
                  <c:v>-8.2400000000000001E-2</c:v>
                </c:pt>
                <c:pt idx="180">
                  <c:v>-6.7000000000000004E-2</c:v>
                </c:pt>
                <c:pt idx="181">
                  <c:v>-6.7799999999999999E-2</c:v>
                </c:pt>
                <c:pt idx="182">
                  <c:v>-4.0399999999999998E-2</c:v>
                </c:pt>
                <c:pt idx="183">
                  <c:v>-2.9300000000000003E-2</c:v>
                </c:pt>
                <c:pt idx="184">
                  <c:v>-1.32E-2</c:v>
                </c:pt>
                <c:pt idx="185">
                  <c:v>-6.3E-3</c:v>
                </c:pt>
                <c:pt idx="186">
                  <c:v>-6.5000000000000006E-3</c:v>
                </c:pt>
                <c:pt idx="187">
                  <c:v>-2.5999999999999999E-3</c:v>
                </c:pt>
                <c:pt idx="188">
                  <c:v>2.5999999999999999E-3</c:v>
                </c:pt>
                <c:pt idx="189">
                  <c:v>7.000000000000001E-4</c:v>
                </c:pt>
                <c:pt idx="190">
                  <c:v>-3.8E-3</c:v>
                </c:pt>
                <c:pt idx="191">
                  <c:v>-1.24E-2</c:v>
                </c:pt>
                <c:pt idx="192">
                  <c:v>-1.8500000000000003E-2</c:v>
                </c:pt>
                <c:pt idx="193">
                  <c:v>-1.43E-2</c:v>
                </c:pt>
                <c:pt idx="194">
                  <c:v>-1.5300000000000001E-2</c:v>
                </c:pt>
                <c:pt idx="195">
                  <c:v>-3.5999999999999999E-3</c:v>
                </c:pt>
                <c:pt idx="196">
                  <c:v>-1.4000000000000002E-3</c:v>
                </c:pt>
                <c:pt idx="197">
                  <c:v>1.67E-2</c:v>
                </c:pt>
                <c:pt idx="198">
                  <c:v>1.8200000000000001E-2</c:v>
                </c:pt>
                <c:pt idx="199">
                  <c:v>1.9699999999999999E-2</c:v>
                </c:pt>
                <c:pt idx="200">
                  <c:v>3.2099999999999997E-2</c:v>
                </c:pt>
                <c:pt idx="201">
                  <c:v>2.7300000000000001E-2</c:v>
                </c:pt>
                <c:pt idx="202">
                  <c:v>3.9E-2</c:v>
                </c:pt>
                <c:pt idx="203">
                  <c:v>5.16E-2</c:v>
                </c:pt>
                <c:pt idx="204">
                  <c:v>4.7800000000000002E-2</c:v>
                </c:pt>
                <c:pt idx="205">
                  <c:v>7.5700000000000003E-2</c:v>
                </c:pt>
                <c:pt idx="206">
                  <c:v>6.3600000000000004E-2</c:v>
                </c:pt>
                <c:pt idx="207">
                  <c:v>5.6299999999999996E-2</c:v>
                </c:pt>
                <c:pt idx="208">
                  <c:v>6.8400000000000002E-2</c:v>
                </c:pt>
                <c:pt idx="209">
                  <c:v>4.2500000000000003E-2</c:v>
                </c:pt>
                <c:pt idx="210">
                  <c:v>5.62E-2</c:v>
                </c:pt>
                <c:pt idx="211">
                  <c:v>6.7199999999999996E-2</c:v>
                </c:pt>
                <c:pt idx="212">
                  <c:v>6.7400000000000002E-2</c:v>
                </c:pt>
                <c:pt idx="213">
                  <c:v>6.59E-2</c:v>
                </c:pt>
                <c:pt idx="214">
                  <c:v>7.8100000000000003E-2</c:v>
                </c:pt>
                <c:pt idx="215">
                  <c:v>7.7300000000000008E-2</c:v>
                </c:pt>
                <c:pt idx="216">
                  <c:v>7.690000000000001E-2</c:v>
                </c:pt>
                <c:pt idx="217">
                  <c:v>5.7500000000000002E-2</c:v>
                </c:pt>
                <c:pt idx="218">
                  <c:v>6.6000000000000003E-2</c:v>
                </c:pt>
                <c:pt idx="219">
                  <c:v>3.5499999999999997E-2</c:v>
                </c:pt>
                <c:pt idx="220">
                  <c:v>7.8200000000000006E-2</c:v>
                </c:pt>
                <c:pt idx="221">
                  <c:v>9.8900000000000002E-2</c:v>
                </c:pt>
                <c:pt idx="222">
                  <c:v>8.4000000000000005E-2</c:v>
                </c:pt>
                <c:pt idx="223">
                  <c:v>8.48E-2</c:v>
                </c:pt>
                <c:pt idx="224">
                  <c:v>7.8899999999999998E-2</c:v>
                </c:pt>
                <c:pt idx="225">
                  <c:v>9.0899999999999995E-2</c:v>
                </c:pt>
                <c:pt idx="226">
                  <c:v>0.1</c:v>
                </c:pt>
                <c:pt idx="227">
                  <c:v>8.5600000000000009E-2</c:v>
                </c:pt>
                <c:pt idx="228">
                  <c:v>9.64E-2</c:v>
                </c:pt>
                <c:pt idx="229">
                  <c:v>0.10869999999999999</c:v>
                </c:pt>
                <c:pt idx="230">
                  <c:v>0.1057</c:v>
                </c:pt>
                <c:pt idx="231">
                  <c:v>0.13830000000000001</c:v>
                </c:pt>
                <c:pt idx="232">
                  <c:v>8.3100000000000007E-2</c:v>
                </c:pt>
                <c:pt idx="233">
                  <c:v>6.5299999999999997E-2</c:v>
                </c:pt>
                <c:pt idx="234">
                  <c:v>8.5299999999999987E-2</c:v>
                </c:pt>
                <c:pt idx="235">
                  <c:v>4.4800000000000006E-2</c:v>
                </c:pt>
                <c:pt idx="236">
                  <c:v>5.0900000000000001E-2</c:v>
                </c:pt>
                <c:pt idx="237">
                  <c:v>6.4699999999999994E-2</c:v>
                </c:pt>
                <c:pt idx="238">
                  <c:v>5.5800000000000002E-2</c:v>
                </c:pt>
                <c:pt idx="239">
                  <c:v>5.5099999999999996E-2</c:v>
                </c:pt>
                <c:pt idx="240">
                  <c:v>4.3400000000000001E-2</c:v>
                </c:pt>
                <c:pt idx="241">
                  <c:v>2.8900000000000002E-2</c:v>
                </c:pt>
                <c:pt idx="242">
                  <c:v>2.2700000000000001E-2</c:v>
                </c:pt>
                <c:pt idx="243">
                  <c:v>4.0199999999999993E-2</c:v>
                </c:pt>
                <c:pt idx="244">
                  <c:v>3.4799999999999998E-2</c:v>
                </c:pt>
                <c:pt idx="245">
                  <c:v>4.8000000000000001E-2</c:v>
                </c:pt>
                <c:pt idx="246">
                  <c:v>4.6900000000000004E-2</c:v>
                </c:pt>
                <c:pt idx="247">
                  <c:v>7.4700000000000003E-2</c:v>
                </c:pt>
                <c:pt idx="248">
                  <c:v>7.0699999999999999E-2</c:v>
                </c:pt>
                <c:pt idx="249">
                  <c:v>4.53E-2</c:v>
                </c:pt>
                <c:pt idx="250">
                  <c:v>1.32E-2</c:v>
                </c:pt>
                <c:pt idx="251">
                  <c:v>0.02</c:v>
                </c:pt>
                <c:pt idx="252">
                  <c:v>2.1000000000000001E-2</c:v>
                </c:pt>
                <c:pt idx="253">
                  <c:v>1.6799999999999999E-2</c:v>
                </c:pt>
                <c:pt idx="254">
                  <c:v>-1.55E-2</c:v>
                </c:pt>
                <c:pt idx="255">
                  <c:v>-0.1139</c:v>
                </c:pt>
                <c:pt idx="256">
                  <c:v>-0.13619999999999999</c:v>
                </c:pt>
                <c:pt idx="257">
                  <c:v>-0.13289999999999999</c:v>
                </c:pt>
                <c:pt idx="258">
                  <c:v>-0.1348</c:v>
                </c:pt>
                <c:pt idx="259">
                  <c:v>-0.18479999999999999</c:v>
                </c:pt>
                <c:pt idx="260">
                  <c:v>-0.19420000000000001</c:v>
                </c:pt>
                <c:pt idx="261">
                  <c:v>-0.21309999999999998</c:v>
                </c:pt>
                <c:pt idx="262">
                  <c:v>-0.2165</c:v>
                </c:pt>
                <c:pt idx="263">
                  <c:v>-0.23760000000000001</c:v>
                </c:pt>
                <c:pt idx="264">
                  <c:v>-0.24299999999999999</c:v>
                </c:pt>
                <c:pt idx="265">
                  <c:v>-0.23430000000000001</c:v>
                </c:pt>
                <c:pt idx="266">
                  <c:v>-0.1973</c:v>
                </c:pt>
                <c:pt idx="267">
                  <c:v>-0.12279999999999999</c:v>
                </c:pt>
                <c:pt idx="268">
                  <c:v>-9.0800000000000006E-2</c:v>
                </c:pt>
                <c:pt idx="269">
                  <c:v>-0.1074</c:v>
                </c:pt>
                <c:pt idx="270">
                  <c:v>-9.849999999999999E-2</c:v>
                </c:pt>
                <c:pt idx="271">
                  <c:v>-3.3700000000000001E-2</c:v>
                </c:pt>
                <c:pt idx="272">
                  <c:v>-3.27E-2</c:v>
                </c:pt>
                <c:pt idx="273">
                  <c:v>1.78E-2</c:v>
                </c:pt>
                <c:pt idx="274">
                  <c:v>5.7500000000000002E-2</c:v>
                </c:pt>
                <c:pt idx="275">
                  <c:v>0.1085</c:v>
                </c:pt>
                <c:pt idx="276">
                  <c:v>0.127</c:v>
                </c:pt>
                <c:pt idx="277">
                  <c:v>0.14330000000000001</c:v>
                </c:pt>
                <c:pt idx="278">
                  <c:v>0.13109999999999999</c:v>
                </c:pt>
                <c:pt idx="279">
                  <c:v>0.1346</c:v>
                </c:pt>
                <c:pt idx="280">
                  <c:v>0.12189999999999999</c:v>
                </c:pt>
                <c:pt idx="281">
                  <c:v>0.13489999999999999</c:v>
                </c:pt>
                <c:pt idx="282">
                  <c:v>0.11939999999999999</c:v>
                </c:pt>
                <c:pt idx="283">
                  <c:v>0.10390000000000001</c:v>
                </c:pt>
                <c:pt idx="284">
                  <c:v>0.10550000000000001</c:v>
                </c:pt>
                <c:pt idx="285">
                  <c:v>7.6399999999999996E-2</c:v>
                </c:pt>
                <c:pt idx="286">
                  <c:v>5.0999999999999997E-2</c:v>
                </c:pt>
                <c:pt idx="287">
                  <c:v>3.5799999999999998E-2</c:v>
                </c:pt>
                <c:pt idx="288">
                  <c:v>2.8999999999999998E-2</c:v>
                </c:pt>
                <c:pt idx="289">
                  <c:v>1.8500000000000003E-2</c:v>
                </c:pt>
                <c:pt idx="290">
                  <c:v>2.7799999999999998E-2</c:v>
                </c:pt>
                <c:pt idx="291">
                  <c:v>3.0499999999999999E-2</c:v>
                </c:pt>
                <c:pt idx="292">
                  <c:v>5.5300000000000002E-2</c:v>
                </c:pt>
                <c:pt idx="293">
                  <c:v>5.1500000000000004E-2</c:v>
                </c:pt>
                <c:pt idx="294">
                  <c:v>6.2300000000000001E-2</c:v>
                </c:pt>
                <c:pt idx="295">
                  <c:v>8.1699999999999995E-2</c:v>
                </c:pt>
                <c:pt idx="296">
                  <c:v>8.7400000000000005E-2</c:v>
                </c:pt>
                <c:pt idx="297">
                  <c:v>0.10009999999999999</c:v>
                </c:pt>
                <c:pt idx="298">
                  <c:v>0.1211</c:v>
                </c:pt>
                <c:pt idx="299">
                  <c:v>0.1188</c:v>
                </c:pt>
                <c:pt idx="300">
                  <c:v>0.13390000000000002</c:v>
                </c:pt>
                <c:pt idx="301">
                  <c:v>0.1106</c:v>
                </c:pt>
                <c:pt idx="302">
                  <c:v>0.105</c:v>
                </c:pt>
                <c:pt idx="303">
                  <c:v>9.6300000000000011E-2</c:v>
                </c:pt>
                <c:pt idx="304">
                  <c:v>6.3899999999999998E-2</c:v>
                </c:pt>
                <c:pt idx="305">
                  <c:v>7.4200000000000002E-2</c:v>
                </c:pt>
                <c:pt idx="306">
                  <c:v>6.9000000000000006E-2</c:v>
                </c:pt>
                <c:pt idx="307">
                  <c:v>2.7999999999999997E-2</c:v>
                </c:pt>
                <c:pt idx="308">
                  <c:v>3.0899999999999997E-2</c:v>
                </c:pt>
                <c:pt idx="309">
                  <c:v>2.6800000000000001E-2</c:v>
                </c:pt>
                <c:pt idx="310">
                  <c:v>9.0000000000000011E-3</c:v>
                </c:pt>
                <c:pt idx="311">
                  <c:v>-1.9E-3</c:v>
                </c:pt>
                <c:pt idx="312">
                  <c:v>-1.46E-2</c:v>
                </c:pt>
                <c:pt idx="313">
                  <c:v>-2.4199999999999999E-2</c:v>
                </c:pt>
                <c:pt idx="314">
                  <c:v>-1.41E-2</c:v>
                </c:pt>
                <c:pt idx="315">
                  <c:v>-5.0000000000000001E-3</c:v>
                </c:pt>
                <c:pt idx="316">
                  <c:v>1.5E-3</c:v>
                </c:pt>
                <c:pt idx="317">
                  <c:v>-1.3999999999999999E-2</c:v>
                </c:pt>
                <c:pt idx="318">
                  <c:v>-3.0699999999999998E-2</c:v>
                </c:pt>
                <c:pt idx="319">
                  <c:v>-1.01E-2</c:v>
                </c:pt>
                <c:pt idx="320">
                  <c:v>-3.8E-3</c:v>
                </c:pt>
                <c:pt idx="321">
                  <c:v>3.2000000000000002E-3</c:v>
                </c:pt>
                <c:pt idx="322">
                  <c:v>7.4999999999999997E-3</c:v>
                </c:pt>
                <c:pt idx="323">
                  <c:v>1.9299999999999998E-2</c:v>
                </c:pt>
                <c:pt idx="324">
                  <c:v>1.5600000000000001E-2</c:v>
                </c:pt>
                <c:pt idx="325">
                  <c:v>4.9599999999999998E-2</c:v>
                </c:pt>
                <c:pt idx="326">
                  <c:v>2.3700000000000002E-2</c:v>
                </c:pt>
                <c:pt idx="327">
                  <c:v>9.1000000000000004E-3</c:v>
                </c:pt>
                <c:pt idx="328">
                  <c:v>2.52E-2</c:v>
                </c:pt>
                <c:pt idx="329">
                  <c:v>4.24E-2</c:v>
                </c:pt>
                <c:pt idx="330">
                  <c:v>3.6900000000000002E-2</c:v>
                </c:pt>
                <c:pt idx="331">
                  <c:v>3.3399999999999999E-2</c:v>
                </c:pt>
                <c:pt idx="332">
                  <c:v>1.03E-2</c:v>
                </c:pt>
                <c:pt idx="333">
                  <c:v>-2.9999999999999997E-4</c:v>
                </c:pt>
                <c:pt idx="334">
                  <c:v>-5.1000000000000004E-3</c:v>
                </c:pt>
                <c:pt idx="335">
                  <c:v>-8.3999999999999995E-3</c:v>
                </c:pt>
                <c:pt idx="336">
                  <c:v>-1.18E-2</c:v>
                </c:pt>
                <c:pt idx="337">
                  <c:v>-2.46E-2</c:v>
                </c:pt>
                <c:pt idx="338">
                  <c:v>-0.02</c:v>
                </c:pt>
                <c:pt idx="339">
                  <c:v>-2.6800000000000001E-2</c:v>
                </c:pt>
                <c:pt idx="340">
                  <c:v>-4.5400000000000003E-2</c:v>
                </c:pt>
                <c:pt idx="341">
                  <c:v>-7.0699999999999999E-2</c:v>
                </c:pt>
                <c:pt idx="342">
                  <c:v>-7.0599999999999996E-2</c:v>
                </c:pt>
                <c:pt idx="343">
                  <c:v>-6.2400000000000004E-2</c:v>
                </c:pt>
                <c:pt idx="344">
                  <c:v>-6.4000000000000001E-2</c:v>
                </c:pt>
                <c:pt idx="345">
                  <c:v>-7.0099999999999996E-2</c:v>
                </c:pt>
                <c:pt idx="346">
                  <c:v>-6.6699999999999995E-2</c:v>
                </c:pt>
                <c:pt idx="347">
                  <c:v>-6.9800000000000001E-2</c:v>
                </c:pt>
                <c:pt idx="348">
                  <c:v>-6.2400000000000004E-2</c:v>
                </c:pt>
                <c:pt idx="349">
                  <c:v>-5.91E-2</c:v>
                </c:pt>
                <c:pt idx="350">
                  <c:v>-6.08E-2</c:v>
                </c:pt>
                <c:pt idx="351">
                  <c:v>-4.9800000000000004E-2</c:v>
                </c:pt>
                <c:pt idx="352">
                  <c:v>-3.6499999999999998E-2</c:v>
                </c:pt>
                <c:pt idx="353">
                  <c:v>-2.3900000000000001E-2</c:v>
                </c:pt>
                <c:pt idx="354">
                  <c:v>-1.2999999999999999E-3</c:v>
                </c:pt>
                <c:pt idx="355">
                  <c:v>-1.1999999999999999E-3</c:v>
                </c:pt>
                <c:pt idx="356">
                  <c:v>4.0999999999999995E-3</c:v>
                </c:pt>
                <c:pt idx="357">
                  <c:v>1.8100000000000002E-2</c:v>
                </c:pt>
                <c:pt idx="358">
                  <c:v>5.0499999999999996E-2</c:v>
                </c:pt>
                <c:pt idx="359">
                  <c:v>4.5599999999999995E-2</c:v>
                </c:pt>
                <c:pt idx="360">
                  <c:v>4.3099999999999999E-2</c:v>
                </c:pt>
                <c:pt idx="361">
                  <c:v>3.6900000000000002E-2</c:v>
                </c:pt>
                <c:pt idx="362">
                  <c:v>4.1200000000000001E-2</c:v>
                </c:pt>
                <c:pt idx="363">
                  <c:v>5.0999999999999997E-2</c:v>
                </c:pt>
                <c:pt idx="364">
                  <c:v>5.28E-2</c:v>
                </c:pt>
                <c:pt idx="365">
                  <c:v>5.5099999999999996E-2</c:v>
                </c:pt>
                <c:pt idx="366">
                  <c:v>3.7400000000000003E-2</c:v>
                </c:pt>
                <c:pt idx="367">
                  <c:v>3.8800000000000001E-2</c:v>
                </c:pt>
                <c:pt idx="368">
                  <c:v>4.2099999999999999E-2</c:v>
                </c:pt>
                <c:pt idx="369">
                  <c:v>3.5400000000000001E-2</c:v>
                </c:pt>
                <c:pt idx="370">
                  <c:v>1.49E-2</c:v>
                </c:pt>
                <c:pt idx="371">
                  <c:v>2E-3</c:v>
                </c:pt>
                <c:pt idx="372">
                  <c:v>2.2200000000000001E-2</c:v>
                </c:pt>
                <c:pt idx="373">
                  <c:v>2.9100000000000001E-2</c:v>
                </c:pt>
                <c:pt idx="374">
                  <c:v>4.3899999999999995E-2</c:v>
                </c:pt>
                <c:pt idx="375">
                  <c:v>4.0399999999999998E-2</c:v>
                </c:pt>
                <c:pt idx="376">
                  <c:v>3.6200000000000003E-2</c:v>
                </c:pt>
                <c:pt idx="377">
                  <c:v>3.6299999999999999E-2</c:v>
                </c:pt>
                <c:pt idx="378">
                  <c:v>4.5199999999999997E-2</c:v>
                </c:pt>
                <c:pt idx="379">
                  <c:v>3.7400000000000003E-2</c:v>
                </c:pt>
                <c:pt idx="380">
                  <c:v>2.5699999999999997E-2</c:v>
                </c:pt>
                <c:pt idx="381">
                  <c:v>3.2199999999999999E-2</c:v>
                </c:pt>
                <c:pt idx="382">
                  <c:v>1.03E-2</c:v>
                </c:pt>
              </c:numCache>
            </c:numRef>
          </c:val>
          <c:smooth val="0"/>
        </c:ser>
        <c:dLbls>
          <c:showLegendKey val="0"/>
          <c:showVal val="0"/>
          <c:showCatName val="0"/>
          <c:showSerName val="0"/>
          <c:showPercent val="0"/>
          <c:showBubbleSize val="0"/>
        </c:dLbls>
        <c:marker val="1"/>
        <c:smooth val="0"/>
        <c:axId val="235250048"/>
        <c:axId val="235251584"/>
      </c:lineChart>
      <c:lineChart>
        <c:grouping val="standard"/>
        <c:varyColors val="0"/>
        <c:ser>
          <c:idx val="1"/>
          <c:order val="1"/>
          <c:tx>
            <c:strRef>
              <c:f>美国朱格拉周期!$C$1</c:f>
              <c:strCache>
                <c:ptCount val="1"/>
                <c:pt idx="0">
                  <c:v>现货价:原油(布伦特):FOB欧洲,月末数据</c:v>
                </c:pt>
              </c:strCache>
            </c:strRef>
          </c:tx>
          <c:marker>
            <c:symbol val="none"/>
          </c:marker>
          <c:cat>
            <c:numRef>
              <c:f>美国朱格拉周期!$A$2:$A$384</c:f>
              <c:numCache>
                <c:formatCode>m/d/yyyy</c:formatCode>
                <c:ptCount val="383"/>
                <c:pt idx="0">
                  <c:v>31958</c:v>
                </c:pt>
                <c:pt idx="1">
                  <c:v>31989</c:v>
                </c:pt>
                <c:pt idx="2">
                  <c:v>32020</c:v>
                </c:pt>
                <c:pt idx="3">
                  <c:v>32050</c:v>
                </c:pt>
                <c:pt idx="4">
                  <c:v>32081</c:v>
                </c:pt>
                <c:pt idx="5">
                  <c:v>32111</c:v>
                </c:pt>
                <c:pt idx="6">
                  <c:v>32142</c:v>
                </c:pt>
                <c:pt idx="7">
                  <c:v>32173</c:v>
                </c:pt>
                <c:pt idx="8">
                  <c:v>32202</c:v>
                </c:pt>
                <c:pt idx="9">
                  <c:v>32233</c:v>
                </c:pt>
                <c:pt idx="10">
                  <c:v>32263</c:v>
                </c:pt>
                <c:pt idx="11">
                  <c:v>32294</c:v>
                </c:pt>
                <c:pt idx="12">
                  <c:v>32324</c:v>
                </c:pt>
                <c:pt idx="13">
                  <c:v>32355</c:v>
                </c:pt>
                <c:pt idx="14">
                  <c:v>32386</c:v>
                </c:pt>
                <c:pt idx="15">
                  <c:v>32416</c:v>
                </c:pt>
                <c:pt idx="16">
                  <c:v>32447</c:v>
                </c:pt>
                <c:pt idx="17">
                  <c:v>32477</c:v>
                </c:pt>
                <c:pt idx="18">
                  <c:v>32508</c:v>
                </c:pt>
                <c:pt idx="19">
                  <c:v>32539</c:v>
                </c:pt>
                <c:pt idx="20">
                  <c:v>32567</c:v>
                </c:pt>
                <c:pt idx="21">
                  <c:v>32598</c:v>
                </c:pt>
                <c:pt idx="22">
                  <c:v>32628</c:v>
                </c:pt>
                <c:pt idx="23">
                  <c:v>32659</c:v>
                </c:pt>
                <c:pt idx="24">
                  <c:v>32689</c:v>
                </c:pt>
                <c:pt idx="25">
                  <c:v>32720</c:v>
                </c:pt>
                <c:pt idx="26">
                  <c:v>32751</c:v>
                </c:pt>
                <c:pt idx="27">
                  <c:v>32781</c:v>
                </c:pt>
                <c:pt idx="28">
                  <c:v>32812</c:v>
                </c:pt>
                <c:pt idx="29">
                  <c:v>32842</c:v>
                </c:pt>
                <c:pt idx="30">
                  <c:v>32873</c:v>
                </c:pt>
                <c:pt idx="31">
                  <c:v>32904</c:v>
                </c:pt>
                <c:pt idx="32">
                  <c:v>32932</c:v>
                </c:pt>
                <c:pt idx="33">
                  <c:v>32963</c:v>
                </c:pt>
                <c:pt idx="34">
                  <c:v>32993</c:v>
                </c:pt>
                <c:pt idx="35">
                  <c:v>33024</c:v>
                </c:pt>
                <c:pt idx="36">
                  <c:v>33054</c:v>
                </c:pt>
                <c:pt idx="37">
                  <c:v>33085</c:v>
                </c:pt>
                <c:pt idx="38">
                  <c:v>33116</c:v>
                </c:pt>
                <c:pt idx="39">
                  <c:v>33146</c:v>
                </c:pt>
                <c:pt idx="40">
                  <c:v>33177</c:v>
                </c:pt>
                <c:pt idx="41">
                  <c:v>33207</c:v>
                </c:pt>
                <c:pt idx="42">
                  <c:v>33238</c:v>
                </c:pt>
                <c:pt idx="43">
                  <c:v>33269</c:v>
                </c:pt>
                <c:pt idx="44">
                  <c:v>33297</c:v>
                </c:pt>
                <c:pt idx="45">
                  <c:v>33328</c:v>
                </c:pt>
                <c:pt idx="46">
                  <c:v>33358</c:v>
                </c:pt>
                <c:pt idx="47">
                  <c:v>33389</c:v>
                </c:pt>
                <c:pt idx="48">
                  <c:v>33419</c:v>
                </c:pt>
                <c:pt idx="49">
                  <c:v>33450</c:v>
                </c:pt>
                <c:pt idx="50">
                  <c:v>33481</c:v>
                </c:pt>
                <c:pt idx="51">
                  <c:v>33511</c:v>
                </c:pt>
                <c:pt idx="52">
                  <c:v>33542</c:v>
                </c:pt>
                <c:pt idx="53">
                  <c:v>33572</c:v>
                </c:pt>
                <c:pt idx="54">
                  <c:v>33603</c:v>
                </c:pt>
                <c:pt idx="55">
                  <c:v>33634</c:v>
                </c:pt>
                <c:pt idx="56">
                  <c:v>33663</c:v>
                </c:pt>
                <c:pt idx="57">
                  <c:v>33694</c:v>
                </c:pt>
                <c:pt idx="58">
                  <c:v>33724</c:v>
                </c:pt>
                <c:pt idx="59">
                  <c:v>33755</c:v>
                </c:pt>
                <c:pt idx="60">
                  <c:v>33785</c:v>
                </c:pt>
                <c:pt idx="61">
                  <c:v>33816</c:v>
                </c:pt>
                <c:pt idx="62">
                  <c:v>33847</c:v>
                </c:pt>
                <c:pt idx="63">
                  <c:v>33877</c:v>
                </c:pt>
                <c:pt idx="64">
                  <c:v>33908</c:v>
                </c:pt>
                <c:pt idx="65">
                  <c:v>33938</c:v>
                </c:pt>
                <c:pt idx="66">
                  <c:v>33969</c:v>
                </c:pt>
                <c:pt idx="67">
                  <c:v>34000</c:v>
                </c:pt>
                <c:pt idx="68">
                  <c:v>34028</c:v>
                </c:pt>
                <c:pt idx="69">
                  <c:v>34059</c:v>
                </c:pt>
                <c:pt idx="70">
                  <c:v>34089</c:v>
                </c:pt>
                <c:pt idx="71">
                  <c:v>34120</c:v>
                </c:pt>
                <c:pt idx="72">
                  <c:v>34150</c:v>
                </c:pt>
                <c:pt idx="73">
                  <c:v>34181</c:v>
                </c:pt>
                <c:pt idx="74">
                  <c:v>34212</c:v>
                </c:pt>
                <c:pt idx="75">
                  <c:v>34242</c:v>
                </c:pt>
                <c:pt idx="76">
                  <c:v>34273</c:v>
                </c:pt>
                <c:pt idx="77">
                  <c:v>34303</c:v>
                </c:pt>
                <c:pt idx="78">
                  <c:v>34334</c:v>
                </c:pt>
                <c:pt idx="79">
                  <c:v>34365</c:v>
                </c:pt>
                <c:pt idx="80">
                  <c:v>34393</c:v>
                </c:pt>
                <c:pt idx="81">
                  <c:v>34424</c:v>
                </c:pt>
                <c:pt idx="82">
                  <c:v>34454</c:v>
                </c:pt>
                <c:pt idx="83">
                  <c:v>34485</c:v>
                </c:pt>
                <c:pt idx="84">
                  <c:v>34515</c:v>
                </c:pt>
                <c:pt idx="85">
                  <c:v>34546</c:v>
                </c:pt>
                <c:pt idx="86">
                  <c:v>34577</c:v>
                </c:pt>
                <c:pt idx="87">
                  <c:v>34607</c:v>
                </c:pt>
                <c:pt idx="88">
                  <c:v>34638</c:v>
                </c:pt>
                <c:pt idx="89">
                  <c:v>34668</c:v>
                </c:pt>
                <c:pt idx="90">
                  <c:v>34699</c:v>
                </c:pt>
                <c:pt idx="91">
                  <c:v>34730</c:v>
                </c:pt>
                <c:pt idx="92">
                  <c:v>34758</c:v>
                </c:pt>
                <c:pt idx="93">
                  <c:v>34789</c:v>
                </c:pt>
                <c:pt idx="94">
                  <c:v>34819</c:v>
                </c:pt>
                <c:pt idx="95">
                  <c:v>34850</c:v>
                </c:pt>
                <c:pt idx="96">
                  <c:v>34880</c:v>
                </c:pt>
                <c:pt idx="97">
                  <c:v>34911</c:v>
                </c:pt>
                <c:pt idx="98">
                  <c:v>34942</c:v>
                </c:pt>
                <c:pt idx="99">
                  <c:v>34972</c:v>
                </c:pt>
                <c:pt idx="100">
                  <c:v>35003</c:v>
                </c:pt>
                <c:pt idx="101">
                  <c:v>35033</c:v>
                </c:pt>
                <c:pt idx="102">
                  <c:v>35064</c:v>
                </c:pt>
                <c:pt idx="103">
                  <c:v>35095</c:v>
                </c:pt>
                <c:pt idx="104">
                  <c:v>35124</c:v>
                </c:pt>
                <c:pt idx="105">
                  <c:v>35155</c:v>
                </c:pt>
                <c:pt idx="106">
                  <c:v>35185</c:v>
                </c:pt>
                <c:pt idx="107">
                  <c:v>35216</c:v>
                </c:pt>
                <c:pt idx="108">
                  <c:v>35246</c:v>
                </c:pt>
                <c:pt idx="109">
                  <c:v>35277</c:v>
                </c:pt>
                <c:pt idx="110">
                  <c:v>35308</c:v>
                </c:pt>
                <c:pt idx="111">
                  <c:v>35338</c:v>
                </c:pt>
                <c:pt idx="112">
                  <c:v>35369</c:v>
                </c:pt>
                <c:pt idx="113">
                  <c:v>35399</c:v>
                </c:pt>
                <c:pt idx="114">
                  <c:v>35430</c:v>
                </c:pt>
                <c:pt idx="115">
                  <c:v>35461</c:v>
                </c:pt>
                <c:pt idx="116">
                  <c:v>35489</c:v>
                </c:pt>
                <c:pt idx="117">
                  <c:v>35520</c:v>
                </c:pt>
                <c:pt idx="118">
                  <c:v>35550</c:v>
                </c:pt>
                <c:pt idx="119">
                  <c:v>35581</c:v>
                </c:pt>
                <c:pt idx="120">
                  <c:v>35611</c:v>
                </c:pt>
                <c:pt idx="121">
                  <c:v>35642</c:v>
                </c:pt>
                <c:pt idx="122">
                  <c:v>35673</c:v>
                </c:pt>
                <c:pt idx="123">
                  <c:v>35703</c:v>
                </c:pt>
                <c:pt idx="124">
                  <c:v>35734</c:v>
                </c:pt>
                <c:pt idx="125">
                  <c:v>35764</c:v>
                </c:pt>
                <c:pt idx="126">
                  <c:v>35795</c:v>
                </c:pt>
                <c:pt idx="127">
                  <c:v>35826</c:v>
                </c:pt>
                <c:pt idx="128">
                  <c:v>35854</c:v>
                </c:pt>
                <c:pt idx="129">
                  <c:v>35885</c:v>
                </c:pt>
                <c:pt idx="130">
                  <c:v>35915</c:v>
                </c:pt>
                <c:pt idx="131">
                  <c:v>35946</c:v>
                </c:pt>
                <c:pt idx="132">
                  <c:v>35976</c:v>
                </c:pt>
                <c:pt idx="133">
                  <c:v>36007</c:v>
                </c:pt>
                <c:pt idx="134">
                  <c:v>36038</c:v>
                </c:pt>
                <c:pt idx="135">
                  <c:v>36068</c:v>
                </c:pt>
                <c:pt idx="136">
                  <c:v>36099</c:v>
                </c:pt>
                <c:pt idx="137">
                  <c:v>36129</c:v>
                </c:pt>
                <c:pt idx="138">
                  <c:v>36160</c:v>
                </c:pt>
                <c:pt idx="139">
                  <c:v>36191</c:v>
                </c:pt>
                <c:pt idx="140">
                  <c:v>36219</c:v>
                </c:pt>
                <c:pt idx="141">
                  <c:v>36250</c:v>
                </c:pt>
                <c:pt idx="142">
                  <c:v>36280</c:v>
                </c:pt>
                <c:pt idx="143">
                  <c:v>36311</c:v>
                </c:pt>
                <c:pt idx="144">
                  <c:v>36341</c:v>
                </c:pt>
                <c:pt idx="145">
                  <c:v>36372</c:v>
                </c:pt>
                <c:pt idx="146">
                  <c:v>36403</c:v>
                </c:pt>
                <c:pt idx="147">
                  <c:v>36433</c:v>
                </c:pt>
                <c:pt idx="148">
                  <c:v>36464</c:v>
                </c:pt>
                <c:pt idx="149">
                  <c:v>36494</c:v>
                </c:pt>
                <c:pt idx="150">
                  <c:v>36525</c:v>
                </c:pt>
                <c:pt idx="151">
                  <c:v>36556</c:v>
                </c:pt>
                <c:pt idx="152">
                  <c:v>36585</c:v>
                </c:pt>
                <c:pt idx="153">
                  <c:v>36616</c:v>
                </c:pt>
                <c:pt idx="154">
                  <c:v>36646</c:v>
                </c:pt>
                <c:pt idx="155">
                  <c:v>36677</c:v>
                </c:pt>
                <c:pt idx="156">
                  <c:v>36707</c:v>
                </c:pt>
                <c:pt idx="157">
                  <c:v>36738</c:v>
                </c:pt>
                <c:pt idx="158">
                  <c:v>36769</c:v>
                </c:pt>
                <c:pt idx="159">
                  <c:v>36799</c:v>
                </c:pt>
                <c:pt idx="160">
                  <c:v>36830</c:v>
                </c:pt>
                <c:pt idx="161">
                  <c:v>36860</c:v>
                </c:pt>
                <c:pt idx="162">
                  <c:v>36891</c:v>
                </c:pt>
                <c:pt idx="163">
                  <c:v>36922</c:v>
                </c:pt>
                <c:pt idx="164">
                  <c:v>36950</c:v>
                </c:pt>
                <c:pt idx="165">
                  <c:v>36981</c:v>
                </c:pt>
                <c:pt idx="166">
                  <c:v>37011</c:v>
                </c:pt>
                <c:pt idx="167">
                  <c:v>37042</c:v>
                </c:pt>
                <c:pt idx="168">
                  <c:v>37072</c:v>
                </c:pt>
                <c:pt idx="169">
                  <c:v>37103</c:v>
                </c:pt>
                <c:pt idx="170">
                  <c:v>37134</c:v>
                </c:pt>
                <c:pt idx="171">
                  <c:v>37164</c:v>
                </c:pt>
                <c:pt idx="172">
                  <c:v>37195</c:v>
                </c:pt>
                <c:pt idx="173">
                  <c:v>37225</c:v>
                </c:pt>
                <c:pt idx="174">
                  <c:v>37256</c:v>
                </c:pt>
                <c:pt idx="175">
                  <c:v>37287</c:v>
                </c:pt>
                <c:pt idx="176">
                  <c:v>37315</c:v>
                </c:pt>
                <c:pt idx="177">
                  <c:v>37346</c:v>
                </c:pt>
                <c:pt idx="178">
                  <c:v>37376</c:v>
                </c:pt>
                <c:pt idx="179">
                  <c:v>37407</c:v>
                </c:pt>
                <c:pt idx="180">
                  <c:v>37437</c:v>
                </c:pt>
                <c:pt idx="181">
                  <c:v>37468</c:v>
                </c:pt>
                <c:pt idx="182">
                  <c:v>37499</c:v>
                </c:pt>
                <c:pt idx="183">
                  <c:v>37529</c:v>
                </c:pt>
                <c:pt idx="184">
                  <c:v>37560</c:v>
                </c:pt>
                <c:pt idx="185">
                  <c:v>37590</c:v>
                </c:pt>
                <c:pt idx="186">
                  <c:v>37621</c:v>
                </c:pt>
                <c:pt idx="187">
                  <c:v>37652</c:v>
                </c:pt>
                <c:pt idx="188">
                  <c:v>37680</c:v>
                </c:pt>
                <c:pt idx="189">
                  <c:v>37711</c:v>
                </c:pt>
                <c:pt idx="190">
                  <c:v>37741</c:v>
                </c:pt>
                <c:pt idx="191">
                  <c:v>37772</c:v>
                </c:pt>
                <c:pt idx="192">
                  <c:v>37802</c:v>
                </c:pt>
                <c:pt idx="193">
                  <c:v>37833</c:v>
                </c:pt>
                <c:pt idx="194">
                  <c:v>37864</c:v>
                </c:pt>
                <c:pt idx="195">
                  <c:v>37894</c:v>
                </c:pt>
                <c:pt idx="196">
                  <c:v>37925</c:v>
                </c:pt>
                <c:pt idx="197">
                  <c:v>37955</c:v>
                </c:pt>
                <c:pt idx="198">
                  <c:v>37986</c:v>
                </c:pt>
                <c:pt idx="199">
                  <c:v>38017</c:v>
                </c:pt>
                <c:pt idx="200">
                  <c:v>38046</c:v>
                </c:pt>
                <c:pt idx="201">
                  <c:v>38077</c:v>
                </c:pt>
                <c:pt idx="202">
                  <c:v>38107</c:v>
                </c:pt>
                <c:pt idx="203">
                  <c:v>38138</c:v>
                </c:pt>
                <c:pt idx="204">
                  <c:v>38168</c:v>
                </c:pt>
                <c:pt idx="205">
                  <c:v>38199</c:v>
                </c:pt>
                <c:pt idx="206">
                  <c:v>38230</c:v>
                </c:pt>
                <c:pt idx="207">
                  <c:v>38260</c:v>
                </c:pt>
                <c:pt idx="208">
                  <c:v>38291</c:v>
                </c:pt>
                <c:pt idx="209">
                  <c:v>38321</c:v>
                </c:pt>
                <c:pt idx="210">
                  <c:v>38352</c:v>
                </c:pt>
                <c:pt idx="211">
                  <c:v>38383</c:v>
                </c:pt>
                <c:pt idx="212">
                  <c:v>38411</c:v>
                </c:pt>
                <c:pt idx="213">
                  <c:v>38442</c:v>
                </c:pt>
                <c:pt idx="214">
                  <c:v>38472</c:v>
                </c:pt>
                <c:pt idx="215">
                  <c:v>38503</c:v>
                </c:pt>
                <c:pt idx="216">
                  <c:v>38533</c:v>
                </c:pt>
                <c:pt idx="217">
                  <c:v>38564</c:v>
                </c:pt>
                <c:pt idx="218">
                  <c:v>38595</c:v>
                </c:pt>
                <c:pt idx="219">
                  <c:v>38625</c:v>
                </c:pt>
                <c:pt idx="220">
                  <c:v>38656</c:v>
                </c:pt>
                <c:pt idx="221">
                  <c:v>38686</c:v>
                </c:pt>
                <c:pt idx="222">
                  <c:v>38717</c:v>
                </c:pt>
                <c:pt idx="223">
                  <c:v>38748</c:v>
                </c:pt>
                <c:pt idx="224">
                  <c:v>38776</c:v>
                </c:pt>
                <c:pt idx="225">
                  <c:v>38807</c:v>
                </c:pt>
                <c:pt idx="226">
                  <c:v>38837</c:v>
                </c:pt>
                <c:pt idx="227">
                  <c:v>38868</c:v>
                </c:pt>
                <c:pt idx="228">
                  <c:v>38898</c:v>
                </c:pt>
                <c:pt idx="229">
                  <c:v>38929</c:v>
                </c:pt>
                <c:pt idx="230">
                  <c:v>38960</c:v>
                </c:pt>
                <c:pt idx="231">
                  <c:v>38990</c:v>
                </c:pt>
                <c:pt idx="232">
                  <c:v>39021</c:v>
                </c:pt>
                <c:pt idx="233">
                  <c:v>39051</c:v>
                </c:pt>
                <c:pt idx="234">
                  <c:v>39082</c:v>
                </c:pt>
                <c:pt idx="235">
                  <c:v>39113</c:v>
                </c:pt>
                <c:pt idx="236">
                  <c:v>39141</c:v>
                </c:pt>
                <c:pt idx="237">
                  <c:v>39172</c:v>
                </c:pt>
                <c:pt idx="238">
                  <c:v>39202</c:v>
                </c:pt>
                <c:pt idx="239">
                  <c:v>39233</c:v>
                </c:pt>
                <c:pt idx="240">
                  <c:v>39263</c:v>
                </c:pt>
                <c:pt idx="241">
                  <c:v>39294</c:v>
                </c:pt>
                <c:pt idx="242">
                  <c:v>39325</c:v>
                </c:pt>
                <c:pt idx="243">
                  <c:v>39355</c:v>
                </c:pt>
                <c:pt idx="244">
                  <c:v>39386</c:v>
                </c:pt>
                <c:pt idx="245">
                  <c:v>39416</c:v>
                </c:pt>
                <c:pt idx="246">
                  <c:v>39447</c:v>
                </c:pt>
                <c:pt idx="247">
                  <c:v>39478</c:v>
                </c:pt>
                <c:pt idx="248">
                  <c:v>39507</c:v>
                </c:pt>
                <c:pt idx="249">
                  <c:v>39538</c:v>
                </c:pt>
                <c:pt idx="250">
                  <c:v>39568</c:v>
                </c:pt>
                <c:pt idx="251">
                  <c:v>39599</c:v>
                </c:pt>
                <c:pt idx="252">
                  <c:v>39629</c:v>
                </c:pt>
                <c:pt idx="253">
                  <c:v>39660</c:v>
                </c:pt>
                <c:pt idx="254">
                  <c:v>39691</c:v>
                </c:pt>
                <c:pt idx="255">
                  <c:v>39721</c:v>
                </c:pt>
                <c:pt idx="256">
                  <c:v>39752</c:v>
                </c:pt>
                <c:pt idx="257">
                  <c:v>39782</c:v>
                </c:pt>
                <c:pt idx="258">
                  <c:v>39813</c:v>
                </c:pt>
                <c:pt idx="259">
                  <c:v>39844</c:v>
                </c:pt>
                <c:pt idx="260">
                  <c:v>39872</c:v>
                </c:pt>
                <c:pt idx="261">
                  <c:v>39903</c:v>
                </c:pt>
                <c:pt idx="262">
                  <c:v>39933</c:v>
                </c:pt>
                <c:pt idx="263">
                  <c:v>39964</c:v>
                </c:pt>
                <c:pt idx="264">
                  <c:v>39994</c:v>
                </c:pt>
                <c:pt idx="265">
                  <c:v>40025</c:v>
                </c:pt>
                <c:pt idx="266">
                  <c:v>40056</c:v>
                </c:pt>
                <c:pt idx="267">
                  <c:v>40086</c:v>
                </c:pt>
                <c:pt idx="268">
                  <c:v>40117</c:v>
                </c:pt>
                <c:pt idx="269">
                  <c:v>40147</c:v>
                </c:pt>
                <c:pt idx="270">
                  <c:v>40178</c:v>
                </c:pt>
                <c:pt idx="271">
                  <c:v>40209</c:v>
                </c:pt>
                <c:pt idx="272">
                  <c:v>40237</c:v>
                </c:pt>
                <c:pt idx="273">
                  <c:v>40268</c:v>
                </c:pt>
                <c:pt idx="274">
                  <c:v>40298</c:v>
                </c:pt>
                <c:pt idx="275">
                  <c:v>40329</c:v>
                </c:pt>
                <c:pt idx="276">
                  <c:v>40359</c:v>
                </c:pt>
                <c:pt idx="277">
                  <c:v>40390</c:v>
                </c:pt>
                <c:pt idx="278">
                  <c:v>40421</c:v>
                </c:pt>
                <c:pt idx="279">
                  <c:v>40451</c:v>
                </c:pt>
                <c:pt idx="280">
                  <c:v>40482</c:v>
                </c:pt>
                <c:pt idx="281">
                  <c:v>40512</c:v>
                </c:pt>
                <c:pt idx="282">
                  <c:v>40543</c:v>
                </c:pt>
                <c:pt idx="283">
                  <c:v>40574</c:v>
                </c:pt>
                <c:pt idx="284">
                  <c:v>40602</c:v>
                </c:pt>
                <c:pt idx="285">
                  <c:v>40633</c:v>
                </c:pt>
                <c:pt idx="286">
                  <c:v>40663</c:v>
                </c:pt>
                <c:pt idx="287">
                  <c:v>40694</c:v>
                </c:pt>
                <c:pt idx="288">
                  <c:v>40724</c:v>
                </c:pt>
                <c:pt idx="289">
                  <c:v>40755</c:v>
                </c:pt>
                <c:pt idx="290">
                  <c:v>40786</c:v>
                </c:pt>
                <c:pt idx="291">
                  <c:v>40816</c:v>
                </c:pt>
                <c:pt idx="292">
                  <c:v>40847</c:v>
                </c:pt>
                <c:pt idx="293">
                  <c:v>40877</c:v>
                </c:pt>
                <c:pt idx="294">
                  <c:v>40908</c:v>
                </c:pt>
                <c:pt idx="295">
                  <c:v>40939</c:v>
                </c:pt>
                <c:pt idx="296">
                  <c:v>40968</c:v>
                </c:pt>
                <c:pt idx="297">
                  <c:v>40999</c:v>
                </c:pt>
                <c:pt idx="298">
                  <c:v>41029</c:v>
                </c:pt>
                <c:pt idx="299">
                  <c:v>41060</c:v>
                </c:pt>
                <c:pt idx="300">
                  <c:v>41090</c:v>
                </c:pt>
                <c:pt idx="301">
                  <c:v>41121</c:v>
                </c:pt>
                <c:pt idx="302">
                  <c:v>41152</c:v>
                </c:pt>
                <c:pt idx="303">
                  <c:v>41182</c:v>
                </c:pt>
                <c:pt idx="304">
                  <c:v>41213</c:v>
                </c:pt>
                <c:pt idx="305">
                  <c:v>41243</c:v>
                </c:pt>
                <c:pt idx="306">
                  <c:v>41274</c:v>
                </c:pt>
                <c:pt idx="307">
                  <c:v>41305</c:v>
                </c:pt>
                <c:pt idx="308">
                  <c:v>41333</c:v>
                </c:pt>
                <c:pt idx="309">
                  <c:v>41364</c:v>
                </c:pt>
                <c:pt idx="310">
                  <c:v>41394</c:v>
                </c:pt>
                <c:pt idx="311">
                  <c:v>41425</c:v>
                </c:pt>
                <c:pt idx="312">
                  <c:v>41455</c:v>
                </c:pt>
                <c:pt idx="313">
                  <c:v>41486</c:v>
                </c:pt>
                <c:pt idx="314">
                  <c:v>41517</c:v>
                </c:pt>
                <c:pt idx="315">
                  <c:v>41547</c:v>
                </c:pt>
                <c:pt idx="316">
                  <c:v>41578</c:v>
                </c:pt>
                <c:pt idx="317">
                  <c:v>41608</c:v>
                </c:pt>
                <c:pt idx="318">
                  <c:v>41639</c:v>
                </c:pt>
                <c:pt idx="319">
                  <c:v>41670</c:v>
                </c:pt>
                <c:pt idx="320">
                  <c:v>41698</c:v>
                </c:pt>
                <c:pt idx="321">
                  <c:v>41729</c:v>
                </c:pt>
                <c:pt idx="322">
                  <c:v>41759</c:v>
                </c:pt>
                <c:pt idx="323">
                  <c:v>41790</c:v>
                </c:pt>
                <c:pt idx="324">
                  <c:v>41820</c:v>
                </c:pt>
                <c:pt idx="325">
                  <c:v>41851</c:v>
                </c:pt>
                <c:pt idx="326">
                  <c:v>41882</c:v>
                </c:pt>
                <c:pt idx="327">
                  <c:v>41912</c:v>
                </c:pt>
                <c:pt idx="328">
                  <c:v>41943</c:v>
                </c:pt>
                <c:pt idx="329">
                  <c:v>41973</c:v>
                </c:pt>
                <c:pt idx="330">
                  <c:v>42004</c:v>
                </c:pt>
                <c:pt idx="331">
                  <c:v>42035</c:v>
                </c:pt>
                <c:pt idx="332">
                  <c:v>42063</c:v>
                </c:pt>
                <c:pt idx="333">
                  <c:v>42094</c:v>
                </c:pt>
                <c:pt idx="334">
                  <c:v>42124</c:v>
                </c:pt>
                <c:pt idx="335">
                  <c:v>42155</c:v>
                </c:pt>
                <c:pt idx="336">
                  <c:v>42185</c:v>
                </c:pt>
                <c:pt idx="337">
                  <c:v>42216</c:v>
                </c:pt>
                <c:pt idx="338">
                  <c:v>42247</c:v>
                </c:pt>
                <c:pt idx="339">
                  <c:v>42277</c:v>
                </c:pt>
                <c:pt idx="340">
                  <c:v>42308</c:v>
                </c:pt>
                <c:pt idx="341">
                  <c:v>42338</c:v>
                </c:pt>
                <c:pt idx="342">
                  <c:v>42369</c:v>
                </c:pt>
                <c:pt idx="343">
                  <c:v>42400</c:v>
                </c:pt>
                <c:pt idx="344">
                  <c:v>42429</c:v>
                </c:pt>
                <c:pt idx="345">
                  <c:v>42460</c:v>
                </c:pt>
                <c:pt idx="346">
                  <c:v>42490</c:v>
                </c:pt>
                <c:pt idx="347">
                  <c:v>42521</c:v>
                </c:pt>
                <c:pt idx="348">
                  <c:v>42551</c:v>
                </c:pt>
                <c:pt idx="349">
                  <c:v>42582</c:v>
                </c:pt>
                <c:pt idx="350">
                  <c:v>42613</c:v>
                </c:pt>
                <c:pt idx="351">
                  <c:v>42643</c:v>
                </c:pt>
                <c:pt idx="352">
                  <c:v>42674</c:v>
                </c:pt>
                <c:pt idx="353">
                  <c:v>42704</c:v>
                </c:pt>
                <c:pt idx="354">
                  <c:v>42735</c:v>
                </c:pt>
                <c:pt idx="355">
                  <c:v>42766</c:v>
                </c:pt>
                <c:pt idx="356">
                  <c:v>42794</c:v>
                </c:pt>
                <c:pt idx="357">
                  <c:v>42825</c:v>
                </c:pt>
                <c:pt idx="358">
                  <c:v>42855</c:v>
                </c:pt>
                <c:pt idx="359">
                  <c:v>42886</c:v>
                </c:pt>
                <c:pt idx="360">
                  <c:v>42916</c:v>
                </c:pt>
                <c:pt idx="361">
                  <c:v>42947</c:v>
                </c:pt>
                <c:pt idx="362">
                  <c:v>42978</c:v>
                </c:pt>
                <c:pt idx="363">
                  <c:v>43008</c:v>
                </c:pt>
                <c:pt idx="364">
                  <c:v>43039</c:v>
                </c:pt>
                <c:pt idx="365">
                  <c:v>43069</c:v>
                </c:pt>
                <c:pt idx="366">
                  <c:v>43100</c:v>
                </c:pt>
                <c:pt idx="367">
                  <c:v>43131</c:v>
                </c:pt>
                <c:pt idx="368">
                  <c:v>43159</c:v>
                </c:pt>
                <c:pt idx="369">
                  <c:v>43190</c:v>
                </c:pt>
                <c:pt idx="370">
                  <c:v>43220</c:v>
                </c:pt>
                <c:pt idx="371">
                  <c:v>43251</c:v>
                </c:pt>
                <c:pt idx="372">
                  <c:v>43281</c:v>
                </c:pt>
                <c:pt idx="373">
                  <c:v>43312</c:v>
                </c:pt>
                <c:pt idx="374">
                  <c:v>43343</c:v>
                </c:pt>
                <c:pt idx="375">
                  <c:v>43373</c:v>
                </c:pt>
                <c:pt idx="376">
                  <c:v>43404</c:v>
                </c:pt>
                <c:pt idx="377">
                  <c:v>43434</c:v>
                </c:pt>
                <c:pt idx="378">
                  <c:v>43465</c:v>
                </c:pt>
                <c:pt idx="379">
                  <c:v>43496</c:v>
                </c:pt>
                <c:pt idx="380">
                  <c:v>43524</c:v>
                </c:pt>
                <c:pt idx="381">
                  <c:v>43555</c:v>
                </c:pt>
                <c:pt idx="382">
                  <c:v>43585</c:v>
                </c:pt>
              </c:numCache>
            </c:numRef>
          </c:cat>
          <c:val>
            <c:numRef>
              <c:f>美国朱格拉周期!$C$2:$C$384</c:f>
              <c:numCache>
                <c:formatCode>0.00_);[Red]\(0.00\)</c:formatCode>
                <c:ptCount val="383"/>
                <c:pt idx="0">
                  <c:v>19.079999999999998</c:v>
                </c:pt>
                <c:pt idx="1">
                  <c:v>20.03</c:v>
                </c:pt>
                <c:pt idx="2">
                  <c:v>18.63</c:v>
                </c:pt>
                <c:pt idx="3">
                  <c:v>18.48</c:v>
                </c:pt>
                <c:pt idx="4">
                  <c:v>18.8</c:v>
                </c:pt>
                <c:pt idx="5">
                  <c:v>17.7</c:v>
                </c:pt>
                <c:pt idx="6">
                  <c:v>17.600000000000001</c:v>
                </c:pt>
                <c:pt idx="7">
                  <c:v>16.28</c:v>
                </c:pt>
                <c:pt idx="8">
                  <c:v>14.73</c:v>
                </c:pt>
                <c:pt idx="9">
                  <c:v>15.65</c:v>
                </c:pt>
                <c:pt idx="10">
                  <c:v>16.600000000000001</c:v>
                </c:pt>
                <c:pt idx="11">
                  <c:v>16.2</c:v>
                </c:pt>
                <c:pt idx="12">
                  <c:v>14.18</c:v>
                </c:pt>
                <c:pt idx="13">
                  <c:v>15.75</c:v>
                </c:pt>
                <c:pt idx="14">
                  <c:v>14.4</c:v>
                </c:pt>
                <c:pt idx="15">
                  <c:v>11.93</c:v>
                </c:pt>
                <c:pt idx="16">
                  <c:v>12.6</c:v>
                </c:pt>
                <c:pt idx="17">
                  <c:v>14.35</c:v>
                </c:pt>
                <c:pt idx="18">
                  <c:v>16.23</c:v>
                </c:pt>
                <c:pt idx="19">
                  <c:v>16.38</c:v>
                </c:pt>
                <c:pt idx="20">
                  <c:v>17.23</c:v>
                </c:pt>
                <c:pt idx="21">
                  <c:v>20.45</c:v>
                </c:pt>
                <c:pt idx="22">
                  <c:v>20.149999999999999</c:v>
                </c:pt>
                <c:pt idx="23">
                  <c:v>18.25</c:v>
                </c:pt>
                <c:pt idx="24">
                  <c:v>18.28</c:v>
                </c:pt>
                <c:pt idx="25">
                  <c:v>16.3</c:v>
                </c:pt>
                <c:pt idx="26">
                  <c:v>17.2</c:v>
                </c:pt>
                <c:pt idx="27">
                  <c:v>18.23</c:v>
                </c:pt>
                <c:pt idx="28">
                  <c:v>18.93</c:v>
                </c:pt>
                <c:pt idx="29">
                  <c:v>18.48</c:v>
                </c:pt>
                <c:pt idx="30">
                  <c:v>21.05</c:v>
                </c:pt>
                <c:pt idx="31">
                  <c:v>20.5</c:v>
                </c:pt>
                <c:pt idx="32">
                  <c:v>19.2</c:v>
                </c:pt>
                <c:pt idx="33">
                  <c:v>17.95</c:v>
                </c:pt>
                <c:pt idx="34">
                  <c:v>16.350000000000001</c:v>
                </c:pt>
                <c:pt idx="35">
                  <c:v>15.3</c:v>
                </c:pt>
                <c:pt idx="36">
                  <c:v>15.73</c:v>
                </c:pt>
                <c:pt idx="37">
                  <c:v>19.23</c:v>
                </c:pt>
                <c:pt idx="38">
                  <c:v>27.8</c:v>
                </c:pt>
                <c:pt idx="39">
                  <c:v>41</c:v>
                </c:pt>
                <c:pt idx="40">
                  <c:v>34.299999999999997</c:v>
                </c:pt>
                <c:pt idx="41">
                  <c:v>31.2</c:v>
                </c:pt>
                <c:pt idx="42">
                  <c:v>28.35</c:v>
                </c:pt>
                <c:pt idx="43">
                  <c:v>20.7</c:v>
                </c:pt>
                <c:pt idx="44">
                  <c:v>19.5</c:v>
                </c:pt>
                <c:pt idx="45">
                  <c:v>18</c:v>
                </c:pt>
                <c:pt idx="46">
                  <c:v>19.7</c:v>
                </c:pt>
                <c:pt idx="47">
                  <c:v>19</c:v>
                </c:pt>
                <c:pt idx="48">
                  <c:v>18.48</c:v>
                </c:pt>
                <c:pt idx="49">
                  <c:v>19.649999999999999</c:v>
                </c:pt>
                <c:pt idx="50">
                  <c:v>20.53</c:v>
                </c:pt>
                <c:pt idx="51">
                  <c:v>21.43</c:v>
                </c:pt>
                <c:pt idx="52">
                  <c:v>22</c:v>
                </c:pt>
                <c:pt idx="53">
                  <c:v>20.079999999999998</c:v>
                </c:pt>
                <c:pt idx="54">
                  <c:v>17.75</c:v>
                </c:pt>
                <c:pt idx="55">
                  <c:v>18.149999999999999</c:v>
                </c:pt>
                <c:pt idx="56">
                  <c:v>17.45</c:v>
                </c:pt>
                <c:pt idx="57">
                  <c:v>19.09</c:v>
                </c:pt>
                <c:pt idx="58">
                  <c:v>19.649999999999999</c:v>
                </c:pt>
                <c:pt idx="59">
                  <c:v>20.7</c:v>
                </c:pt>
                <c:pt idx="60">
                  <c:v>20.6</c:v>
                </c:pt>
                <c:pt idx="61">
                  <c:v>20.38</c:v>
                </c:pt>
                <c:pt idx="62">
                  <c:v>19.649999999999999</c:v>
                </c:pt>
                <c:pt idx="63">
                  <c:v>20.18</c:v>
                </c:pt>
                <c:pt idx="64">
                  <c:v>19.13</c:v>
                </c:pt>
                <c:pt idx="65">
                  <c:v>19.25</c:v>
                </c:pt>
                <c:pt idx="66">
                  <c:v>17.850000000000001</c:v>
                </c:pt>
                <c:pt idx="67">
                  <c:v>18.48</c:v>
                </c:pt>
                <c:pt idx="68">
                  <c:v>18.829999999999998</c:v>
                </c:pt>
                <c:pt idx="69">
                  <c:v>18.7</c:v>
                </c:pt>
                <c:pt idx="70">
                  <c:v>18.850000000000001</c:v>
                </c:pt>
                <c:pt idx="71">
                  <c:v>18.43</c:v>
                </c:pt>
                <c:pt idx="72">
                  <c:v>17.43</c:v>
                </c:pt>
                <c:pt idx="73">
                  <c:v>16.850000000000001</c:v>
                </c:pt>
                <c:pt idx="74">
                  <c:v>16.73</c:v>
                </c:pt>
                <c:pt idx="75">
                  <c:v>17.23</c:v>
                </c:pt>
                <c:pt idx="76">
                  <c:v>15.43</c:v>
                </c:pt>
                <c:pt idx="77">
                  <c:v>14.23</c:v>
                </c:pt>
                <c:pt idx="78">
                  <c:v>13.18</c:v>
                </c:pt>
                <c:pt idx="79">
                  <c:v>14.83</c:v>
                </c:pt>
                <c:pt idx="80">
                  <c:v>13.59</c:v>
                </c:pt>
                <c:pt idx="81">
                  <c:v>13.25</c:v>
                </c:pt>
                <c:pt idx="82">
                  <c:v>15.35</c:v>
                </c:pt>
                <c:pt idx="83">
                  <c:v>16.18</c:v>
                </c:pt>
                <c:pt idx="84">
                  <c:v>17.45</c:v>
                </c:pt>
                <c:pt idx="85">
                  <c:v>18.48</c:v>
                </c:pt>
                <c:pt idx="86">
                  <c:v>16.03</c:v>
                </c:pt>
                <c:pt idx="87">
                  <c:v>16.73</c:v>
                </c:pt>
                <c:pt idx="88">
                  <c:v>17.18</c:v>
                </c:pt>
                <c:pt idx="89">
                  <c:v>16.95</c:v>
                </c:pt>
                <c:pt idx="90">
                  <c:v>16.23</c:v>
                </c:pt>
                <c:pt idx="91">
                  <c:v>16.8</c:v>
                </c:pt>
                <c:pt idx="92">
                  <c:v>17.23</c:v>
                </c:pt>
                <c:pt idx="93">
                  <c:v>17.98</c:v>
                </c:pt>
                <c:pt idx="94">
                  <c:v>18.98</c:v>
                </c:pt>
                <c:pt idx="95">
                  <c:v>17.579999999999998</c:v>
                </c:pt>
                <c:pt idx="96">
                  <c:v>16.579999999999998</c:v>
                </c:pt>
                <c:pt idx="97">
                  <c:v>15.78</c:v>
                </c:pt>
                <c:pt idx="98">
                  <c:v>16.2</c:v>
                </c:pt>
                <c:pt idx="99">
                  <c:v>16.579999999999998</c:v>
                </c:pt>
                <c:pt idx="100">
                  <c:v>16.579999999999998</c:v>
                </c:pt>
                <c:pt idx="101">
                  <c:v>17.13</c:v>
                </c:pt>
                <c:pt idx="102">
                  <c:v>18.649999999999999</c:v>
                </c:pt>
                <c:pt idx="103">
                  <c:v>16.63</c:v>
                </c:pt>
                <c:pt idx="104">
                  <c:v>18.8</c:v>
                </c:pt>
                <c:pt idx="105">
                  <c:v>20.329999999999998</c:v>
                </c:pt>
                <c:pt idx="106">
                  <c:v>19.5</c:v>
                </c:pt>
                <c:pt idx="107">
                  <c:v>18.100000000000001</c:v>
                </c:pt>
                <c:pt idx="108">
                  <c:v>19.28</c:v>
                </c:pt>
                <c:pt idx="109">
                  <c:v>19</c:v>
                </c:pt>
                <c:pt idx="110">
                  <c:v>20.98</c:v>
                </c:pt>
                <c:pt idx="111">
                  <c:v>24.15</c:v>
                </c:pt>
                <c:pt idx="112">
                  <c:v>22.8</c:v>
                </c:pt>
                <c:pt idx="113">
                  <c:v>23.17</c:v>
                </c:pt>
                <c:pt idx="114">
                  <c:v>23.9</c:v>
                </c:pt>
                <c:pt idx="115">
                  <c:v>23.28</c:v>
                </c:pt>
                <c:pt idx="116">
                  <c:v>19.440000000000001</c:v>
                </c:pt>
                <c:pt idx="117">
                  <c:v>18.53</c:v>
                </c:pt>
                <c:pt idx="118">
                  <c:v>18.25</c:v>
                </c:pt>
                <c:pt idx="119">
                  <c:v>18.989999999999998</c:v>
                </c:pt>
                <c:pt idx="120">
                  <c:v>18.22</c:v>
                </c:pt>
                <c:pt idx="121">
                  <c:v>18.940000000000001</c:v>
                </c:pt>
                <c:pt idx="122">
                  <c:v>17.98</c:v>
                </c:pt>
                <c:pt idx="123">
                  <c:v>19.96</c:v>
                </c:pt>
                <c:pt idx="124">
                  <c:v>19.420000000000002</c:v>
                </c:pt>
                <c:pt idx="125">
                  <c:v>18.96</c:v>
                </c:pt>
                <c:pt idx="126">
                  <c:v>15.86</c:v>
                </c:pt>
                <c:pt idx="127">
                  <c:v>15.59</c:v>
                </c:pt>
                <c:pt idx="128">
                  <c:v>13.53</c:v>
                </c:pt>
                <c:pt idx="129">
                  <c:v>13.87</c:v>
                </c:pt>
                <c:pt idx="130">
                  <c:v>13.79</c:v>
                </c:pt>
                <c:pt idx="131">
                  <c:v>14.03</c:v>
                </c:pt>
                <c:pt idx="132">
                  <c:v>11.84</c:v>
                </c:pt>
                <c:pt idx="133">
                  <c:v>12.63</c:v>
                </c:pt>
                <c:pt idx="134">
                  <c:v>12.06</c:v>
                </c:pt>
                <c:pt idx="135">
                  <c:v>14.71</c:v>
                </c:pt>
                <c:pt idx="136">
                  <c:v>12</c:v>
                </c:pt>
                <c:pt idx="137">
                  <c:v>9.91</c:v>
                </c:pt>
                <c:pt idx="138">
                  <c:v>10.54</c:v>
                </c:pt>
                <c:pt idx="139">
                  <c:v>11.34</c:v>
                </c:pt>
                <c:pt idx="140">
                  <c:v>10.58</c:v>
                </c:pt>
                <c:pt idx="141">
                  <c:v>15.02</c:v>
                </c:pt>
                <c:pt idx="142">
                  <c:v>16.45</c:v>
                </c:pt>
                <c:pt idx="143">
                  <c:v>14.75</c:v>
                </c:pt>
                <c:pt idx="144">
                  <c:v>16.97</c:v>
                </c:pt>
                <c:pt idx="145">
                  <c:v>19.97</c:v>
                </c:pt>
                <c:pt idx="146">
                  <c:v>21.08</c:v>
                </c:pt>
                <c:pt idx="147">
                  <c:v>22.98</c:v>
                </c:pt>
                <c:pt idx="148">
                  <c:v>21.11</c:v>
                </c:pt>
                <c:pt idx="149">
                  <c:v>25.2</c:v>
                </c:pt>
                <c:pt idx="150">
                  <c:v>24.93</c:v>
                </c:pt>
                <c:pt idx="151">
                  <c:v>27.08</c:v>
                </c:pt>
                <c:pt idx="152">
                  <c:v>29.01</c:v>
                </c:pt>
                <c:pt idx="153">
                  <c:v>23.98</c:v>
                </c:pt>
                <c:pt idx="154">
                  <c:v>23.79</c:v>
                </c:pt>
                <c:pt idx="155">
                  <c:v>29.64</c:v>
                </c:pt>
                <c:pt idx="156">
                  <c:v>31.58</c:v>
                </c:pt>
                <c:pt idx="157">
                  <c:v>25.3</c:v>
                </c:pt>
                <c:pt idx="158">
                  <c:v>35.08</c:v>
                </c:pt>
                <c:pt idx="159">
                  <c:v>28.42</c:v>
                </c:pt>
                <c:pt idx="160">
                  <c:v>30.15</c:v>
                </c:pt>
                <c:pt idx="161">
                  <c:v>32.53</c:v>
                </c:pt>
                <c:pt idx="162">
                  <c:v>22.58</c:v>
                </c:pt>
                <c:pt idx="163">
                  <c:v>26.59</c:v>
                </c:pt>
                <c:pt idx="164">
                  <c:v>25.16</c:v>
                </c:pt>
                <c:pt idx="165">
                  <c:v>23.5</c:v>
                </c:pt>
                <c:pt idx="166">
                  <c:v>27.21</c:v>
                </c:pt>
                <c:pt idx="167">
                  <c:v>28.55</c:v>
                </c:pt>
                <c:pt idx="168">
                  <c:v>26.21</c:v>
                </c:pt>
                <c:pt idx="169">
                  <c:v>24.35</c:v>
                </c:pt>
                <c:pt idx="170">
                  <c:v>26.8</c:v>
                </c:pt>
                <c:pt idx="171">
                  <c:v>21.87</c:v>
                </c:pt>
                <c:pt idx="172">
                  <c:v>19.63</c:v>
                </c:pt>
                <c:pt idx="173">
                  <c:v>18.920000000000002</c:v>
                </c:pt>
                <c:pt idx="174">
                  <c:v>19.350000000000001</c:v>
                </c:pt>
                <c:pt idx="175">
                  <c:v>19.07</c:v>
                </c:pt>
                <c:pt idx="176">
                  <c:v>20.73</c:v>
                </c:pt>
                <c:pt idx="177">
                  <c:v>25.34</c:v>
                </c:pt>
                <c:pt idx="178">
                  <c:v>26.98</c:v>
                </c:pt>
                <c:pt idx="179">
                  <c:v>23.87</c:v>
                </c:pt>
                <c:pt idx="180">
                  <c:v>25.33</c:v>
                </c:pt>
                <c:pt idx="181">
                  <c:v>26.28</c:v>
                </c:pt>
                <c:pt idx="182">
                  <c:v>27.56</c:v>
                </c:pt>
                <c:pt idx="183">
                  <c:v>29.11</c:v>
                </c:pt>
                <c:pt idx="184">
                  <c:v>25.51</c:v>
                </c:pt>
                <c:pt idx="185">
                  <c:v>25.74</c:v>
                </c:pt>
                <c:pt idx="186">
                  <c:v>30.12</c:v>
                </c:pt>
                <c:pt idx="187">
                  <c:v>31.57</c:v>
                </c:pt>
                <c:pt idx="188">
                  <c:v>34</c:v>
                </c:pt>
                <c:pt idx="189">
                  <c:v>28.05</c:v>
                </c:pt>
                <c:pt idx="190">
                  <c:v>23.6</c:v>
                </c:pt>
                <c:pt idx="191">
                  <c:v>26.58</c:v>
                </c:pt>
                <c:pt idx="192">
                  <c:v>28.88</c:v>
                </c:pt>
                <c:pt idx="193">
                  <c:v>28.68</c:v>
                </c:pt>
                <c:pt idx="194">
                  <c:v>30.38</c:v>
                </c:pt>
                <c:pt idx="195">
                  <c:v>28.09</c:v>
                </c:pt>
                <c:pt idx="196">
                  <c:v>27.88</c:v>
                </c:pt>
                <c:pt idx="197">
                  <c:v>28.95</c:v>
                </c:pt>
                <c:pt idx="198">
                  <c:v>30.3</c:v>
                </c:pt>
                <c:pt idx="199">
                  <c:v>29.53</c:v>
                </c:pt>
                <c:pt idx="200">
                  <c:v>32.94</c:v>
                </c:pt>
                <c:pt idx="201">
                  <c:v>32.29</c:v>
                </c:pt>
                <c:pt idx="202">
                  <c:v>35.229999999999997</c:v>
                </c:pt>
                <c:pt idx="203">
                  <c:v>37</c:v>
                </c:pt>
                <c:pt idx="204">
                  <c:v>33.22</c:v>
                </c:pt>
                <c:pt idx="205">
                  <c:v>41.47</c:v>
                </c:pt>
                <c:pt idx="206">
                  <c:v>39.799999999999997</c:v>
                </c:pt>
                <c:pt idx="207">
                  <c:v>47.76</c:v>
                </c:pt>
                <c:pt idx="208">
                  <c:v>48.16</c:v>
                </c:pt>
                <c:pt idx="209">
                  <c:v>44.23</c:v>
                </c:pt>
                <c:pt idx="210">
                  <c:v>40.380000000000003</c:v>
                </c:pt>
                <c:pt idx="211">
                  <c:v>44.51</c:v>
                </c:pt>
                <c:pt idx="212">
                  <c:v>50.13</c:v>
                </c:pt>
                <c:pt idx="213">
                  <c:v>53.22</c:v>
                </c:pt>
                <c:pt idx="214">
                  <c:v>50.61</c:v>
                </c:pt>
                <c:pt idx="215">
                  <c:v>49.3</c:v>
                </c:pt>
                <c:pt idx="216">
                  <c:v>55.36</c:v>
                </c:pt>
                <c:pt idx="217">
                  <c:v>59.77</c:v>
                </c:pt>
                <c:pt idx="218">
                  <c:v>66.8</c:v>
                </c:pt>
                <c:pt idx="219">
                  <c:v>61.7</c:v>
                </c:pt>
                <c:pt idx="220">
                  <c:v>58.47</c:v>
                </c:pt>
                <c:pt idx="221">
                  <c:v>53.25</c:v>
                </c:pt>
                <c:pt idx="222">
                  <c:v>58.34</c:v>
                </c:pt>
                <c:pt idx="223">
                  <c:v>63.19</c:v>
                </c:pt>
                <c:pt idx="224">
                  <c:v>59.78</c:v>
                </c:pt>
                <c:pt idx="225">
                  <c:v>66.06</c:v>
                </c:pt>
                <c:pt idx="226">
                  <c:v>72.150000000000006</c:v>
                </c:pt>
                <c:pt idx="227">
                  <c:v>67.569999999999993</c:v>
                </c:pt>
                <c:pt idx="228">
                  <c:v>73.2</c:v>
                </c:pt>
                <c:pt idx="229">
                  <c:v>74.75</c:v>
                </c:pt>
                <c:pt idx="230">
                  <c:v>67.66</c:v>
                </c:pt>
                <c:pt idx="231">
                  <c:v>59.09</c:v>
                </c:pt>
                <c:pt idx="232">
                  <c:v>56.13</c:v>
                </c:pt>
                <c:pt idx="233">
                  <c:v>64.36</c:v>
                </c:pt>
                <c:pt idx="234">
                  <c:v>58.96</c:v>
                </c:pt>
                <c:pt idx="235">
                  <c:v>56.52</c:v>
                </c:pt>
                <c:pt idx="236">
                  <c:v>59.39</c:v>
                </c:pt>
                <c:pt idx="237">
                  <c:v>68.47</c:v>
                </c:pt>
                <c:pt idx="238">
                  <c:v>67.23</c:v>
                </c:pt>
                <c:pt idx="239">
                  <c:v>68.180000000000007</c:v>
                </c:pt>
                <c:pt idx="240">
                  <c:v>72.22</c:v>
                </c:pt>
                <c:pt idx="241">
                  <c:v>77.010000000000005</c:v>
                </c:pt>
                <c:pt idx="242">
                  <c:v>72.290000000000006</c:v>
                </c:pt>
                <c:pt idx="243">
                  <c:v>80.97</c:v>
                </c:pt>
                <c:pt idx="244">
                  <c:v>89.87</c:v>
                </c:pt>
                <c:pt idx="245">
                  <c:v>88.71</c:v>
                </c:pt>
                <c:pt idx="246">
                  <c:v>93.68</c:v>
                </c:pt>
                <c:pt idx="247">
                  <c:v>91.58</c:v>
                </c:pt>
                <c:pt idx="248">
                  <c:v>100.9</c:v>
                </c:pt>
                <c:pt idx="249">
                  <c:v>102.33</c:v>
                </c:pt>
                <c:pt idx="250">
                  <c:v>111.12</c:v>
                </c:pt>
                <c:pt idx="251">
                  <c:v>127.85</c:v>
                </c:pt>
                <c:pt idx="252">
                  <c:v>138.4</c:v>
                </c:pt>
                <c:pt idx="253">
                  <c:v>124.1</c:v>
                </c:pt>
                <c:pt idx="254">
                  <c:v>113.49</c:v>
                </c:pt>
                <c:pt idx="255">
                  <c:v>93.52</c:v>
                </c:pt>
                <c:pt idx="256">
                  <c:v>60</c:v>
                </c:pt>
                <c:pt idx="257">
                  <c:v>47.72</c:v>
                </c:pt>
                <c:pt idx="258">
                  <c:v>35.82</c:v>
                </c:pt>
                <c:pt idx="259">
                  <c:v>44.17</c:v>
                </c:pt>
                <c:pt idx="260">
                  <c:v>44.41</c:v>
                </c:pt>
                <c:pt idx="261">
                  <c:v>46.13</c:v>
                </c:pt>
                <c:pt idx="262">
                  <c:v>50.3</c:v>
                </c:pt>
                <c:pt idx="263">
                  <c:v>64.98</c:v>
                </c:pt>
                <c:pt idx="264">
                  <c:v>68.11</c:v>
                </c:pt>
                <c:pt idx="265">
                  <c:v>70.08</c:v>
                </c:pt>
                <c:pt idx="266">
                  <c:v>69.02</c:v>
                </c:pt>
                <c:pt idx="267">
                  <c:v>65.819999999999993</c:v>
                </c:pt>
                <c:pt idx="268">
                  <c:v>74.91</c:v>
                </c:pt>
                <c:pt idx="269">
                  <c:v>77.77</c:v>
                </c:pt>
                <c:pt idx="270">
                  <c:v>77.91</c:v>
                </c:pt>
                <c:pt idx="271">
                  <c:v>71.2</c:v>
                </c:pt>
                <c:pt idx="272">
                  <c:v>76.36</c:v>
                </c:pt>
                <c:pt idx="273">
                  <c:v>80.37</c:v>
                </c:pt>
                <c:pt idx="274">
                  <c:v>86.19</c:v>
                </c:pt>
                <c:pt idx="275">
                  <c:v>73</c:v>
                </c:pt>
                <c:pt idx="276">
                  <c:v>74.94</c:v>
                </c:pt>
                <c:pt idx="277">
                  <c:v>77.5</c:v>
                </c:pt>
                <c:pt idx="278">
                  <c:v>75.510000000000005</c:v>
                </c:pt>
                <c:pt idx="279">
                  <c:v>80.77</c:v>
                </c:pt>
                <c:pt idx="280">
                  <c:v>82.47</c:v>
                </c:pt>
                <c:pt idx="281">
                  <c:v>86.02</c:v>
                </c:pt>
                <c:pt idx="282">
                  <c:v>93.23</c:v>
                </c:pt>
                <c:pt idx="283">
                  <c:v>98.97</c:v>
                </c:pt>
                <c:pt idx="284">
                  <c:v>112.27</c:v>
                </c:pt>
                <c:pt idx="285">
                  <c:v>116.94</c:v>
                </c:pt>
                <c:pt idx="286">
                  <c:v>126.59</c:v>
                </c:pt>
                <c:pt idx="287">
                  <c:v>117.18</c:v>
                </c:pt>
                <c:pt idx="288">
                  <c:v>111.71</c:v>
                </c:pt>
                <c:pt idx="289">
                  <c:v>115.93</c:v>
                </c:pt>
                <c:pt idx="290">
                  <c:v>116.48</c:v>
                </c:pt>
                <c:pt idx="291">
                  <c:v>105.42</c:v>
                </c:pt>
                <c:pt idx="292">
                  <c:v>108.43</c:v>
                </c:pt>
                <c:pt idx="293">
                  <c:v>111.22</c:v>
                </c:pt>
                <c:pt idx="294">
                  <c:v>108.09</c:v>
                </c:pt>
                <c:pt idx="295">
                  <c:v>110.26</c:v>
                </c:pt>
                <c:pt idx="296">
                  <c:v>122.23</c:v>
                </c:pt>
                <c:pt idx="297">
                  <c:v>123.41</c:v>
                </c:pt>
                <c:pt idx="298">
                  <c:v>118.66</c:v>
                </c:pt>
                <c:pt idx="299">
                  <c:v>103.86</c:v>
                </c:pt>
                <c:pt idx="300">
                  <c:v>94.17</c:v>
                </c:pt>
                <c:pt idx="301">
                  <c:v>105.93</c:v>
                </c:pt>
                <c:pt idx="302">
                  <c:v>113.93</c:v>
                </c:pt>
                <c:pt idx="303">
                  <c:v>111.36</c:v>
                </c:pt>
                <c:pt idx="304">
                  <c:v>109.89</c:v>
                </c:pt>
                <c:pt idx="305">
                  <c:v>110.84</c:v>
                </c:pt>
                <c:pt idx="306">
                  <c:v>110.8</c:v>
                </c:pt>
                <c:pt idx="307">
                  <c:v>115.55</c:v>
                </c:pt>
                <c:pt idx="308">
                  <c:v>112.2</c:v>
                </c:pt>
                <c:pt idx="309">
                  <c:v>108.45</c:v>
                </c:pt>
                <c:pt idx="310">
                  <c:v>101.53</c:v>
                </c:pt>
                <c:pt idx="311">
                  <c:v>100.43</c:v>
                </c:pt>
                <c:pt idx="312">
                  <c:v>102.49</c:v>
                </c:pt>
                <c:pt idx="313">
                  <c:v>107.89</c:v>
                </c:pt>
                <c:pt idx="314">
                  <c:v>115.97</c:v>
                </c:pt>
                <c:pt idx="315">
                  <c:v>107.85</c:v>
                </c:pt>
                <c:pt idx="316">
                  <c:v>107.53</c:v>
                </c:pt>
                <c:pt idx="317">
                  <c:v>111.07</c:v>
                </c:pt>
                <c:pt idx="318">
                  <c:v>109.95</c:v>
                </c:pt>
                <c:pt idx="319">
                  <c:v>108.16</c:v>
                </c:pt>
                <c:pt idx="320">
                  <c:v>108.98</c:v>
                </c:pt>
                <c:pt idx="321">
                  <c:v>105.95</c:v>
                </c:pt>
                <c:pt idx="322">
                  <c:v>108.63</c:v>
                </c:pt>
                <c:pt idx="323">
                  <c:v>109.21</c:v>
                </c:pt>
                <c:pt idx="324">
                  <c:v>111.03</c:v>
                </c:pt>
                <c:pt idx="325">
                  <c:v>104.94</c:v>
                </c:pt>
                <c:pt idx="326">
                  <c:v>101.12</c:v>
                </c:pt>
                <c:pt idx="327">
                  <c:v>94.67</c:v>
                </c:pt>
                <c:pt idx="328">
                  <c:v>84.17</c:v>
                </c:pt>
                <c:pt idx="329">
                  <c:v>71.89</c:v>
                </c:pt>
                <c:pt idx="330">
                  <c:v>55.27</c:v>
                </c:pt>
                <c:pt idx="331">
                  <c:v>47.52</c:v>
                </c:pt>
                <c:pt idx="332">
                  <c:v>61.89</c:v>
                </c:pt>
                <c:pt idx="333">
                  <c:v>53.69</c:v>
                </c:pt>
                <c:pt idx="334">
                  <c:v>63.9</c:v>
                </c:pt>
                <c:pt idx="335">
                  <c:v>63.16</c:v>
                </c:pt>
                <c:pt idx="336">
                  <c:v>60.31</c:v>
                </c:pt>
                <c:pt idx="337">
                  <c:v>53.29</c:v>
                </c:pt>
                <c:pt idx="338">
                  <c:v>47.97</c:v>
                </c:pt>
                <c:pt idx="339">
                  <c:v>47.29</c:v>
                </c:pt>
                <c:pt idx="340">
                  <c:v>48</c:v>
                </c:pt>
                <c:pt idx="341">
                  <c:v>43.73</c:v>
                </c:pt>
                <c:pt idx="342">
                  <c:v>36.61</c:v>
                </c:pt>
                <c:pt idx="343">
                  <c:v>33.14</c:v>
                </c:pt>
                <c:pt idx="344">
                  <c:v>35.92</c:v>
                </c:pt>
                <c:pt idx="345">
                  <c:v>36.75</c:v>
                </c:pt>
                <c:pt idx="346">
                  <c:v>45.64</c:v>
                </c:pt>
                <c:pt idx="347">
                  <c:v>49.26</c:v>
                </c:pt>
                <c:pt idx="348">
                  <c:v>48.05</c:v>
                </c:pt>
                <c:pt idx="349">
                  <c:v>40.76</c:v>
                </c:pt>
                <c:pt idx="350">
                  <c:v>47.94</c:v>
                </c:pt>
                <c:pt idx="351">
                  <c:v>48.24</c:v>
                </c:pt>
                <c:pt idx="352">
                  <c:v>46.2</c:v>
                </c:pt>
                <c:pt idx="353">
                  <c:v>47.95</c:v>
                </c:pt>
                <c:pt idx="354">
                  <c:v>54.96</c:v>
                </c:pt>
                <c:pt idx="355">
                  <c:v>55.25</c:v>
                </c:pt>
                <c:pt idx="356">
                  <c:v>53.36</c:v>
                </c:pt>
                <c:pt idx="357">
                  <c:v>52.2</c:v>
                </c:pt>
                <c:pt idx="358">
                  <c:v>49.46</c:v>
                </c:pt>
                <c:pt idx="359">
                  <c:v>49.4</c:v>
                </c:pt>
                <c:pt idx="360">
                  <c:v>47.08</c:v>
                </c:pt>
                <c:pt idx="361">
                  <c:v>51.99</c:v>
                </c:pt>
                <c:pt idx="362">
                  <c:v>52.69</c:v>
                </c:pt>
                <c:pt idx="363">
                  <c:v>57.02</c:v>
                </c:pt>
                <c:pt idx="364">
                  <c:v>61.35</c:v>
                </c:pt>
                <c:pt idx="365">
                  <c:v>63.53</c:v>
                </c:pt>
                <c:pt idx="366">
                  <c:v>66.73</c:v>
                </c:pt>
                <c:pt idx="367">
                  <c:v>67.78</c:v>
                </c:pt>
                <c:pt idx="368">
                  <c:v>66.08</c:v>
                </c:pt>
                <c:pt idx="369">
                  <c:v>69.02</c:v>
                </c:pt>
                <c:pt idx="370">
                  <c:v>75.92</c:v>
                </c:pt>
                <c:pt idx="371">
                  <c:v>76.45</c:v>
                </c:pt>
                <c:pt idx="372">
                  <c:v>77.44</c:v>
                </c:pt>
                <c:pt idx="373">
                  <c:v>74.16</c:v>
                </c:pt>
                <c:pt idx="374">
                  <c:v>76.94</c:v>
                </c:pt>
                <c:pt idx="375">
                  <c:v>82.72</c:v>
                </c:pt>
                <c:pt idx="376">
                  <c:v>74.84</c:v>
                </c:pt>
                <c:pt idx="377">
                  <c:v>57.71</c:v>
                </c:pt>
                <c:pt idx="378">
                  <c:v>50.57</c:v>
                </c:pt>
                <c:pt idx="379">
                  <c:v>62.46</c:v>
                </c:pt>
                <c:pt idx="380">
                  <c:v>65.03</c:v>
                </c:pt>
                <c:pt idx="381">
                  <c:v>67.930000000000007</c:v>
                </c:pt>
                <c:pt idx="382">
                  <c:v>72.19</c:v>
                </c:pt>
              </c:numCache>
            </c:numRef>
          </c:val>
          <c:smooth val="0"/>
        </c:ser>
        <c:dLbls>
          <c:showLegendKey val="0"/>
          <c:showVal val="0"/>
          <c:showCatName val="0"/>
          <c:showSerName val="0"/>
          <c:showPercent val="0"/>
          <c:showBubbleSize val="0"/>
        </c:dLbls>
        <c:marker val="1"/>
        <c:smooth val="0"/>
        <c:axId val="235263104"/>
        <c:axId val="235253120"/>
      </c:lineChart>
      <c:dateAx>
        <c:axId val="235250048"/>
        <c:scaling>
          <c:orientation val="minMax"/>
        </c:scaling>
        <c:delete val="0"/>
        <c:axPos val="b"/>
        <c:numFmt formatCode="m/d/yyyy" sourceLinked="1"/>
        <c:majorTickMark val="none"/>
        <c:minorTickMark val="none"/>
        <c:tickLblPos val="low"/>
        <c:txPr>
          <a:bodyPr rot="0" vert="horz"/>
          <a:lstStyle/>
          <a:p>
            <a:pPr>
              <a:defRPr/>
            </a:pPr>
            <a:endParaRPr lang="zh-CN"/>
          </a:p>
        </c:txPr>
        <c:crossAx val="235251584"/>
        <c:crosses val="autoZero"/>
        <c:auto val="1"/>
        <c:lblOffset val="100"/>
        <c:baseTimeUnit val="months"/>
      </c:dateAx>
      <c:valAx>
        <c:axId val="235251584"/>
        <c:scaling>
          <c:orientation val="minMax"/>
        </c:scaling>
        <c:delete val="0"/>
        <c:axPos val="l"/>
        <c:numFmt formatCode="#,##0.0_ " sourceLinked="0"/>
        <c:majorTickMark val="none"/>
        <c:minorTickMark val="none"/>
        <c:tickLblPos val="nextTo"/>
        <c:crossAx val="235250048"/>
        <c:crosses val="autoZero"/>
        <c:crossBetween val="between"/>
      </c:valAx>
      <c:valAx>
        <c:axId val="235253120"/>
        <c:scaling>
          <c:orientation val="minMax"/>
        </c:scaling>
        <c:delete val="0"/>
        <c:axPos val="r"/>
        <c:numFmt formatCode="#,##0_);[Red]\(#,##0\)" sourceLinked="0"/>
        <c:majorTickMark val="out"/>
        <c:minorTickMark val="none"/>
        <c:tickLblPos val="nextTo"/>
        <c:crossAx val="235263104"/>
        <c:crosses val="max"/>
        <c:crossBetween val="between"/>
      </c:valAx>
      <c:dateAx>
        <c:axId val="235263104"/>
        <c:scaling>
          <c:orientation val="minMax"/>
        </c:scaling>
        <c:delete val="1"/>
        <c:axPos val="b"/>
        <c:numFmt formatCode="m/d/yyyy" sourceLinked="1"/>
        <c:majorTickMark val="out"/>
        <c:minorTickMark val="none"/>
        <c:tickLblPos val="nextTo"/>
        <c:crossAx val="235253120"/>
        <c:crosses val="autoZero"/>
        <c:auto val="1"/>
        <c:lblOffset val="100"/>
        <c:baseTimeUnit val="months"/>
      </c:dateAx>
    </c:plotArea>
    <c:legend>
      <c:legendPos val="b"/>
      <c:layout>
        <c:manualLayout>
          <c:xMode val="edge"/>
          <c:yMode val="edge"/>
          <c:x val="0.2094138888888889"/>
          <c:y val="0.66944722222222219"/>
          <c:w val="0.61644976851851851"/>
          <c:h val="0.29527500000000001"/>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中美朱格拉周期叠加!$G$1</c:f>
              <c:strCache>
                <c:ptCount val="1"/>
                <c:pt idx="0">
                  <c:v>美国:企业设备产出指数:同比:季调；调整值</c:v>
                </c:pt>
              </c:strCache>
            </c:strRef>
          </c:tx>
          <c:marker>
            <c:symbol val="none"/>
          </c:marker>
          <c:cat>
            <c:numRef>
              <c:f>中美朱格拉周期叠加!$F$2:$F$383</c:f>
              <c:numCache>
                <c:formatCode>m/d/yyyy</c:formatCode>
                <c:ptCount val="323"/>
                <c:pt idx="0">
                  <c:v>33785</c:v>
                </c:pt>
                <c:pt idx="1">
                  <c:v>33816</c:v>
                </c:pt>
                <c:pt idx="2">
                  <c:v>33847</c:v>
                </c:pt>
                <c:pt idx="3">
                  <c:v>33877</c:v>
                </c:pt>
                <c:pt idx="4">
                  <c:v>33908</c:v>
                </c:pt>
                <c:pt idx="5">
                  <c:v>33938</c:v>
                </c:pt>
                <c:pt idx="6">
                  <c:v>33969</c:v>
                </c:pt>
                <c:pt idx="7">
                  <c:v>34000</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34365</c:v>
                </c:pt>
                <c:pt idx="20">
                  <c:v>34393</c:v>
                </c:pt>
                <c:pt idx="21">
                  <c:v>34424</c:v>
                </c:pt>
                <c:pt idx="22">
                  <c:v>34454</c:v>
                </c:pt>
                <c:pt idx="23">
                  <c:v>34485</c:v>
                </c:pt>
                <c:pt idx="24">
                  <c:v>34515</c:v>
                </c:pt>
                <c:pt idx="25">
                  <c:v>34546</c:v>
                </c:pt>
                <c:pt idx="26">
                  <c:v>34577</c:v>
                </c:pt>
                <c:pt idx="27">
                  <c:v>34607</c:v>
                </c:pt>
                <c:pt idx="28">
                  <c:v>34638</c:v>
                </c:pt>
                <c:pt idx="29">
                  <c:v>34668</c:v>
                </c:pt>
                <c:pt idx="30">
                  <c:v>34699</c:v>
                </c:pt>
                <c:pt idx="31">
                  <c:v>34730</c:v>
                </c:pt>
                <c:pt idx="32">
                  <c:v>34758</c:v>
                </c:pt>
                <c:pt idx="33">
                  <c:v>34789</c:v>
                </c:pt>
                <c:pt idx="34">
                  <c:v>34819</c:v>
                </c:pt>
                <c:pt idx="35">
                  <c:v>34850</c:v>
                </c:pt>
                <c:pt idx="36">
                  <c:v>34880</c:v>
                </c:pt>
                <c:pt idx="37">
                  <c:v>34911</c:v>
                </c:pt>
                <c:pt idx="38">
                  <c:v>34942</c:v>
                </c:pt>
                <c:pt idx="39">
                  <c:v>34972</c:v>
                </c:pt>
                <c:pt idx="40">
                  <c:v>35003</c:v>
                </c:pt>
                <c:pt idx="41">
                  <c:v>35033</c:v>
                </c:pt>
                <c:pt idx="42">
                  <c:v>35064</c:v>
                </c:pt>
                <c:pt idx="43">
                  <c:v>35095</c:v>
                </c:pt>
                <c:pt idx="44">
                  <c:v>35124</c:v>
                </c:pt>
                <c:pt idx="45">
                  <c:v>35155</c:v>
                </c:pt>
                <c:pt idx="46">
                  <c:v>35185</c:v>
                </c:pt>
                <c:pt idx="47">
                  <c:v>35216</c:v>
                </c:pt>
                <c:pt idx="48">
                  <c:v>35246</c:v>
                </c:pt>
                <c:pt idx="49">
                  <c:v>35277</c:v>
                </c:pt>
                <c:pt idx="50">
                  <c:v>35308</c:v>
                </c:pt>
                <c:pt idx="51">
                  <c:v>35338</c:v>
                </c:pt>
                <c:pt idx="52">
                  <c:v>35369</c:v>
                </c:pt>
                <c:pt idx="53">
                  <c:v>35399</c:v>
                </c:pt>
                <c:pt idx="54">
                  <c:v>35430</c:v>
                </c:pt>
                <c:pt idx="55">
                  <c:v>35461</c:v>
                </c:pt>
                <c:pt idx="56">
                  <c:v>35489</c:v>
                </c:pt>
                <c:pt idx="57">
                  <c:v>35520</c:v>
                </c:pt>
                <c:pt idx="58">
                  <c:v>35550</c:v>
                </c:pt>
                <c:pt idx="59">
                  <c:v>35581</c:v>
                </c:pt>
                <c:pt idx="60">
                  <c:v>35611</c:v>
                </c:pt>
                <c:pt idx="61">
                  <c:v>35642</c:v>
                </c:pt>
                <c:pt idx="62">
                  <c:v>35673</c:v>
                </c:pt>
                <c:pt idx="63">
                  <c:v>35703</c:v>
                </c:pt>
                <c:pt idx="64">
                  <c:v>35734</c:v>
                </c:pt>
                <c:pt idx="65">
                  <c:v>35764</c:v>
                </c:pt>
                <c:pt idx="66">
                  <c:v>35795</c:v>
                </c:pt>
                <c:pt idx="67">
                  <c:v>35826</c:v>
                </c:pt>
                <c:pt idx="68">
                  <c:v>35854</c:v>
                </c:pt>
                <c:pt idx="69">
                  <c:v>35885</c:v>
                </c:pt>
                <c:pt idx="70">
                  <c:v>35915</c:v>
                </c:pt>
                <c:pt idx="71">
                  <c:v>35946</c:v>
                </c:pt>
                <c:pt idx="72">
                  <c:v>35976</c:v>
                </c:pt>
                <c:pt idx="73">
                  <c:v>36007</c:v>
                </c:pt>
                <c:pt idx="74">
                  <c:v>36038</c:v>
                </c:pt>
                <c:pt idx="75">
                  <c:v>36068</c:v>
                </c:pt>
                <c:pt idx="76">
                  <c:v>36099</c:v>
                </c:pt>
                <c:pt idx="77">
                  <c:v>36129</c:v>
                </c:pt>
                <c:pt idx="78">
                  <c:v>36160</c:v>
                </c:pt>
                <c:pt idx="79">
                  <c:v>36191</c:v>
                </c:pt>
                <c:pt idx="80">
                  <c:v>36219</c:v>
                </c:pt>
                <c:pt idx="81">
                  <c:v>36250</c:v>
                </c:pt>
                <c:pt idx="82">
                  <c:v>36280</c:v>
                </c:pt>
                <c:pt idx="83">
                  <c:v>36311</c:v>
                </c:pt>
                <c:pt idx="84">
                  <c:v>36341</c:v>
                </c:pt>
                <c:pt idx="85">
                  <c:v>36372</c:v>
                </c:pt>
                <c:pt idx="86">
                  <c:v>36403</c:v>
                </c:pt>
                <c:pt idx="87">
                  <c:v>36433</c:v>
                </c:pt>
                <c:pt idx="88">
                  <c:v>36464</c:v>
                </c:pt>
                <c:pt idx="89">
                  <c:v>36494</c:v>
                </c:pt>
                <c:pt idx="90">
                  <c:v>36525</c:v>
                </c:pt>
                <c:pt idx="91">
                  <c:v>36556</c:v>
                </c:pt>
                <c:pt idx="92">
                  <c:v>36585</c:v>
                </c:pt>
                <c:pt idx="93">
                  <c:v>36616</c:v>
                </c:pt>
                <c:pt idx="94">
                  <c:v>36646</c:v>
                </c:pt>
                <c:pt idx="95">
                  <c:v>36677</c:v>
                </c:pt>
                <c:pt idx="96">
                  <c:v>36707</c:v>
                </c:pt>
                <c:pt idx="97">
                  <c:v>36738</c:v>
                </c:pt>
                <c:pt idx="98">
                  <c:v>36769</c:v>
                </c:pt>
                <c:pt idx="99">
                  <c:v>36799</c:v>
                </c:pt>
                <c:pt idx="100">
                  <c:v>36830</c:v>
                </c:pt>
                <c:pt idx="101">
                  <c:v>36860</c:v>
                </c:pt>
                <c:pt idx="102">
                  <c:v>36891</c:v>
                </c:pt>
                <c:pt idx="103">
                  <c:v>36922</c:v>
                </c:pt>
                <c:pt idx="104">
                  <c:v>36950</c:v>
                </c:pt>
                <c:pt idx="105">
                  <c:v>36981</c:v>
                </c:pt>
                <c:pt idx="106">
                  <c:v>37011</c:v>
                </c:pt>
                <c:pt idx="107">
                  <c:v>37042</c:v>
                </c:pt>
                <c:pt idx="108">
                  <c:v>37072</c:v>
                </c:pt>
                <c:pt idx="109">
                  <c:v>37103</c:v>
                </c:pt>
                <c:pt idx="110">
                  <c:v>37134</c:v>
                </c:pt>
                <c:pt idx="111">
                  <c:v>37164</c:v>
                </c:pt>
                <c:pt idx="112">
                  <c:v>37195</c:v>
                </c:pt>
                <c:pt idx="113">
                  <c:v>37225</c:v>
                </c:pt>
                <c:pt idx="114">
                  <c:v>37256</c:v>
                </c:pt>
                <c:pt idx="115">
                  <c:v>37287</c:v>
                </c:pt>
                <c:pt idx="116">
                  <c:v>37315</c:v>
                </c:pt>
                <c:pt idx="117">
                  <c:v>37346</c:v>
                </c:pt>
                <c:pt idx="118">
                  <c:v>37376</c:v>
                </c:pt>
                <c:pt idx="119">
                  <c:v>37407</c:v>
                </c:pt>
                <c:pt idx="120">
                  <c:v>37437</c:v>
                </c:pt>
                <c:pt idx="121">
                  <c:v>37468</c:v>
                </c:pt>
                <c:pt idx="122">
                  <c:v>37499</c:v>
                </c:pt>
                <c:pt idx="123">
                  <c:v>37529</c:v>
                </c:pt>
                <c:pt idx="124">
                  <c:v>37560</c:v>
                </c:pt>
                <c:pt idx="125">
                  <c:v>37590</c:v>
                </c:pt>
                <c:pt idx="126">
                  <c:v>37621</c:v>
                </c:pt>
                <c:pt idx="127">
                  <c:v>37652</c:v>
                </c:pt>
                <c:pt idx="128">
                  <c:v>37680</c:v>
                </c:pt>
                <c:pt idx="129">
                  <c:v>37711</c:v>
                </c:pt>
                <c:pt idx="130">
                  <c:v>37741</c:v>
                </c:pt>
                <c:pt idx="131">
                  <c:v>37772</c:v>
                </c:pt>
                <c:pt idx="132">
                  <c:v>37802</c:v>
                </c:pt>
                <c:pt idx="133">
                  <c:v>37833</c:v>
                </c:pt>
                <c:pt idx="134">
                  <c:v>37864</c:v>
                </c:pt>
                <c:pt idx="135">
                  <c:v>37894</c:v>
                </c:pt>
                <c:pt idx="136">
                  <c:v>37925</c:v>
                </c:pt>
                <c:pt idx="137">
                  <c:v>37955</c:v>
                </c:pt>
                <c:pt idx="138">
                  <c:v>37986</c:v>
                </c:pt>
                <c:pt idx="139">
                  <c:v>38017</c:v>
                </c:pt>
                <c:pt idx="140">
                  <c:v>38046</c:v>
                </c:pt>
                <c:pt idx="141">
                  <c:v>38077</c:v>
                </c:pt>
                <c:pt idx="142">
                  <c:v>38107</c:v>
                </c:pt>
                <c:pt idx="143">
                  <c:v>38138</c:v>
                </c:pt>
                <c:pt idx="144">
                  <c:v>38168</c:v>
                </c:pt>
                <c:pt idx="145">
                  <c:v>38199</c:v>
                </c:pt>
                <c:pt idx="146">
                  <c:v>38230</c:v>
                </c:pt>
                <c:pt idx="147">
                  <c:v>38260</c:v>
                </c:pt>
                <c:pt idx="148">
                  <c:v>38291</c:v>
                </c:pt>
                <c:pt idx="149">
                  <c:v>38321</c:v>
                </c:pt>
                <c:pt idx="150">
                  <c:v>38352</c:v>
                </c:pt>
                <c:pt idx="151">
                  <c:v>38383</c:v>
                </c:pt>
                <c:pt idx="152">
                  <c:v>38411</c:v>
                </c:pt>
                <c:pt idx="153">
                  <c:v>38442</c:v>
                </c:pt>
                <c:pt idx="154">
                  <c:v>38472</c:v>
                </c:pt>
                <c:pt idx="155">
                  <c:v>38503</c:v>
                </c:pt>
                <c:pt idx="156">
                  <c:v>38533</c:v>
                </c:pt>
                <c:pt idx="157">
                  <c:v>38564</c:v>
                </c:pt>
                <c:pt idx="158">
                  <c:v>38595</c:v>
                </c:pt>
                <c:pt idx="159">
                  <c:v>38625</c:v>
                </c:pt>
                <c:pt idx="160">
                  <c:v>38656</c:v>
                </c:pt>
                <c:pt idx="161">
                  <c:v>38686</c:v>
                </c:pt>
                <c:pt idx="162">
                  <c:v>38717</c:v>
                </c:pt>
                <c:pt idx="163">
                  <c:v>38748</c:v>
                </c:pt>
                <c:pt idx="164">
                  <c:v>38776</c:v>
                </c:pt>
                <c:pt idx="165">
                  <c:v>38807</c:v>
                </c:pt>
                <c:pt idx="166">
                  <c:v>38837</c:v>
                </c:pt>
                <c:pt idx="167">
                  <c:v>38868</c:v>
                </c:pt>
                <c:pt idx="168">
                  <c:v>38898</c:v>
                </c:pt>
                <c:pt idx="169">
                  <c:v>38929</c:v>
                </c:pt>
                <c:pt idx="170">
                  <c:v>38960</c:v>
                </c:pt>
                <c:pt idx="171">
                  <c:v>38990</c:v>
                </c:pt>
                <c:pt idx="172">
                  <c:v>39021</c:v>
                </c:pt>
                <c:pt idx="173">
                  <c:v>39051</c:v>
                </c:pt>
                <c:pt idx="174">
                  <c:v>39082</c:v>
                </c:pt>
                <c:pt idx="175">
                  <c:v>39113</c:v>
                </c:pt>
                <c:pt idx="176">
                  <c:v>39141</c:v>
                </c:pt>
                <c:pt idx="177">
                  <c:v>39172</c:v>
                </c:pt>
                <c:pt idx="178">
                  <c:v>39202</c:v>
                </c:pt>
                <c:pt idx="179">
                  <c:v>39233</c:v>
                </c:pt>
                <c:pt idx="180">
                  <c:v>39263</c:v>
                </c:pt>
                <c:pt idx="181">
                  <c:v>39294</c:v>
                </c:pt>
                <c:pt idx="182">
                  <c:v>39325</c:v>
                </c:pt>
                <c:pt idx="183">
                  <c:v>39355</c:v>
                </c:pt>
                <c:pt idx="184">
                  <c:v>39386</c:v>
                </c:pt>
                <c:pt idx="185">
                  <c:v>39416</c:v>
                </c:pt>
                <c:pt idx="186">
                  <c:v>39447</c:v>
                </c:pt>
                <c:pt idx="187">
                  <c:v>39478</c:v>
                </c:pt>
                <c:pt idx="188">
                  <c:v>39507</c:v>
                </c:pt>
                <c:pt idx="189">
                  <c:v>39538</c:v>
                </c:pt>
                <c:pt idx="190">
                  <c:v>39568</c:v>
                </c:pt>
                <c:pt idx="191">
                  <c:v>39599</c:v>
                </c:pt>
                <c:pt idx="192">
                  <c:v>39629</c:v>
                </c:pt>
                <c:pt idx="193">
                  <c:v>39660</c:v>
                </c:pt>
                <c:pt idx="194">
                  <c:v>39691</c:v>
                </c:pt>
                <c:pt idx="195">
                  <c:v>39721</c:v>
                </c:pt>
                <c:pt idx="196">
                  <c:v>39752</c:v>
                </c:pt>
                <c:pt idx="197">
                  <c:v>39782</c:v>
                </c:pt>
                <c:pt idx="198">
                  <c:v>39813</c:v>
                </c:pt>
                <c:pt idx="199">
                  <c:v>39844</c:v>
                </c:pt>
                <c:pt idx="200">
                  <c:v>39872</c:v>
                </c:pt>
                <c:pt idx="201">
                  <c:v>39903</c:v>
                </c:pt>
                <c:pt idx="202">
                  <c:v>39933</c:v>
                </c:pt>
                <c:pt idx="203">
                  <c:v>39964</c:v>
                </c:pt>
                <c:pt idx="204">
                  <c:v>39994</c:v>
                </c:pt>
                <c:pt idx="205">
                  <c:v>40025</c:v>
                </c:pt>
                <c:pt idx="206">
                  <c:v>40056</c:v>
                </c:pt>
                <c:pt idx="207">
                  <c:v>40086</c:v>
                </c:pt>
                <c:pt idx="208">
                  <c:v>40117</c:v>
                </c:pt>
                <c:pt idx="209">
                  <c:v>40147</c:v>
                </c:pt>
                <c:pt idx="210">
                  <c:v>40178</c:v>
                </c:pt>
                <c:pt idx="211">
                  <c:v>40209</c:v>
                </c:pt>
                <c:pt idx="212">
                  <c:v>40237</c:v>
                </c:pt>
                <c:pt idx="213">
                  <c:v>40268</c:v>
                </c:pt>
                <c:pt idx="214">
                  <c:v>40298</c:v>
                </c:pt>
                <c:pt idx="215">
                  <c:v>40329</c:v>
                </c:pt>
                <c:pt idx="216">
                  <c:v>40359</c:v>
                </c:pt>
                <c:pt idx="217">
                  <c:v>40390</c:v>
                </c:pt>
                <c:pt idx="218">
                  <c:v>40421</c:v>
                </c:pt>
                <c:pt idx="219">
                  <c:v>40451</c:v>
                </c:pt>
                <c:pt idx="220">
                  <c:v>40482</c:v>
                </c:pt>
                <c:pt idx="221">
                  <c:v>40512</c:v>
                </c:pt>
                <c:pt idx="222">
                  <c:v>40543</c:v>
                </c:pt>
                <c:pt idx="223">
                  <c:v>40574</c:v>
                </c:pt>
                <c:pt idx="224">
                  <c:v>40602</c:v>
                </c:pt>
                <c:pt idx="225">
                  <c:v>40633</c:v>
                </c:pt>
                <c:pt idx="226">
                  <c:v>40663</c:v>
                </c:pt>
                <c:pt idx="227">
                  <c:v>40694</c:v>
                </c:pt>
                <c:pt idx="228">
                  <c:v>40724</c:v>
                </c:pt>
                <c:pt idx="229">
                  <c:v>40755</c:v>
                </c:pt>
                <c:pt idx="230">
                  <c:v>40786</c:v>
                </c:pt>
                <c:pt idx="231">
                  <c:v>40816</c:v>
                </c:pt>
                <c:pt idx="232">
                  <c:v>40847</c:v>
                </c:pt>
                <c:pt idx="233">
                  <c:v>40877</c:v>
                </c:pt>
                <c:pt idx="234">
                  <c:v>40908</c:v>
                </c:pt>
                <c:pt idx="235">
                  <c:v>40939</c:v>
                </c:pt>
                <c:pt idx="236">
                  <c:v>40968</c:v>
                </c:pt>
                <c:pt idx="237">
                  <c:v>40999</c:v>
                </c:pt>
                <c:pt idx="238">
                  <c:v>41029</c:v>
                </c:pt>
                <c:pt idx="239">
                  <c:v>41060</c:v>
                </c:pt>
                <c:pt idx="240">
                  <c:v>41090</c:v>
                </c:pt>
                <c:pt idx="241">
                  <c:v>41121</c:v>
                </c:pt>
                <c:pt idx="242">
                  <c:v>41152</c:v>
                </c:pt>
                <c:pt idx="243">
                  <c:v>41182</c:v>
                </c:pt>
                <c:pt idx="244">
                  <c:v>41213</c:v>
                </c:pt>
                <c:pt idx="245">
                  <c:v>41243</c:v>
                </c:pt>
                <c:pt idx="246">
                  <c:v>41274</c:v>
                </c:pt>
                <c:pt idx="247">
                  <c:v>41305</c:v>
                </c:pt>
                <c:pt idx="248">
                  <c:v>41333</c:v>
                </c:pt>
                <c:pt idx="249">
                  <c:v>41364</c:v>
                </c:pt>
                <c:pt idx="250">
                  <c:v>41394</c:v>
                </c:pt>
                <c:pt idx="251">
                  <c:v>41425</c:v>
                </c:pt>
                <c:pt idx="252">
                  <c:v>41455</c:v>
                </c:pt>
                <c:pt idx="253">
                  <c:v>41486</c:v>
                </c:pt>
                <c:pt idx="254">
                  <c:v>41517</c:v>
                </c:pt>
                <c:pt idx="255">
                  <c:v>41547</c:v>
                </c:pt>
                <c:pt idx="256">
                  <c:v>41578</c:v>
                </c:pt>
                <c:pt idx="257">
                  <c:v>41608</c:v>
                </c:pt>
                <c:pt idx="258">
                  <c:v>41639</c:v>
                </c:pt>
                <c:pt idx="259">
                  <c:v>41670</c:v>
                </c:pt>
                <c:pt idx="260">
                  <c:v>41698</c:v>
                </c:pt>
                <c:pt idx="261">
                  <c:v>41729</c:v>
                </c:pt>
                <c:pt idx="262">
                  <c:v>41759</c:v>
                </c:pt>
                <c:pt idx="263">
                  <c:v>41790</c:v>
                </c:pt>
                <c:pt idx="264">
                  <c:v>41820</c:v>
                </c:pt>
                <c:pt idx="265">
                  <c:v>41851</c:v>
                </c:pt>
                <c:pt idx="266">
                  <c:v>41882</c:v>
                </c:pt>
                <c:pt idx="267">
                  <c:v>41912</c:v>
                </c:pt>
                <c:pt idx="268">
                  <c:v>41943</c:v>
                </c:pt>
                <c:pt idx="269">
                  <c:v>41973</c:v>
                </c:pt>
                <c:pt idx="270">
                  <c:v>42004</c:v>
                </c:pt>
                <c:pt idx="271">
                  <c:v>42035</c:v>
                </c:pt>
                <c:pt idx="272">
                  <c:v>42063</c:v>
                </c:pt>
                <c:pt idx="273">
                  <c:v>42094</c:v>
                </c:pt>
                <c:pt idx="274">
                  <c:v>42124</c:v>
                </c:pt>
                <c:pt idx="275">
                  <c:v>42155</c:v>
                </c:pt>
                <c:pt idx="276">
                  <c:v>42185</c:v>
                </c:pt>
                <c:pt idx="277">
                  <c:v>42216</c:v>
                </c:pt>
                <c:pt idx="278">
                  <c:v>42247</c:v>
                </c:pt>
                <c:pt idx="279">
                  <c:v>42277</c:v>
                </c:pt>
                <c:pt idx="280">
                  <c:v>42308</c:v>
                </c:pt>
                <c:pt idx="281">
                  <c:v>42338</c:v>
                </c:pt>
                <c:pt idx="282">
                  <c:v>42369</c:v>
                </c:pt>
                <c:pt idx="283">
                  <c:v>42400</c:v>
                </c:pt>
                <c:pt idx="284">
                  <c:v>42429</c:v>
                </c:pt>
                <c:pt idx="285">
                  <c:v>42460</c:v>
                </c:pt>
                <c:pt idx="286">
                  <c:v>42490</c:v>
                </c:pt>
                <c:pt idx="287">
                  <c:v>42521</c:v>
                </c:pt>
                <c:pt idx="288">
                  <c:v>42551</c:v>
                </c:pt>
                <c:pt idx="289">
                  <c:v>42582</c:v>
                </c:pt>
                <c:pt idx="290">
                  <c:v>42613</c:v>
                </c:pt>
                <c:pt idx="291">
                  <c:v>42643</c:v>
                </c:pt>
                <c:pt idx="292">
                  <c:v>42674</c:v>
                </c:pt>
                <c:pt idx="293">
                  <c:v>42704</c:v>
                </c:pt>
                <c:pt idx="294">
                  <c:v>42735</c:v>
                </c:pt>
                <c:pt idx="295">
                  <c:v>42766</c:v>
                </c:pt>
                <c:pt idx="296">
                  <c:v>42794</c:v>
                </c:pt>
                <c:pt idx="297">
                  <c:v>42825</c:v>
                </c:pt>
                <c:pt idx="298">
                  <c:v>42855</c:v>
                </c:pt>
                <c:pt idx="299">
                  <c:v>42886</c:v>
                </c:pt>
                <c:pt idx="300">
                  <c:v>42916</c:v>
                </c:pt>
                <c:pt idx="301">
                  <c:v>42947</c:v>
                </c:pt>
                <c:pt idx="302">
                  <c:v>42978</c:v>
                </c:pt>
                <c:pt idx="303">
                  <c:v>43008</c:v>
                </c:pt>
                <c:pt idx="304">
                  <c:v>43039</c:v>
                </c:pt>
                <c:pt idx="305">
                  <c:v>43069</c:v>
                </c:pt>
                <c:pt idx="306">
                  <c:v>43100</c:v>
                </c:pt>
                <c:pt idx="307">
                  <c:v>43131</c:v>
                </c:pt>
                <c:pt idx="308">
                  <c:v>43159</c:v>
                </c:pt>
                <c:pt idx="309">
                  <c:v>43190</c:v>
                </c:pt>
                <c:pt idx="310">
                  <c:v>43220</c:v>
                </c:pt>
                <c:pt idx="311">
                  <c:v>43251</c:v>
                </c:pt>
                <c:pt idx="312">
                  <c:v>43281</c:v>
                </c:pt>
                <c:pt idx="313">
                  <c:v>43312</c:v>
                </c:pt>
                <c:pt idx="314">
                  <c:v>43343</c:v>
                </c:pt>
                <c:pt idx="315">
                  <c:v>43373</c:v>
                </c:pt>
                <c:pt idx="316">
                  <c:v>43404</c:v>
                </c:pt>
                <c:pt idx="317">
                  <c:v>43434</c:v>
                </c:pt>
                <c:pt idx="318">
                  <c:v>43465</c:v>
                </c:pt>
                <c:pt idx="319">
                  <c:v>43496</c:v>
                </c:pt>
                <c:pt idx="320">
                  <c:v>43524</c:v>
                </c:pt>
                <c:pt idx="321">
                  <c:v>43555</c:v>
                </c:pt>
                <c:pt idx="322">
                  <c:v>43585</c:v>
                </c:pt>
              </c:numCache>
            </c:numRef>
          </c:cat>
          <c:val>
            <c:numRef>
              <c:f>中美朱格拉周期叠加!$G$2:$G$383</c:f>
              <c:numCache>
                <c:formatCode>0.0000_ </c:formatCode>
                <c:ptCount val="323"/>
                <c:pt idx="0">
                  <c:v>6.0417454729166327E-2</c:v>
                </c:pt>
                <c:pt idx="1">
                  <c:v>0.19610420222307287</c:v>
                </c:pt>
                <c:pt idx="2">
                  <c:v>0.13815465381421699</c:v>
                </c:pt>
                <c:pt idx="3">
                  <c:v>-1.5906340736156006E-2</c:v>
                </c:pt>
                <c:pt idx="4">
                  <c:v>0.23002588909654939</c:v>
                </c:pt>
                <c:pt idx="5">
                  <c:v>0.314830106280241</c:v>
                </c:pt>
                <c:pt idx="6">
                  <c:v>0.32472393161833835</c:v>
                </c:pt>
                <c:pt idx="7">
                  <c:v>0.77842649355108828</c:v>
                </c:pt>
                <c:pt idx="8">
                  <c:v>0.35581881125235859</c:v>
                </c:pt>
                <c:pt idx="9">
                  <c:v>0.30634968456187184</c:v>
                </c:pt>
                <c:pt idx="10">
                  <c:v>0.24274652167410329</c:v>
                </c:pt>
                <c:pt idx="11">
                  <c:v>0.12119381037747869</c:v>
                </c:pt>
                <c:pt idx="12">
                  <c:v>-2.2973358834796974E-2</c:v>
                </c:pt>
                <c:pt idx="13">
                  <c:v>-0.13180543755386784</c:v>
                </c:pt>
                <c:pt idx="14">
                  <c:v>-0.16431372080761625</c:v>
                </c:pt>
                <c:pt idx="15">
                  <c:v>2.225555699650511E-2</c:v>
                </c:pt>
                <c:pt idx="16">
                  <c:v>0.19469079860334465</c:v>
                </c:pt>
                <c:pt idx="17">
                  <c:v>0.19751760584280112</c:v>
                </c:pt>
                <c:pt idx="18">
                  <c:v>0.24133311805437496</c:v>
                </c:pt>
                <c:pt idx="19">
                  <c:v>0.21730525651899568</c:v>
                </c:pt>
                <c:pt idx="20">
                  <c:v>0.13532784657476052</c:v>
                </c:pt>
                <c:pt idx="21">
                  <c:v>0.24415992529383143</c:v>
                </c:pt>
                <c:pt idx="22">
                  <c:v>0.23285269633600586</c:v>
                </c:pt>
                <c:pt idx="23">
                  <c:v>0.24274652167410329</c:v>
                </c:pt>
                <c:pt idx="24">
                  <c:v>0.44910345015441933</c:v>
                </c:pt>
                <c:pt idx="25">
                  <c:v>0.61305827004288971</c:v>
                </c:pt>
                <c:pt idx="26">
                  <c:v>0.73602438495924238</c:v>
                </c:pt>
                <c:pt idx="27">
                  <c:v>0.56217573973267487</c:v>
                </c:pt>
                <c:pt idx="28">
                  <c:v>0.52260043838028525</c:v>
                </c:pt>
                <c:pt idx="29">
                  <c:v>0.58761700488778223</c:v>
                </c:pt>
                <c:pt idx="30">
                  <c:v>0.64697995691636634</c:v>
                </c:pt>
                <c:pt idx="31">
                  <c:v>0.65687378225446369</c:v>
                </c:pt>
                <c:pt idx="32">
                  <c:v>0.84344306005858516</c:v>
                </c:pt>
                <c:pt idx="33">
                  <c:v>0.77842649355108828</c:v>
                </c:pt>
                <c:pt idx="34">
                  <c:v>0.68796866188848405</c:v>
                </c:pt>
                <c:pt idx="35">
                  <c:v>0.74591821029733962</c:v>
                </c:pt>
                <c:pt idx="36">
                  <c:v>0.85051007815722601</c:v>
                </c:pt>
                <c:pt idx="37">
                  <c:v>0.63849953519799707</c:v>
                </c:pt>
                <c:pt idx="38">
                  <c:v>0.9310740844817329</c:v>
                </c:pt>
                <c:pt idx="39">
                  <c:v>0.98337001841167615</c:v>
                </c:pt>
                <c:pt idx="40">
                  <c:v>0.68514185464902744</c:v>
                </c:pt>
                <c:pt idx="41">
                  <c:v>0.57206956507077211</c:v>
                </c:pt>
                <c:pt idx="42">
                  <c:v>0.50139938408436235</c:v>
                </c:pt>
                <c:pt idx="43">
                  <c:v>0.16783612982850901</c:v>
                </c:pt>
                <c:pt idx="44">
                  <c:v>0.53673447457756729</c:v>
                </c:pt>
                <c:pt idx="45">
                  <c:v>0.39822091984420432</c:v>
                </c:pt>
                <c:pt idx="46">
                  <c:v>0.77277287907217551</c:v>
                </c:pt>
                <c:pt idx="47">
                  <c:v>0.90704622294635373</c:v>
                </c:pt>
                <c:pt idx="48">
                  <c:v>0.96640917497493772</c:v>
                </c:pt>
                <c:pt idx="49">
                  <c:v>1.1925537541314486</c:v>
                </c:pt>
                <c:pt idx="50">
                  <c:v>1.0158783016654245</c:v>
                </c:pt>
                <c:pt idx="51">
                  <c:v>0.97488959669330699</c:v>
                </c:pt>
                <c:pt idx="52">
                  <c:v>1.0102246871865117</c:v>
                </c:pt>
                <c:pt idx="53">
                  <c:v>1.1840733324130797</c:v>
                </c:pt>
                <c:pt idx="54">
                  <c:v>1.3946704717525802</c:v>
                </c:pt>
                <c:pt idx="55">
                  <c:v>1.673110984839034</c:v>
                </c:pt>
                <c:pt idx="56">
                  <c:v>1.4907819178940973</c:v>
                </c:pt>
                <c:pt idx="57">
                  <c:v>1.7989039069948434</c:v>
                </c:pt>
                <c:pt idx="58">
                  <c:v>1.4681674599784464</c:v>
                </c:pt>
                <c:pt idx="59">
                  <c:v>1.4497932129219795</c:v>
                </c:pt>
                <c:pt idx="60">
                  <c:v>1.4144581224287747</c:v>
                </c:pt>
                <c:pt idx="61">
                  <c:v>1.2335424591035664</c:v>
                </c:pt>
                <c:pt idx="62">
                  <c:v>1.5572118880213222</c:v>
                </c:pt>
                <c:pt idx="63">
                  <c:v>1.555798484401594</c:v>
                </c:pt>
                <c:pt idx="64">
                  <c:v>1.7550883947832692</c:v>
                </c:pt>
                <c:pt idx="65">
                  <c:v>1.845546226445874</c:v>
                </c:pt>
                <c:pt idx="66">
                  <c:v>1.6208150509090913</c:v>
                </c:pt>
                <c:pt idx="67">
                  <c:v>1.7607420092621822</c:v>
                </c:pt>
                <c:pt idx="68">
                  <c:v>1.5515582735424096</c:v>
                </c:pt>
                <c:pt idx="69">
                  <c:v>1.3296539052450835</c:v>
                </c:pt>
                <c:pt idx="70">
                  <c:v>1.3027992364702476</c:v>
                </c:pt>
                <c:pt idx="71">
                  <c:v>1.193967157751177</c:v>
                </c:pt>
                <c:pt idx="72">
                  <c:v>0.969235982214394</c:v>
                </c:pt>
                <c:pt idx="73">
                  <c:v>0.83354923472048781</c:v>
                </c:pt>
                <c:pt idx="74">
                  <c:v>0.91835345190417916</c:v>
                </c:pt>
                <c:pt idx="75">
                  <c:v>0.79680074060755468</c:v>
                </c:pt>
                <c:pt idx="76">
                  <c:v>0.82930902386130323</c:v>
                </c:pt>
                <c:pt idx="77">
                  <c:v>0.51694682390137259</c:v>
                </c:pt>
                <c:pt idx="78">
                  <c:v>0.45758387187278854</c:v>
                </c:pt>
                <c:pt idx="79">
                  <c:v>0.30210947370268731</c:v>
                </c:pt>
                <c:pt idx="80">
                  <c:v>0.35723221487208684</c:v>
                </c:pt>
                <c:pt idx="81">
                  <c:v>0.2936290519843181</c:v>
                </c:pt>
                <c:pt idx="82">
                  <c:v>0.29786926284350274</c:v>
                </c:pt>
                <c:pt idx="83">
                  <c:v>0.4137683596612145</c:v>
                </c:pt>
                <c:pt idx="84">
                  <c:v>0.3544054076326304</c:v>
                </c:pt>
                <c:pt idx="85">
                  <c:v>0.62295209538098695</c:v>
                </c:pt>
                <c:pt idx="86">
                  <c:v>0.16924953344823723</c:v>
                </c:pt>
                <c:pt idx="87">
                  <c:v>0.16359591896932441</c:v>
                </c:pt>
                <c:pt idx="88">
                  <c:v>9.0098930743458441E-2</c:v>
                </c:pt>
                <c:pt idx="89">
                  <c:v>9.2925737982914799E-2</c:v>
                </c:pt>
                <c:pt idx="90">
                  <c:v>0.17914335878633458</c:v>
                </c:pt>
                <c:pt idx="91">
                  <c:v>0.41094155242175801</c:v>
                </c:pt>
                <c:pt idx="92">
                  <c:v>0.41518176328094275</c:v>
                </c:pt>
                <c:pt idx="93">
                  <c:v>0.57630977592995658</c:v>
                </c:pt>
                <c:pt idx="94">
                  <c:v>0.71623673428304779</c:v>
                </c:pt>
                <c:pt idx="95">
                  <c:v>0.60033763746533597</c:v>
                </c:pt>
                <c:pt idx="96">
                  <c:v>0.66111399311364827</c:v>
                </c:pt>
                <c:pt idx="97">
                  <c:v>0.64273974605718176</c:v>
                </c:pt>
                <c:pt idx="98">
                  <c:v>0.51553342028164428</c:v>
                </c:pt>
                <c:pt idx="99">
                  <c:v>0.74733161391706804</c:v>
                </c:pt>
                <c:pt idx="100">
                  <c:v>0.56217573973267487</c:v>
                </c:pt>
                <c:pt idx="101">
                  <c:v>0.53249426371838271</c:v>
                </c:pt>
                <c:pt idx="102">
                  <c:v>0.27949501578703628</c:v>
                </c:pt>
                <c:pt idx="103">
                  <c:v>5.2947135597668053E-3</c:v>
                </c:pt>
                <c:pt idx="104">
                  <c:v>-0.18551477510353911</c:v>
                </c:pt>
                <c:pt idx="105">
                  <c:v>-0.37915107100630152</c:v>
                </c:pt>
                <c:pt idx="106">
                  <c:v>-0.87949595239008171</c:v>
                </c:pt>
                <c:pt idx="107">
                  <c:v>-1.2116458030262069</c:v>
                </c:pt>
                <c:pt idx="108">
                  <c:v>-1.3487459541398417</c:v>
                </c:pt>
                <c:pt idx="109">
                  <c:v>-1.5819575513949933</c:v>
                </c:pt>
                <c:pt idx="110">
                  <c:v>-1.7713536364385711</c:v>
                </c:pt>
                <c:pt idx="111">
                  <c:v>-2.1275313486100758</c:v>
                </c:pt>
                <c:pt idx="112">
                  <c:v>-2.31975424089311</c:v>
                </c:pt>
                <c:pt idx="113">
                  <c:v>-2.3522625241468584</c:v>
                </c:pt>
                <c:pt idx="114">
                  <c:v>-2.3254078553720228</c:v>
                </c:pt>
                <c:pt idx="115">
                  <c:v>-2.315514030033925</c:v>
                </c:pt>
                <c:pt idx="116">
                  <c:v>-2.2999665902169149</c:v>
                </c:pt>
                <c:pt idx="117">
                  <c:v>-2.1939613187373008</c:v>
                </c:pt>
                <c:pt idx="118">
                  <c:v>-1.9762971612991591</c:v>
                </c:pt>
                <c:pt idx="119">
                  <c:v>-1.6611081540997723</c:v>
                </c:pt>
                <c:pt idx="120">
                  <c:v>-1.4434439966616306</c:v>
                </c:pt>
                <c:pt idx="121">
                  <c:v>-1.4547512256194561</c:v>
                </c:pt>
                <c:pt idx="122">
                  <c:v>-1.0674786338139315</c:v>
                </c:pt>
                <c:pt idx="123">
                  <c:v>-0.91059083202410207</c:v>
                </c:pt>
                <c:pt idx="124">
                  <c:v>-0.68303284924786301</c:v>
                </c:pt>
                <c:pt idx="125">
                  <c:v>-0.58550799948661769</c:v>
                </c:pt>
                <c:pt idx="126">
                  <c:v>-0.58833480672607408</c:v>
                </c:pt>
                <c:pt idx="127">
                  <c:v>-0.53321206555667455</c:v>
                </c:pt>
                <c:pt idx="128">
                  <c:v>-0.45971507733080852</c:v>
                </c:pt>
                <c:pt idx="129">
                  <c:v>-0.48656974610564419</c:v>
                </c:pt>
                <c:pt idx="130">
                  <c:v>-0.55017290899341276</c:v>
                </c:pt>
                <c:pt idx="131">
                  <c:v>-0.67172562029003746</c:v>
                </c:pt>
                <c:pt idx="132">
                  <c:v>-0.75794324109345723</c:v>
                </c:pt>
                <c:pt idx="133">
                  <c:v>-0.69858028906487302</c:v>
                </c:pt>
                <c:pt idx="134">
                  <c:v>-0.71271432526215506</c:v>
                </c:pt>
                <c:pt idx="135">
                  <c:v>-0.54734610175395648</c:v>
                </c:pt>
                <c:pt idx="136">
                  <c:v>-0.51625122211993624</c:v>
                </c:pt>
                <c:pt idx="137">
                  <c:v>-0.26042516694913337</c:v>
                </c:pt>
                <c:pt idx="138">
                  <c:v>-0.23922411265321045</c:v>
                </c:pt>
                <c:pt idx="139">
                  <c:v>-0.21802305835728761</c:v>
                </c:pt>
                <c:pt idx="140">
                  <c:v>-4.2761009510991745E-2</c:v>
                </c:pt>
                <c:pt idx="141">
                  <c:v>-0.11060438325794493</c:v>
                </c:pt>
                <c:pt idx="142">
                  <c:v>5.476384025025359E-2</c:v>
                </c:pt>
                <c:pt idx="143">
                  <c:v>0.23285269633600586</c:v>
                </c:pt>
                <c:pt idx="144">
                  <c:v>0.17914335878633458</c:v>
                </c:pt>
                <c:pt idx="145">
                  <c:v>0.57348296869050031</c:v>
                </c:pt>
                <c:pt idx="146">
                  <c:v>0.40246113070338901</c:v>
                </c:pt>
                <c:pt idx="147">
                  <c:v>0.29928266646323087</c:v>
                </c:pt>
                <c:pt idx="148">
                  <c:v>0.47030450445034228</c:v>
                </c:pt>
                <c:pt idx="149">
                  <c:v>0.10423296694074037</c:v>
                </c:pt>
                <c:pt idx="150">
                  <c:v>0.29786926284350274</c:v>
                </c:pt>
                <c:pt idx="151">
                  <c:v>0.45334366101360385</c:v>
                </c:pt>
                <c:pt idx="152">
                  <c:v>0.45617046825306029</c:v>
                </c:pt>
                <c:pt idx="153">
                  <c:v>0.4349694139571374</c:v>
                </c:pt>
                <c:pt idx="154">
                  <c:v>0.60740465556397694</c:v>
                </c:pt>
                <c:pt idx="155">
                  <c:v>0.5960974266061515</c:v>
                </c:pt>
                <c:pt idx="156">
                  <c:v>0.59044381212723873</c:v>
                </c:pt>
                <c:pt idx="157">
                  <c:v>0.31624350989996924</c:v>
                </c:pt>
                <c:pt idx="158">
                  <c:v>0.43638281757686564</c:v>
                </c:pt>
                <c:pt idx="159">
                  <c:v>5.2947135597668053E-3</c:v>
                </c:pt>
                <c:pt idx="160">
                  <c:v>0.60881805918370513</c:v>
                </c:pt>
                <c:pt idx="161">
                  <c:v>0.90139260846744096</c:v>
                </c:pt>
                <c:pt idx="162">
                  <c:v>0.69079546912794032</c:v>
                </c:pt>
                <c:pt idx="163">
                  <c:v>0.70210269808576575</c:v>
                </c:pt>
                <c:pt idx="164">
                  <c:v>0.61871188452180237</c:v>
                </c:pt>
                <c:pt idx="165">
                  <c:v>0.78832031888918552</c:v>
                </c:pt>
                <c:pt idx="166">
                  <c:v>0.91694004828445119</c:v>
                </c:pt>
                <c:pt idx="167">
                  <c:v>0.71340992704359152</c:v>
                </c:pt>
                <c:pt idx="168">
                  <c:v>0.86605751797423614</c:v>
                </c:pt>
                <c:pt idx="169">
                  <c:v>1.0399061632008038</c:v>
                </c:pt>
                <c:pt idx="170">
                  <c:v>0.99750405460895808</c:v>
                </c:pt>
                <c:pt idx="171">
                  <c:v>1.4582736346403489</c:v>
                </c:pt>
                <c:pt idx="172">
                  <c:v>0.67807483655038658</c:v>
                </c:pt>
                <c:pt idx="173">
                  <c:v>0.42648899223876818</c:v>
                </c:pt>
                <c:pt idx="174">
                  <c:v>0.70916971618440661</c:v>
                </c:pt>
                <c:pt idx="175">
                  <c:v>0.13674125019448885</c:v>
                </c:pt>
                <c:pt idx="176">
                  <c:v>0.22295887099790851</c:v>
                </c:pt>
                <c:pt idx="177">
                  <c:v>0.41800857052039903</c:v>
                </c:pt>
                <c:pt idx="178">
                  <c:v>0.29221564836458996</c:v>
                </c:pt>
                <c:pt idx="179">
                  <c:v>0.28232182302649256</c:v>
                </c:pt>
                <c:pt idx="180">
                  <c:v>0.11695359951829408</c:v>
                </c:pt>
                <c:pt idx="181">
                  <c:v>-8.7989925342293829E-2</c:v>
                </c:pt>
                <c:pt idx="182">
                  <c:v>-0.17562094976544179</c:v>
                </c:pt>
                <c:pt idx="183">
                  <c:v>7.1724683686991794E-2</c:v>
                </c:pt>
                <c:pt idx="184">
                  <c:v>-4.5991117783305323E-3</c:v>
                </c:pt>
                <c:pt idx="185">
                  <c:v>0.18197016602579094</c:v>
                </c:pt>
                <c:pt idx="186">
                  <c:v>0.16642272620878087</c:v>
                </c:pt>
                <c:pt idx="187">
                  <c:v>0.55934893249321838</c:v>
                </c:pt>
                <c:pt idx="188">
                  <c:v>0.50281278770409066</c:v>
                </c:pt>
                <c:pt idx="189">
                  <c:v>0.14380826829312973</c:v>
                </c:pt>
                <c:pt idx="190">
                  <c:v>-0.30989429363962012</c:v>
                </c:pt>
                <c:pt idx="191">
                  <c:v>-0.213782847498103</c:v>
                </c:pt>
                <c:pt idx="192">
                  <c:v>-0.19964881130082107</c:v>
                </c:pt>
                <c:pt idx="193">
                  <c:v>-0.25901176332940518</c:v>
                </c:pt>
                <c:pt idx="194">
                  <c:v>-0.71554113250161133</c:v>
                </c:pt>
                <c:pt idx="195">
                  <c:v>-2.1063302943141529</c:v>
                </c:pt>
                <c:pt idx="196">
                  <c:v>-2.4215193015135394</c:v>
                </c:pt>
                <c:pt idx="197">
                  <c:v>-2.3748769820625095</c:v>
                </c:pt>
                <c:pt idx="198">
                  <c:v>-2.4017316508373452</c:v>
                </c:pt>
                <c:pt idx="199">
                  <c:v>-3.1084334607014417</c:v>
                </c:pt>
                <c:pt idx="200">
                  <c:v>-3.2412934009558918</c:v>
                </c:pt>
                <c:pt idx="201">
                  <c:v>-3.5084266850845198</c:v>
                </c:pt>
                <c:pt idx="202">
                  <c:v>-3.5564824081552788</c:v>
                </c:pt>
                <c:pt idx="203">
                  <c:v>-3.8547105719179275</c:v>
                </c:pt>
                <c:pt idx="204">
                  <c:v>-3.9310343673832491</c:v>
                </c:pt>
                <c:pt idx="205">
                  <c:v>-3.8080682524668967</c:v>
                </c:pt>
                <c:pt idx="206">
                  <c:v>-3.2851089131674658</c:v>
                </c:pt>
                <c:pt idx="207">
                  <c:v>-2.232123216469962</c:v>
                </c:pt>
                <c:pt idx="208">
                  <c:v>-1.7798340581569405</c:v>
                </c:pt>
                <c:pt idx="209">
                  <c:v>-2.0144590590318203</c:v>
                </c:pt>
                <c:pt idx="210">
                  <c:v>-1.8886661368760111</c:v>
                </c:pt>
                <c:pt idx="211">
                  <c:v>-0.97278059129214234</c:v>
                </c:pt>
                <c:pt idx="212">
                  <c:v>-0.95864655509486041</c:v>
                </c:pt>
                <c:pt idx="213">
                  <c:v>-0.24487772713212325</c:v>
                </c:pt>
                <c:pt idx="214">
                  <c:v>0.31624350989996924</c:v>
                </c:pt>
                <c:pt idx="215">
                  <c:v>1.0370793559613474</c:v>
                </c:pt>
                <c:pt idx="216">
                  <c:v>1.2985590256110631</c:v>
                </c:pt>
                <c:pt idx="217">
                  <c:v>1.5289438156267585</c:v>
                </c:pt>
                <c:pt idx="218">
                  <c:v>1.356508574019919</c:v>
                </c:pt>
                <c:pt idx="219">
                  <c:v>1.4059777007104057</c:v>
                </c:pt>
                <c:pt idx="220">
                  <c:v>1.2264754410049252</c:v>
                </c:pt>
                <c:pt idx="221">
                  <c:v>1.4102179115695901</c:v>
                </c:pt>
                <c:pt idx="222">
                  <c:v>1.1911403505117204</c:v>
                </c:pt>
                <c:pt idx="223">
                  <c:v>0.97206278945385072</c:v>
                </c:pt>
                <c:pt idx="224">
                  <c:v>0.9946772473695018</c:v>
                </c:pt>
                <c:pt idx="225">
                  <c:v>0.58337679402859755</c:v>
                </c:pt>
                <c:pt idx="226">
                  <c:v>0.22437227461763665</c:v>
                </c:pt>
                <c:pt idx="227">
                  <c:v>9.5349244189514067E-3</c:v>
                </c:pt>
                <c:pt idx="228">
                  <c:v>-8.6576521722565691E-2</c:v>
                </c:pt>
                <c:pt idx="229">
                  <c:v>-0.23498390179402587</c:v>
                </c:pt>
                <c:pt idx="230">
                  <c:v>-0.10353736515930401</c:v>
                </c:pt>
                <c:pt idx="231">
                  <c:v>-6.5375467426642783E-2</c:v>
                </c:pt>
                <c:pt idx="232">
                  <c:v>0.285148630265949</c:v>
                </c:pt>
                <c:pt idx="233">
                  <c:v>0.23143929271627772</c:v>
                </c:pt>
                <c:pt idx="234">
                  <c:v>0.38408688364692251</c:v>
                </c:pt>
                <c:pt idx="235">
                  <c:v>0.65828718587419177</c:v>
                </c:pt>
                <c:pt idx="236">
                  <c:v>0.73885119219869888</c:v>
                </c:pt>
                <c:pt idx="237">
                  <c:v>0.91835345190417916</c:v>
                </c:pt>
                <c:pt idx="238">
                  <c:v>1.2151682120470997</c:v>
                </c:pt>
                <c:pt idx="239">
                  <c:v>1.1826599287933512</c:v>
                </c:pt>
                <c:pt idx="240">
                  <c:v>1.3960838753723086</c:v>
                </c:pt>
                <c:pt idx="241">
                  <c:v>1.0667608319756396</c:v>
                </c:pt>
                <c:pt idx="242">
                  <c:v>0.98761022927086062</c:v>
                </c:pt>
                <c:pt idx="243">
                  <c:v>0.86464411435450805</c:v>
                </c:pt>
                <c:pt idx="244">
                  <c:v>0.40670134156257354</c:v>
                </c:pt>
                <c:pt idx="245">
                  <c:v>0.55228191439457741</c:v>
                </c:pt>
                <c:pt idx="246">
                  <c:v>0.47878492616871143</c:v>
                </c:pt>
                <c:pt idx="247">
                  <c:v>-0.10071055791984763</c:v>
                </c:pt>
                <c:pt idx="248">
                  <c:v>-5.9721852947730053E-2</c:v>
                </c:pt>
                <c:pt idx="249">
                  <c:v>-0.11767140135658589</c:v>
                </c:pt>
                <c:pt idx="250">
                  <c:v>-0.36925724566820417</c:v>
                </c:pt>
                <c:pt idx="251">
                  <c:v>-0.5233182402185772</c:v>
                </c:pt>
                <c:pt idx="252">
                  <c:v>-0.70282049992405771</c:v>
                </c:pt>
                <c:pt idx="253">
                  <c:v>-0.83850724741796412</c:v>
                </c:pt>
                <c:pt idx="254">
                  <c:v>-0.69575348182541674</c:v>
                </c:pt>
                <c:pt idx="255">
                  <c:v>-0.56713375243015107</c:v>
                </c:pt>
                <c:pt idx="256">
                  <c:v>-0.47526251714781864</c:v>
                </c:pt>
                <c:pt idx="257">
                  <c:v>-0.69434007820568844</c:v>
                </c:pt>
                <c:pt idx="258">
                  <c:v>-0.93037848270029655</c:v>
                </c:pt>
                <c:pt idx="259">
                  <c:v>-0.63921733703628891</c:v>
                </c:pt>
                <c:pt idx="260">
                  <c:v>-0.55017290899341276</c:v>
                </c:pt>
                <c:pt idx="261">
                  <c:v>-0.45123465561243936</c:v>
                </c:pt>
                <c:pt idx="262">
                  <c:v>-0.39045829996412706</c:v>
                </c:pt>
                <c:pt idx="263">
                  <c:v>-0.22367667283620038</c:v>
                </c:pt>
                <c:pt idx="264">
                  <c:v>-0.27597260676614344</c:v>
                </c:pt>
                <c:pt idx="265">
                  <c:v>0.20458462394144197</c:v>
                </c:pt>
                <c:pt idx="266">
                  <c:v>-0.16148691356815983</c:v>
                </c:pt>
                <c:pt idx="267">
                  <c:v>-0.36784384204847598</c:v>
                </c:pt>
                <c:pt idx="268">
                  <c:v>-0.140285859272237</c:v>
                </c:pt>
                <c:pt idx="269">
                  <c:v>0.10281956332101214</c:v>
                </c:pt>
                <c:pt idx="270">
                  <c:v>2.5082364235961579E-2</c:v>
                </c:pt>
                <c:pt idx="271">
                  <c:v>-2.4386762454525208E-2</c:v>
                </c:pt>
                <c:pt idx="272">
                  <c:v>-0.35088299861173766</c:v>
                </c:pt>
                <c:pt idx="273">
                  <c:v>-0.50070378230292611</c:v>
                </c:pt>
                <c:pt idx="274">
                  <c:v>-0.56854715604987938</c:v>
                </c:pt>
                <c:pt idx="275">
                  <c:v>-0.61518947550090963</c:v>
                </c:pt>
                <c:pt idx="276">
                  <c:v>-0.66324519857166819</c:v>
                </c:pt>
                <c:pt idx="277">
                  <c:v>-0.84416086189687689</c:v>
                </c:pt>
                <c:pt idx="278">
                  <c:v>-0.77914429538938013</c:v>
                </c:pt>
                <c:pt idx="279">
                  <c:v>-0.87525574153089725</c:v>
                </c:pt>
                <c:pt idx="280">
                  <c:v>-1.1381488148003411</c:v>
                </c:pt>
                <c:pt idx="281">
                  <c:v>-1.4957399305915737</c:v>
                </c:pt>
                <c:pt idx="282">
                  <c:v>-1.4943265269718455</c:v>
                </c:pt>
                <c:pt idx="283">
                  <c:v>-1.3784274301541337</c:v>
                </c:pt>
                <c:pt idx="284">
                  <c:v>-1.4010418880697848</c:v>
                </c:pt>
                <c:pt idx="285">
                  <c:v>-1.4872595088732046</c:v>
                </c:pt>
                <c:pt idx="286">
                  <c:v>-1.439203785802446</c:v>
                </c:pt>
                <c:pt idx="287">
                  <c:v>-1.48301929801402</c:v>
                </c:pt>
                <c:pt idx="288">
                  <c:v>-1.3784274301541337</c:v>
                </c:pt>
                <c:pt idx="289">
                  <c:v>-1.3317851107031033</c:v>
                </c:pt>
                <c:pt idx="290">
                  <c:v>-1.3558129722384826</c:v>
                </c:pt>
                <c:pt idx="291">
                  <c:v>-1.2003385740683814</c:v>
                </c:pt>
                <c:pt idx="292">
                  <c:v>-1.0123558926445317</c:v>
                </c:pt>
                <c:pt idx="293">
                  <c:v>-0.83426703655877965</c:v>
                </c:pt>
                <c:pt idx="294">
                  <c:v>-0.51483781850020804</c:v>
                </c:pt>
                <c:pt idx="295">
                  <c:v>-0.51342441488047985</c:v>
                </c:pt>
                <c:pt idx="296">
                  <c:v>-0.43851402303488562</c:v>
                </c:pt>
                <c:pt idx="297">
                  <c:v>-0.24063751627293864</c:v>
                </c:pt>
                <c:pt idx="298">
                  <c:v>0.21730525651899568</c:v>
                </c:pt>
                <c:pt idx="299">
                  <c:v>0.14804847915231423</c:v>
                </c:pt>
                <c:pt idx="300">
                  <c:v>0.11271338865910947</c:v>
                </c:pt>
                <c:pt idx="301">
                  <c:v>2.5082364235961579E-2</c:v>
                </c:pt>
                <c:pt idx="302">
                  <c:v>8.5858719884273835E-2</c:v>
                </c:pt>
                <c:pt idx="303">
                  <c:v>0.22437227461763665</c:v>
                </c:pt>
                <c:pt idx="304">
                  <c:v>0.24981353977274418</c:v>
                </c:pt>
                <c:pt idx="305">
                  <c:v>0.28232182302649256</c:v>
                </c:pt>
                <c:pt idx="306">
                  <c:v>3.2149382334602544E-2</c:v>
                </c:pt>
                <c:pt idx="307">
                  <c:v>5.1937033010797225E-2</c:v>
                </c:pt>
                <c:pt idx="308">
                  <c:v>9.8579352461827544E-2</c:v>
                </c:pt>
                <c:pt idx="309">
                  <c:v>3.8813099400386701E-3</c:v>
                </c:pt>
                <c:pt idx="310">
                  <c:v>-0.28586643210424084</c:v>
                </c:pt>
                <c:pt idx="311">
                  <c:v>-0.46819549904917762</c:v>
                </c:pt>
                <c:pt idx="312">
                  <c:v>-0.18268796786408276</c:v>
                </c:pt>
                <c:pt idx="313">
                  <c:v>-8.5163118102837471E-2</c:v>
                </c:pt>
                <c:pt idx="314">
                  <c:v>0.12402061761693495</c:v>
                </c:pt>
                <c:pt idx="315">
                  <c:v>7.4551490926448263E-2</c:v>
                </c:pt>
                <c:pt idx="316">
                  <c:v>1.5188538897864241E-2</c:v>
                </c:pt>
                <c:pt idx="317">
                  <c:v>1.6601942517592377E-2</c:v>
                </c:pt>
                <c:pt idx="318">
                  <c:v>0.14239486467340148</c:v>
                </c:pt>
                <c:pt idx="319">
                  <c:v>3.2149382334602544E-2</c:v>
                </c:pt>
                <c:pt idx="320">
                  <c:v>-0.13321884117359606</c:v>
                </c:pt>
                <c:pt idx="321">
                  <c:v>-4.1347605891263517E-2</c:v>
                </c:pt>
                <c:pt idx="322">
                  <c:v>-0.35088299861173766</c:v>
                </c:pt>
              </c:numCache>
            </c:numRef>
          </c:val>
          <c:smooth val="0"/>
        </c:ser>
        <c:ser>
          <c:idx val="1"/>
          <c:order val="1"/>
          <c:tx>
            <c:strRef>
              <c:f>中美朱格拉周期叠加!$H$1</c:f>
              <c:strCache>
                <c:ptCount val="1"/>
                <c:pt idx="0">
                  <c:v>5000户工业企业景气扩散指数:设备能力利用水平；调整值</c:v>
                </c:pt>
              </c:strCache>
            </c:strRef>
          </c:tx>
          <c:marker>
            <c:symbol val="none"/>
          </c:marker>
          <c:cat>
            <c:numRef>
              <c:f>中美朱格拉周期叠加!$F$2:$F$383</c:f>
              <c:numCache>
                <c:formatCode>m/d/yyyy</c:formatCode>
                <c:ptCount val="323"/>
                <c:pt idx="0">
                  <c:v>33785</c:v>
                </c:pt>
                <c:pt idx="1">
                  <c:v>33816</c:v>
                </c:pt>
                <c:pt idx="2">
                  <c:v>33847</c:v>
                </c:pt>
                <c:pt idx="3">
                  <c:v>33877</c:v>
                </c:pt>
                <c:pt idx="4">
                  <c:v>33908</c:v>
                </c:pt>
                <c:pt idx="5">
                  <c:v>33938</c:v>
                </c:pt>
                <c:pt idx="6">
                  <c:v>33969</c:v>
                </c:pt>
                <c:pt idx="7">
                  <c:v>34000</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34365</c:v>
                </c:pt>
                <c:pt idx="20">
                  <c:v>34393</c:v>
                </c:pt>
                <c:pt idx="21">
                  <c:v>34424</c:v>
                </c:pt>
                <c:pt idx="22">
                  <c:v>34454</c:v>
                </c:pt>
                <c:pt idx="23">
                  <c:v>34485</c:v>
                </c:pt>
                <c:pt idx="24">
                  <c:v>34515</c:v>
                </c:pt>
                <c:pt idx="25">
                  <c:v>34546</c:v>
                </c:pt>
                <c:pt idx="26">
                  <c:v>34577</c:v>
                </c:pt>
                <c:pt idx="27">
                  <c:v>34607</c:v>
                </c:pt>
                <c:pt idx="28">
                  <c:v>34638</c:v>
                </c:pt>
                <c:pt idx="29">
                  <c:v>34668</c:v>
                </c:pt>
                <c:pt idx="30">
                  <c:v>34699</c:v>
                </c:pt>
                <c:pt idx="31">
                  <c:v>34730</c:v>
                </c:pt>
                <c:pt idx="32">
                  <c:v>34758</c:v>
                </c:pt>
                <c:pt idx="33">
                  <c:v>34789</c:v>
                </c:pt>
                <c:pt idx="34">
                  <c:v>34819</c:v>
                </c:pt>
                <c:pt idx="35">
                  <c:v>34850</c:v>
                </c:pt>
                <c:pt idx="36">
                  <c:v>34880</c:v>
                </c:pt>
                <c:pt idx="37">
                  <c:v>34911</c:v>
                </c:pt>
                <c:pt idx="38">
                  <c:v>34942</c:v>
                </c:pt>
                <c:pt idx="39">
                  <c:v>34972</c:v>
                </c:pt>
                <c:pt idx="40">
                  <c:v>35003</c:v>
                </c:pt>
                <c:pt idx="41">
                  <c:v>35033</c:v>
                </c:pt>
                <c:pt idx="42">
                  <c:v>35064</c:v>
                </c:pt>
                <c:pt idx="43">
                  <c:v>35095</c:v>
                </c:pt>
                <c:pt idx="44">
                  <c:v>35124</c:v>
                </c:pt>
                <c:pt idx="45">
                  <c:v>35155</c:v>
                </c:pt>
                <c:pt idx="46">
                  <c:v>35185</c:v>
                </c:pt>
                <c:pt idx="47">
                  <c:v>35216</c:v>
                </c:pt>
                <c:pt idx="48">
                  <c:v>35246</c:v>
                </c:pt>
                <c:pt idx="49">
                  <c:v>35277</c:v>
                </c:pt>
                <c:pt idx="50">
                  <c:v>35308</c:v>
                </c:pt>
                <c:pt idx="51">
                  <c:v>35338</c:v>
                </c:pt>
                <c:pt idx="52">
                  <c:v>35369</c:v>
                </c:pt>
                <c:pt idx="53">
                  <c:v>35399</c:v>
                </c:pt>
                <c:pt idx="54">
                  <c:v>35430</c:v>
                </c:pt>
                <c:pt idx="55">
                  <c:v>35461</c:v>
                </c:pt>
                <c:pt idx="56">
                  <c:v>35489</c:v>
                </c:pt>
                <c:pt idx="57">
                  <c:v>35520</c:v>
                </c:pt>
                <c:pt idx="58">
                  <c:v>35550</c:v>
                </c:pt>
                <c:pt idx="59">
                  <c:v>35581</c:v>
                </c:pt>
                <c:pt idx="60">
                  <c:v>35611</c:v>
                </c:pt>
                <c:pt idx="61">
                  <c:v>35642</c:v>
                </c:pt>
                <c:pt idx="62">
                  <c:v>35673</c:v>
                </c:pt>
                <c:pt idx="63">
                  <c:v>35703</c:v>
                </c:pt>
                <c:pt idx="64">
                  <c:v>35734</c:v>
                </c:pt>
                <c:pt idx="65">
                  <c:v>35764</c:v>
                </c:pt>
                <c:pt idx="66">
                  <c:v>35795</c:v>
                </c:pt>
                <c:pt idx="67">
                  <c:v>35826</c:v>
                </c:pt>
                <c:pt idx="68">
                  <c:v>35854</c:v>
                </c:pt>
                <c:pt idx="69">
                  <c:v>35885</c:v>
                </c:pt>
                <c:pt idx="70">
                  <c:v>35915</c:v>
                </c:pt>
                <c:pt idx="71">
                  <c:v>35946</c:v>
                </c:pt>
                <c:pt idx="72">
                  <c:v>35976</c:v>
                </c:pt>
                <c:pt idx="73">
                  <c:v>36007</c:v>
                </c:pt>
                <c:pt idx="74">
                  <c:v>36038</c:v>
                </c:pt>
                <c:pt idx="75">
                  <c:v>36068</c:v>
                </c:pt>
                <c:pt idx="76">
                  <c:v>36099</c:v>
                </c:pt>
                <c:pt idx="77">
                  <c:v>36129</c:v>
                </c:pt>
                <c:pt idx="78">
                  <c:v>36160</c:v>
                </c:pt>
                <c:pt idx="79">
                  <c:v>36191</c:v>
                </c:pt>
                <c:pt idx="80">
                  <c:v>36219</c:v>
                </c:pt>
                <c:pt idx="81">
                  <c:v>36250</c:v>
                </c:pt>
                <c:pt idx="82">
                  <c:v>36280</c:v>
                </c:pt>
                <c:pt idx="83">
                  <c:v>36311</c:v>
                </c:pt>
                <c:pt idx="84">
                  <c:v>36341</c:v>
                </c:pt>
                <c:pt idx="85">
                  <c:v>36372</c:v>
                </c:pt>
                <c:pt idx="86">
                  <c:v>36403</c:v>
                </c:pt>
                <c:pt idx="87">
                  <c:v>36433</c:v>
                </c:pt>
                <c:pt idx="88">
                  <c:v>36464</c:v>
                </c:pt>
                <c:pt idx="89">
                  <c:v>36494</c:v>
                </c:pt>
                <c:pt idx="90">
                  <c:v>36525</c:v>
                </c:pt>
                <c:pt idx="91">
                  <c:v>36556</c:v>
                </c:pt>
                <c:pt idx="92">
                  <c:v>36585</c:v>
                </c:pt>
                <c:pt idx="93">
                  <c:v>36616</c:v>
                </c:pt>
                <c:pt idx="94">
                  <c:v>36646</c:v>
                </c:pt>
                <c:pt idx="95">
                  <c:v>36677</c:v>
                </c:pt>
                <c:pt idx="96">
                  <c:v>36707</c:v>
                </c:pt>
                <c:pt idx="97">
                  <c:v>36738</c:v>
                </c:pt>
                <c:pt idx="98">
                  <c:v>36769</c:v>
                </c:pt>
                <c:pt idx="99">
                  <c:v>36799</c:v>
                </c:pt>
                <c:pt idx="100">
                  <c:v>36830</c:v>
                </c:pt>
                <c:pt idx="101">
                  <c:v>36860</c:v>
                </c:pt>
                <c:pt idx="102">
                  <c:v>36891</c:v>
                </c:pt>
                <c:pt idx="103">
                  <c:v>36922</c:v>
                </c:pt>
                <c:pt idx="104">
                  <c:v>36950</c:v>
                </c:pt>
                <c:pt idx="105">
                  <c:v>36981</c:v>
                </c:pt>
                <c:pt idx="106">
                  <c:v>37011</c:v>
                </c:pt>
                <c:pt idx="107">
                  <c:v>37042</c:v>
                </c:pt>
                <c:pt idx="108">
                  <c:v>37072</c:v>
                </c:pt>
                <c:pt idx="109">
                  <c:v>37103</c:v>
                </c:pt>
                <c:pt idx="110">
                  <c:v>37134</c:v>
                </c:pt>
                <c:pt idx="111">
                  <c:v>37164</c:v>
                </c:pt>
                <c:pt idx="112">
                  <c:v>37195</c:v>
                </c:pt>
                <c:pt idx="113">
                  <c:v>37225</c:v>
                </c:pt>
                <c:pt idx="114">
                  <c:v>37256</c:v>
                </c:pt>
                <c:pt idx="115">
                  <c:v>37287</c:v>
                </c:pt>
                <c:pt idx="116">
                  <c:v>37315</c:v>
                </c:pt>
                <c:pt idx="117">
                  <c:v>37346</c:v>
                </c:pt>
                <c:pt idx="118">
                  <c:v>37376</c:v>
                </c:pt>
                <c:pt idx="119">
                  <c:v>37407</c:v>
                </c:pt>
                <c:pt idx="120">
                  <c:v>37437</c:v>
                </c:pt>
                <c:pt idx="121">
                  <c:v>37468</c:v>
                </c:pt>
                <c:pt idx="122">
                  <c:v>37499</c:v>
                </c:pt>
                <c:pt idx="123">
                  <c:v>37529</c:v>
                </c:pt>
                <c:pt idx="124">
                  <c:v>37560</c:v>
                </c:pt>
                <c:pt idx="125">
                  <c:v>37590</c:v>
                </c:pt>
                <c:pt idx="126">
                  <c:v>37621</c:v>
                </c:pt>
                <c:pt idx="127">
                  <c:v>37652</c:v>
                </c:pt>
                <c:pt idx="128">
                  <c:v>37680</c:v>
                </c:pt>
                <c:pt idx="129">
                  <c:v>37711</c:v>
                </c:pt>
                <c:pt idx="130">
                  <c:v>37741</c:v>
                </c:pt>
                <c:pt idx="131">
                  <c:v>37772</c:v>
                </c:pt>
                <c:pt idx="132">
                  <c:v>37802</c:v>
                </c:pt>
                <c:pt idx="133">
                  <c:v>37833</c:v>
                </c:pt>
                <c:pt idx="134">
                  <c:v>37864</c:v>
                </c:pt>
                <c:pt idx="135">
                  <c:v>37894</c:v>
                </c:pt>
                <c:pt idx="136">
                  <c:v>37925</c:v>
                </c:pt>
                <c:pt idx="137">
                  <c:v>37955</c:v>
                </c:pt>
                <c:pt idx="138">
                  <c:v>37986</c:v>
                </c:pt>
                <c:pt idx="139">
                  <c:v>38017</c:v>
                </c:pt>
                <c:pt idx="140">
                  <c:v>38046</c:v>
                </c:pt>
                <c:pt idx="141">
                  <c:v>38077</c:v>
                </c:pt>
                <c:pt idx="142">
                  <c:v>38107</c:v>
                </c:pt>
                <c:pt idx="143">
                  <c:v>38138</c:v>
                </c:pt>
                <c:pt idx="144">
                  <c:v>38168</c:v>
                </c:pt>
                <c:pt idx="145">
                  <c:v>38199</c:v>
                </c:pt>
                <c:pt idx="146">
                  <c:v>38230</c:v>
                </c:pt>
                <c:pt idx="147">
                  <c:v>38260</c:v>
                </c:pt>
                <c:pt idx="148">
                  <c:v>38291</c:v>
                </c:pt>
                <c:pt idx="149">
                  <c:v>38321</c:v>
                </c:pt>
                <c:pt idx="150">
                  <c:v>38352</c:v>
                </c:pt>
                <c:pt idx="151">
                  <c:v>38383</c:v>
                </c:pt>
                <c:pt idx="152">
                  <c:v>38411</c:v>
                </c:pt>
                <c:pt idx="153">
                  <c:v>38442</c:v>
                </c:pt>
                <c:pt idx="154">
                  <c:v>38472</c:v>
                </c:pt>
                <c:pt idx="155">
                  <c:v>38503</c:v>
                </c:pt>
                <c:pt idx="156">
                  <c:v>38533</c:v>
                </c:pt>
                <c:pt idx="157">
                  <c:v>38564</c:v>
                </c:pt>
                <c:pt idx="158">
                  <c:v>38595</c:v>
                </c:pt>
                <c:pt idx="159">
                  <c:v>38625</c:v>
                </c:pt>
                <c:pt idx="160">
                  <c:v>38656</c:v>
                </c:pt>
                <c:pt idx="161">
                  <c:v>38686</c:v>
                </c:pt>
                <c:pt idx="162">
                  <c:v>38717</c:v>
                </c:pt>
                <c:pt idx="163">
                  <c:v>38748</c:v>
                </c:pt>
                <c:pt idx="164">
                  <c:v>38776</c:v>
                </c:pt>
                <c:pt idx="165">
                  <c:v>38807</c:v>
                </c:pt>
                <c:pt idx="166">
                  <c:v>38837</c:v>
                </c:pt>
                <c:pt idx="167">
                  <c:v>38868</c:v>
                </c:pt>
                <c:pt idx="168">
                  <c:v>38898</c:v>
                </c:pt>
                <c:pt idx="169">
                  <c:v>38929</c:v>
                </c:pt>
                <c:pt idx="170">
                  <c:v>38960</c:v>
                </c:pt>
                <c:pt idx="171">
                  <c:v>38990</c:v>
                </c:pt>
                <c:pt idx="172">
                  <c:v>39021</c:v>
                </c:pt>
                <c:pt idx="173">
                  <c:v>39051</c:v>
                </c:pt>
                <c:pt idx="174">
                  <c:v>39082</c:v>
                </c:pt>
                <c:pt idx="175">
                  <c:v>39113</c:v>
                </c:pt>
                <c:pt idx="176">
                  <c:v>39141</c:v>
                </c:pt>
                <c:pt idx="177">
                  <c:v>39172</c:v>
                </c:pt>
                <c:pt idx="178">
                  <c:v>39202</c:v>
                </c:pt>
                <c:pt idx="179">
                  <c:v>39233</c:v>
                </c:pt>
                <c:pt idx="180">
                  <c:v>39263</c:v>
                </c:pt>
                <c:pt idx="181">
                  <c:v>39294</c:v>
                </c:pt>
                <c:pt idx="182">
                  <c:v>39325</c:v>
                </c:pt>
                <c:pt idx="183">
                  <c:v>39355</c:v>
                </c:pt>
                <c:pt idx="184">
                  <c:v>39386</c:v>
                </c:pt>
                <c:pt idx="185">
                  <c:v>39416</c:v>
                </c:pt>
                <c:pt idx="186">
                  <c:v>39447</c:v>
                </c:pt>
                <c:pt idx="187">
                  <c:v>39478</c:v>
                </c:pt>
                <c:pt idx="188">
                  <c:v>39507</c:v>
                </c:pt>
                <c:pt idx="189">
                  <c:v>39538</c:v>
                </c:pt>
                <c:pt idx="190">
                  <c:v>39568</c:v>
                </c:pt>
                <c:pt idx="191">
                  <c:v>39599</c:v>
                </c:pt>
                <c:pt idx="192">
                  <c:v>39629</c:v>
                </c:pt>
                <c:pt idx="193">
                  <c:v>39660</c:v>
                </c:pt>
                <c:pt idx="194">
                  <c:v>39691</c:v>
                </c:pt>
                <c:pt idx="195">
                  <c:v>39721</c:v>
                </c:pt>
                <c:pt idx="196">
                  <c:v>39752</c:v>
                </c:pt>
                <c:pt idx="197">
                  <c:v>39782</c:v>
                </c:pt>
                <c:pt idx="198">
                  <c:v>39813</c:v>
                </c:pt>
                <c:pt idx="199">
                  <c:v>39844</c:v>
                </c:pt>
                <c:pt idx="200">
                  <c:v>39872</c:v>
                </c:pt>
                <c:pt idx="201">
                  <c:v>39903</c:v>
                </c:pt>
                <c:pt idx="202">
                  <c:v>39933</c:v>
                </c:pt>
                <c:pt idx="203">
                  <c:v>39964</c:v>
                </c:pt>
                <c:pt idx="204">
                  <c:v>39994</c:v>
                </c:pt>
                <c:pt idx="205">
                  <c:v>40025</c:v>
                </c:pt>
                <c:pt idx="206">
                  <c:v>40056</c:v>
                </c:pt>
                <c:pt idx="207">
                  <c:v>40086</c:v>
                </c:pt>
                <c:pt idx="208">
                  <c:v>40117</c:v>
                </c:pt>
                <c:pt idx="209">
                  <c:v>40147</c:v>
                </c:pt>
                <c:pt idx="210">
                  <c:v>40178</c:v>
                </c:pt>
                <c:pt idx="211">
                  <c:v>40209</c:v>
                </c:pt>
                <c:pt idx="212">
                  <c:v>40237</c:v>
                </c:pt>
                <c:pt idx="213">
                  <c:v>40268</c:v>
                </c:pt>
                <c:pt idx="214">
                  <c:v>40298</c:v>
                </c:pt>
                <c:pt idx="215">
                  <c:v>40329</c:v>
                </c:pt>
                <c:pt idx="216">
                  <c:v>40359</c:v>
                </c:pt>
                <c:pt idx="217">
                  <c:v>40390</c:v>
                </c:pt>
                <c:pt idx="218">
                  <c:v>40421</c:v>
                </c:pt>
                <c:pt idx="219">
                  <c:v>40451</c:v>
                </c:pt>
                <c:pt idx="220">
                  <c:v>40482</c:v>
                </c:pt>
                <c:pt idx="221">
                  <c:v>40512</c:v>
                </c:pt>
                <c:pt idx="222">
                  <c:v>40543</c:v>
                </c:pt>
                <c:pt idx="223">
                  <c:v>40574</c:v>
                </c:pt>
                <c:pt idx="224">
                  <c:v>40602</c:v>
                </c:pt>
                <c:pt idx="225">
                  <c:v>40633</c:v>
                </c:pt>
                <c:pt idx="226">
                  <c:v>40663</c:v>
                </c:pt>
                <c:pt idx="227">
                  <c:v>40694</c:v>
                </c:pt>
                <c:pt idx="228">
                  <c:v>40724</c:v>
                </c:pt>
                <c:pt idx="229">
                  <c:v>40755</c:v>
                </c:pt>
                <c:pt idx="230">
                  <c:v>40786</c:v>
                </c:pt>
                <c:pt idx="231">
                  <c:v>40816</c:v>
                </c:pt>
                <c:pt idx="232">
                  <c:v>40847</c:v>
                </c:pt>
                <c:pt idx="233">
                  <c:v>40877</c:v>
                </c:pt>
                <c:pt idx="234">
                  <c:v>40908</c:v>
                </c:pt>
                <c:pt idx="235">
                  <c:v>40939</c:v>
                </c:pt>
                <c:pt idx="236">
                  <c:v>40968</c:v>
                </c:pt>
                <c:pt idx="237">
                  <c:v>40999</c:v>
                </c:pt>
                <c:pt idx="238">
                  <c:v>41029</c:v>
                </c:pt>
                <c:pt idx="239">
                  <c:v>41060</c:v>
                </c:pt>
                <c:pt idx="240">
                  <c:v>41090</c:v>
                </c:pt>
                <c:pt idx="241">
                  <c:v>41121</c:v>
                </c:pt>
                <c:pt idx="242">
                  <c:v>41152</c:v>
                </c:pt>
                <c:pt idx="243">
                  <c:v>41182</c:v>
                </c:pt>
                <c:pt idx="244">
                  <c:v>41213</c:v>
                </c:pt>
                <c:pt idx="245">
                  <c:v>41243</c:v>
                </c:pt>
                <c:pt idx="246">
                  <c:v>41274</c:v>
                </c:pt>
                <c:pt idx="247">
                  <c:v>41305</c:v>
                </c:pt>
                <c:pt idx="248">
                  <c:v>41333</c:v>
                </c:pt>
                <c:pt idx="249">
                  <c:v>41364</c:v>
                </c:pt>
                <c:pt idx="250">
                  <c:v>41394</c:v>
                </c:pt>
                <c:pt idx="251">
                  <c:v>41425</c:v>
                </c:pt>
                <c:pt idx="252">
                  <c:v>41455</c:v>
                </c:pt>
                <c:pt idx="253">
                  <c:v>41486</c:v>
                </c:pt>
                <c:pt idx="254">
                  <c:v>41517</c:v>
                </c:pt>
                <c:pt idx="255">
                  <c:v>41547</c:v>
                </c:pt>
                <c:pt idx="256">
                  <c:v>41578</c:v>
                </c:pt>
                <c:pt idx="257">
                  <c:v>41608</c:v>
                </c:pt>
                <c:pt idx="258">
                  <c:v>41639</c:v>
                </c:pt>
                <c:pt idx="259">
                  <c:v>41670</c:v>
                </c:pt>
                <c:pt idx="260">
                  <c:v>41698</c:v>
                </c:pt>
                <c:pt idx="261">
                  <c:v>41729</c:v>
                </c:pt>
                <c:pt idx="262">
                  <c:v>41759</c:v>
                </c:pt>
                <c:pt idx="263">
                  <c:v>41790</c:v>
                </c:pt>
                <c:pt idx="264">
                  <c:v>41820</c:v>
                </c:pt>
                <c:pt idx="265">
                  <c:v>41851</c:v>
                </c:pt>
                <c:pt idx="266">
                  <c:v>41882</c:v>
                </c:pt>
                <c:pt idx="267">
                  <c:v>41912</c:v>
                </c:pt>
                <c:pt idx="268">
                  <c:v>41943</c:v>
                </c:pt>
                <c:pt idx="269">
                  <c:v>41973</c:v>
                </c:pt>
                <c:pt idx="270">
                  <c:v>42004</c:v>
                </c:pt>
                <c:pt idx="271">
                  <c:v>42035</c:v>
                </c:pt>
                <c:pt idx="272">
                  <c:v>42063</c:v>
                </c:pt>
                <c:pt idx="273">
                  <c:v>42094</c:v>
                </c:pt>
                <c:pt idx="274">
                  <c:v>42124</c:v>
                </c:pt>
                <c:pt idx="275">
                  <c:v>42155</c:v>
                </c:pt>
                <c:pt idx="276">
                  <c:v>42185</c:v>
                </c:pt>
                <c:pt idx="277">
                  <c:v>42216</c:v>
                </c:pt>
                <c:pt idx="278">
                  <c:v>42247</c:v>
                </c:pt>
                <c:pt idx="279">
                  <c:v>42277</c:v>
                </c:pt>
                <c:pt idx="280">
                  <c:v>42308</c:v>
                </c:pt>
                <c:pt idx="281">
                  <c:v>42338</c:v>
                </c:pt>
                <c:pt idx="282">
                  <c:v>42369</c:v>
                </c:pt>
                <c:pt idx="283">
                  <c:v>42400</c:v>
                </c:pt>
                <c:pt idx="284">
                  <c:v>42429</c:v>
                </c:pt>
                <c:pt idx="285">
                  <c:v>42460</c:v>
                </c:pt>
                <c:pt idx="286">
                  <c:v>42490</c:v>
                </c:pt>
                <c:pt idx="287">
                  <c:v>42521</c:v>
                </c:pt>
                <c:pt idx="288">
                  <c:v>42551</c:v>
                </c:pt>
                <c:pt idx="289">
                  <c:v>42582</c:v>
                </c:pt>
                <c:pt idx="290">
                  <c:v>42613</c:v>
                </c:pt>
                <c:pt idx="291">
                  <c:v>42643</c:v>
                </c:pt>
                <c:pt idx="292">
                  <c:v>42674</c:v>
                </c:pt>
                <c:pt idx="293">
                  <c:v>42704</c:v>
                </c:pt>
                <c:pt idx="294">
                  <c:v>42735</c:v>
                </c:pt>
                <c:pt idx="295">
                  <c:v>42766</c:v>
                </c:pt>
                <c:pt idx="296">
                  <c:v>42794</c:v>
                </c:pt>
                <c:pt idx="297">
                  <c:v>42825</c:v>
                </c:pt>
                <c:pt idx="298">
                  <c:v>42855</c:v>
                </c:pt>
                <c:pt idx="299">
                  <c:v>42886</c:v>
                </c:pt>
                <c:pt idx="300">
                  <c:v>42916</c:v>
                </c:pt>
                <c:pt idx="301">
                  <c:v>42947</c:v>
                </c:pt>
                <c:pt idx="302">
                  <c:v>42978</c:v>
                </c:pt>
                <c:pt idx="303">
                  <c:v>43008</c:v>
                </c:pt>
                <c:pt idx="304">
                  <c:v>43039</c:v>
                </c:pt>
                <c:pt idx="305">
                  <c:v>43069</c:v>
                </c:pt>
                <c:pt idx="306">
                  <c:v>43100</c:v>
                </c:pt>
                <c:pt idx="307">
                  <c:v>43131</c:v>
                </c:pt>
                <c:pt idx="308">
                  <c:v>43159</c:v>
                </c:pt>
                <c:pt idx="309">
                  <c:v>43190</c:v>
                </c:pt>
                <c:pt idx="310">
                  <c:v>43220</c:v>
                </c:pt>
                <c:pt idx="311">
                  <c:v>43251</c:v>
                </c:pt>
                <c:pt idx="312">
                  <c:v>43281</c:v>
                </c:pt>
                <c:pt idx="313">
                  <c:v>43312</c:v>
                </c:pt>
                <c:pt idx="314">
                  <c:v>43343</c:v>
                </c:pt>
                <c:pt idx="315">
                  <c:v>43373</c:v>
                </c:pt>
                <c:pt idx="316">
                  <c:v>43404</c:v>
                </c:pt>
                <c:pt idx="317">
                  <c:v>43434</c:v>
                </c:pt>
                <c:pt idx="318">
                  <c:v>43465</c:v>
                </c:pt>
                <c:pt idx="319">
                  <c:v>43496</c:v>
                </c:pt>
                <c:pt idx="320">
                  <c:v>43524</c:v>
                </c:pt>
                <c:pt idx="321">
                  <c:v>43555</c:v>
                </c:pt>
                <c:pt idx="322">
                  <c:v>43585</c:v>
                </c:pt>
              </c:numCache>
            </c:numRef>
          </c:cat>
          <c:val>
            <c:numRef>
              <c:f>中美朱格拉周期叠加!$H$2:$H$383</c:f>
              <c:numCache>
                <c:formatCode>General</c:formatCode>
                <c:ptCount val="323"/>
                <c:pt idx="0" formatCode="0.0000_ ">
                  <c:v>-0.29703185642535634</c:v>
                </c:pt>
                <c:pt idx="3" formatCode="0.0000_ ">
                  <c:v>-8.7482931961454791E-2</c:v>
                </c:pt>
                <c:pt idx="6" formatCode="0.0000_ ">
                  <c:v>-8.7482931961454791E-2</c:v>
                </c:pt>
                <c:pt idx="9" formatCode="0.0000_ ">
                  <c:v>-0.12446215392567229</c:v>
                </c:pt>
                <c:pt idx="12" formatCode="0.0000_ ">
                  <c:v>-0.21074700517551434</c:v>
                </c:pt>
                <c:pt idx="15" formatCode="0.0000_ ">
                  <c:v>-0.34633748571098089</c:v>
                </c:pt>
                <c:pt idx="18" formatCode="0.0000_ ">
                  <c:v>-0.55588641017488072</c:v>
                </c:pt>
                <c:pt idx="21" formatCode="0.0000_ ">
                  <c:v>-0.88869940785284185</c:v>
                </c:pt>
                <c:pt idx="24" formatCode="0.0000_ ">
                  <c:v>-0.753108927317377</c:v>
                </c:pt>
                <c:pt idx="27" formatCode="0.0000_ ">
                  <c:v>-0.74078251999597</c:v>
                </c:pt>
                <c:pt idx="30" formatCode="0.0000_ ">
                  <c:v>-0.86404659321002952</c:v>
                </c:pt>
                <c:pt idx="33" formatCode="0.0000_ ">
                  <c:v>-0.95033144445987161</c:v>
                </c:pt>
                <c:pt idx="36" formatCode="0.0000_ ">
                  <c:v>-0.82706737124581209</c:v>
                </c:pt>
                <c:pt idx="39" formatCode="0.0000_ ">
                  <c:v>-1.0612691103525258</c:v>
                </c:pt>
                <c:pt idx="42" formatCode="0.0000_ ">
                  <c:v>-1.0489427030311189</c:v>
                </c:pt>
                <c:pt idx="45" formatCode="0.0000_ ">
                  <c:v>-1.4926933666017344</c:v>
                </c:pt>
                <c:pt idx="48" formatCode="0.0000_ ">
                  <c:v>-1.7145686983870412</c:v>
                </c:pt>
                <c:pt idx="51" formatCode="0.0000_ ">
                  <c:v>-1.4926933666017344</c:v>
                </c:pt>
                <c:pt idx="54" formatCode="0.0000_ ">
                  <c:v>-1.4803669592803272</c:v>
                </c:pt>
                <c:pt idx="57" formatCode="0.0000_ ">
                  <c:v>-1.8378327716011007</c:v>
                </c:pt>
                <c:pt idx="60" formatCode="0.0000_ ">
                  <c:v>-1.5296725885659519</c:v>
                </c:pt>
                <c:pt idx="63" formatCode="0.0000_ ">
                  <c:v>-1.5296725885659519</c:v>
                </c:pt>
                <c:pt idx="66" formatCode="0.0000_ ">
                  <c:v>-1.8131799569582885</c:v>
                </c:pt>
                <c:pt idx="69" formatCode="0.0000_ ">
                  <c:v>-2.0720345107078137</c:v>
                </c:pt>
                <c:pt idx="72" formatCode="0.0000_ ">
                  <c:v>-1.9117912155295365</c:v>
                </c:pt>
                <c:pt idx="75" formatCode="0.0000_ ">
                  <c:v>-1.8871384008867242</c:v>
                </c:pt>
                <c:pt idx="78" formatCode="0.0000_ ">
                  <c:v>-1.5913046251729817</c:v>
                </c:pt>
                <c:pt idx="81" formatCode="0.0000_ ">
                  <c:v>-1.5666518105301692</c:v>
                </c:pt>
                <c:pt idx="84" formatCode="0.0000_ ">
                  <c:v>-1.295470849459238</c:v>
                </c:pt>
                <c:pt idx="87" formatCode="0.0000_ ">
                  <c:v>-1.5296725885659519</c:v>
                </c:pt>
                <c:pt idx="90" formatCode="0.0000_ ">
                  <c:v>-1.2461652201736153</c:v>
                </c:pt>
                <c:pt idx="93" formatCode="0.0000_ ">
                  <c:v>-1.5543254032087641</c:v>
                </c:pt>
                <c:pt idx="96" formatCode="0.0000_ ">
                  <c:v>-1.0735955176739311</c:v>
                </c:pt>
                <c:pt idx="99" formatCode="0.0000_ ">
                  <c:v>-0.83939377856721908</c:v>
                </c:pt>
                <c:pt idx="102" formatCode="0.0000_ ">
                  <c:v>-0.69147689071034724</c:v>
                </c:pt>
                <c:pt idx="105" formatCode="0.0000_ ">
                  <c:v>-0.69147689071034724</c:v>
                </c:pt>
                <c:pt idx="108" formatCode="0.0000_ ">
                  <c:v>-0.44494874428222819</c:v>
                </c:pt>
                <c:pt idx="111" formatCode="0.0000_ ">
                  <c:v>-0.62984485410331748</c:v>
                </c:pt>
                <c:pt idx="114" formatCode="0.0000_ ">
                  <c:v>-0.51890718821066317</c:v>
                </c:pt>
                <c:pt idx="117" formatCode="0.0000_ ">
                  <c:v>-0.44494874428222819</c:v>
                </c:pt>
                <c:pt idx="120" formatCode="0.0000_ ">
                  <c:v>-6.2830117318642534E-2</c:v>
                </c:pt>
                <c:pt idx="123" formatCode="0.0000_ ">
                  <c:v>0.41789976821618863</c:v>
                </c:pt>
                <c:pt idx="126" formatCode="0.0000_ ">
                  <c:v>0.56581665607306042</c:v>
                </c:pt>
                <c:pt idx="129" formatCode="0.0000_ ">
                  <c:v>0.51651102678743588</c:v>
                </c:pt>
                <c:pt idx="132" formatCode="0.0000_ ">
                  <c:v>0.66442791464430773</c:v>
                </c:pt>
                <c:pt idx="135" formatCode="0.0000_ ">
                  <c:v>0.72605995125133749</c:v>
                </c:pt>
                <c:pt idx="138" formatCode="0.0000_ ">
                  <c:v>0.89862965375102155</c:v>
                </c:pt>
                <c:pt idx="141" formatCode="0.0000_ ">
                  <c:v>0.62744869268009018</c:v>
                </c:pt>
                <c:pt idx="144" formatCode="0.0000_ ">
                  <c:v>0.9356088757152391</c:v>
                </c:pt>
                <c:pt idx="147" formatCode="0.0000_ ">
                  <c:v>0.84932402446539701</c:v>
                </c:pt>
                <c:pt idx="150" formatCode="0.0000_ ">
                  <c:v>0.99724091232226886</c:v>
                </c:pt>
                <c:pt idx="153" formatCode="0.0000_ ">
                  <c:v>0.83699761714399179</c:v>
                </c:pt>
                <c:pt idx="156" formatCode="0.0000_ ">
                  <c:v>1.1574842075005458</c:v>
                </c:pt>
                <c:pt idx="159" formatCode="0.0000_ ">
                  <c:v>1.2067898367861705</c:v>
                </c:pt>
                <c:pt idx="162" formatCode="0.0000_ ">
                  <c:v>1.2191162441075756</c:v>
                </c:pt>
                <c:pt idx="165" formatCode="0.0000_ ">
                  <c:v>1.1205049855363285</c:v>
                </c:pt>
                <c:pt idx="168" formatCode="0.0000_ ">
                  <c:v>1.4409915758928824</c:v>
                </c:pt>
                <c:pt idx="171" formatCode="0.0000_ ">
                  <c:v>1.3423803173216353</c:v>
                </c:pt>
                <c:pt idx="174" formatCode="0.0000_ ">
                  <c:v>1.5149500198213193</c:v>
                </c:pt>
                <c:pt idx="177" formatCode="0.0000_ ">
                  <c:v>1.2684218733932002</c:v>
                </c:pt>
                <c:pt idx="180" formatCode="0.0000_ ">
                  <c:v>1.5396028344641315</c:v>
                </c:pt>
                <c:pt idx="183" formatCode="0.0000_ ">
                  <c:v>1.5149500198213193</c:v>
                </c:pt>
                <c:pt idx="186" formatCode="0.0000_ ">
                  <c:v>1.6135612783925666</c:v>
                </c:pt>
                <c:pt idx="189" formatCode="0.0000_ ">
                  <c:v>1.0859910450363917</c:v>
                </c:pt>
                <c:pt idx="192" formatCode="0.0000_ ">
                  <c:v>1.3473108802501983</c:v>
                </c:pt>
                <c:pt idx="195" formatCode="0.0000_ ">
                  <c:v>1.0218937269650812</c:v>
                </c:pt>
                <c:pt idx="198" formatCode="0.0000_ ">
                  <c:v>-0.10720518367570389</c:v>
                </c:pt>
                <c:pt idx="201" formatCode="0.0000_ ">
                  <c:v>-0.65942823167469111</c:v>
                </c:pt>
                <c:pt idx="204" formatCode="0.0000_ ">
                  <c:v>-0.28717073056823184</c:v>
                </c:pt>
                <c:pt idx="207" formatCode="0.0000_ ">
                  <c:v>3.5781141252604759E-2</c:v>
                </c:pt>
                <c:pt idx="210" formatCode="0.0000_ ">
                  <c:v>0.6373098185372148</c:v>
                </c:pt>
                <c:pt idx="213" formatCode="0.0000_ ">
                  <c:v>0.75317804735843041</c:v>
                </c:pt>
                <c:pt idx="216" formatCode="0.0000_ ">
                  <c:v>1.1550189260362651</c:v>
                </c:pt>
                <c:pt idx="219" formatCode="0.0000_ ">
                  <c:v>1.1550189260362651</c:v>
                </c:pt>
                <c:pt idx="222" formatCode="0.0000_ ">
                  <c:v>1.1944634294647634</c:v>
                </c:pt>
                <c:pt idx="225" formatCode="0.0000_ ">
                  <c:v>1.0268242898936426</c:v>
                </c:pt>
                <c:pt idx="228" formatCode="0.0000_ ">
                  <c:v>1.184602303607639</c:v>
                </c:pt>
                <c:pt idx="231" formatCode="0.0000_ ">
                  <c:v>0.98491450500086364</c:v>
                </c:pt>
                <c:pt idx="234" formatCode="0.0000_ ">
                  <c:v>0.8468587430011163</c:v>
                </c:pt>
                <c:pt idx="237" formatCode="0.0000_ ">
                  <c:v>0.35626773160915887</c:v>
                </c:pt>
                <c:pt idx="240" formatCode="0.0000_ ">
                  <c:v>0.47953180482321839</c:v>
                </c:pt>
                <c:pt idx="243" formatCode="0.0000_ ">
                  <c:v>0.18369802910947655</c:v>
                </c:pt>
                <c:pt idx="246" formatCode="0.0000_ ">
                  <c:v>0.25765647303791156</c:v>
                </c:pt>
                <c:pt idx="249" formatCode="0.0000_ ">
                  <c:v>8.5086770538227524E-2</c:v>
                </c:pt>
                <c:pt idx="252" formatCode="0.0000_ ">
                  <c:v>0.40557336089478341</c:v>
                </c:pt>
                <c:pt idx="255" formatCode="0.0000_ ">
                  <c:v>0.20835084375228707</c:v>
                </c:pt>
                <c:pt idx="258" formatCode="0.0000_ ">
                  <c:v>0.5534902487516552</c:v>
                </c:pt>
                <c:pt idx="261" formatCode="0.0000_ ">
                  <c:v>6.0433955895417016E-2</c:v>
                </c:pt>
                <c:pt idx="264" formatCode="0.0000_ ">
                  <c:v>0.40557336089478341</c:v>
                </c:pt>
                <c:pt idx="267" formatCode="0.0000_ ">
                  <c:v>0.40557336089478341</c:v>
                </c:pt>
                <c:pt idx="270" formatCode="0.0000_ ">
                  <c:v>0.35626773160915887</c:v>
                </c:pt>
                <c:pt idx="273" formatCode="0.0000_ ">
                  <c:v>1.1128326609792497E-2</c:v>
                </c:pt>
                <c:pt idx="276" formatCode="0.0000_ ">
                  <c:v>6.0433955895417016E-2</c:v>
                </c:pt>
                <c:pt idx="279" formatCode="0.0000_ ">
                  <c:v>-0.43262233696082114</c:v>
                </c:pt>
                <c:pt idx="282" formatCode="0.0000_ ">
                  <c:v>-0.50658078088925795</c:v>
                </c:pt>
                <c:pt idx="285" formatCode="0.0000_ ">
                  <c:v>-0.92567862981705928</c:v>
                </c:pt>
                <c:pt idx="288" formatCode="0.0000_ ">
                  <c:v>-0.53123359553207017</c:v>
                </c:pt>
                <c:pt idx="291" formatCode="0.0000_ ">
                  <c:v>-0.30935826374676162</c:v>
                </c:pt>
                <c:pt idx="294" formatCode="0.0000_ ">
                  <c:v>0.28230928768072383</c:v>
                </c:pt>
                <c:pt idx="297" formatCode="0.0000_ ">
                  <c:v>-6.2830117318642534E-2</c:v>
                </c:pt>
                <c:pt idx="300" formatCode="0.0000_ ">
                  <c:v>0.52883743410884299</c:v>
                </c:pt>
                <c:pt idx="303" formatCode="0.0000_ ">
                  <c:v>0.57814306339446575</c:v>
                </c:pt>
                <c:pt idx="306" formatCode="0.0000_ ">
                  <c:v>1.1944634294647634</c:v>
                </c:pt>
                <c:pt idx="309" formatCode="0.0000_ ">
                  <c:v>0.60279587803727797</c:v>
                </c:pt>
                <c:pt idx="312" formatCode="0.0000_ ">
                  <c:v>1.1698106148219529</c:v>
                </c:pt>
                <c:pt idx="315" formatCode="0.0000_ ">
                  <c:v>0.87397683910820934</c:v>
                </c:pt>
                <c:pt idx="318" formatCode="0.0000_ ">
                  <c:v>1.1451578001791407</c:v>
                </c:pt>
              </c:numCache>
            </c:numRef>
          </c:val>
          <c:smooth val="0"/>
        </c:ser>
        <c:dLbls>
          <c:showLegendKey val="0"/>
          <c:showVal val="0"/>
          <c:showCatName val="0"/>
          <c:showSerName val="0"/>
          <c:showPercent val="0"/>
          <c:showBubbleSize val="0"/>
        </c:dLbls>
        <c:marker val="1"/>
        <c:smooth val="0"/>
        <c:axId val="126456960"/>
        <c:axId val="126458496"/>
      </c:lineChart>
      <c:lineChart>
        <c:grouping val="standard"/>
        <c:varyColors val="0"/>
        <c:ser>
          <c:idx val="2"/>
          <c:order val="2"/>
          <c:tx>
            <c:strRef>
              <c:f>中美朱格拉周期叠加!$I$1</c:f>
              <c:strCache>
                <c:ptCount val="1"/>
                <c:pt idx="0">
                  <c:v>现货价:原油(布伦特):FOB欧洲,月末数据</c:v>
                </c:pt>
              </c:strCache>
            </c:strRef>
          </c:tx>
          <c:marker>
            <c:symbol val="none"/>
          </c:marker>
          <c:cat>
            <c:numRef>
              <c:f>中美朱格拉周期叠加!$F$2:$F$383</c:f>
              <c:numCache>
                <c:formatCode>m/d/yyyy</c:formatCode>
                <c:ptCount val="323"/>
                <c:pt idx="0">
                  <c:v>33785</c:v>
                </c:pt>
                <c:pt idx="1">
                  <c:v>33816</c:v>
                </c:pt>
                <c:pt idx="2">
                  <c:v>33847</c:v>
                </c:pt>
                <c:pt idx="3">
                  <c:v>33877</c:v>
                </c:pt>
                <c:pt idx="4">
                  <c:v>33908</c:v>
                </c:pt>
                <c:pt idx="5">
                  <c:v>33938</c:v>
                </c:pt>
                <c:pt idx="6">
                  <c:v>33969</c:v>
                </c:pt>
                <c:pt idx="7">
                  <c:v>34000</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34365</c:v>
                </c:pt>
                <c:pt idx="20">
                  <c:v>34393</c:v>
                </c:pt>
                <c:pt idx="21">
                  <c:v>34424</c:v>
                </c:pt>
                <c:pt idx="22">
                  <c:v>34454</c:v>
                </c:pt>
                <c:pt idx="23">
                  <c:v>34485</c:v>
                </c:pt>
                <c:pt idx="24">
                  <c:v>34515</c:v>
                </c:pt>
                <c:pt idx="25">
                  <c:v>34546</c:v>
                </c:pt>
                <c:pt idx="26">
                  <c:v>34577</c:v>
                </c:pt>
                <c:pt idx="27">
                  <c:v>34607</c:v>
                </c:pt>
                <c:pt idx="28">
                  <c:v>34638</c:v>
                </c:pt>
                <c:pt idx="29">
                  <c:v>34668</c:v>
                </c:pt>
                <c:pt idx="30">
                  <c:v>34699</c:v>
                </c:pt>
                <c:pt idx="31">
                  <c:v>34730</c:v>
                </c:pt>
                <c:pt idx="32">
                  <c:v>34758</c:v>
                </c:pt>
                <c:pt idx="33">
                  <c:v>34789</c:v>
                </c:pt>
                <c:pt idx="34">
                  <c:v>34819</c:v>
                </c:pt>
                <c:pt idx="35">
                  <c:v>34850</c:v>
                </c:pt>
                <c:pt idx="36">
                  <c:v>34880</c:v>
                </c:pt>
                <c:pt idx="37">
                  <c:v>34911</c:v>
                </c:pt>
                <c:pt idx="38">
                  <c:v>34942</c:v>
                </c:pt>
                <c:pt idx="39">
                  <c:v>34972</c:v>
                </c:pt>
                <c:pt idx="40">
                  <c:v>35003</c:v>
                </c:pt>
                <c:pt idx="41">
                  <c:v>35033</c:v>
                </c:pt>
                <c:pt idx="42">
                  <c:v>35064</c:v>
                </c:pt>
                <c:pt idx="43">
                  <c:v>35095</c:v>
                </c:pt>
                <c:pt idx="44">
                  <c:v>35124</c:v>
                </c:pt>
                <c:pt idx="45">
                  <c:v>35155</c:v>
                </c:pt>
                <c:pt idx="46">
                  <c:v>35185</c:v>
                </c:pt>
                <c:pt idx="47">
                  <c:v>35216</c:v>
                </c:pt>
                <c:pt idx="48">
                  <c:v>35246</c:v>
                </c:pt>
                <c:pt idx="49">
                  <c:v>35277</c:v>
                </c:pt>
                <c:pt idx="50">
                  <c:v>35308</c:v>
                </c:pt>
                <c:pt idx="51">
                  <c:v>35338</c:v>
                </c:pt>
                <c:pt idx="52">
                  <c:v>35369</c:v>
                </c:pt>
                <c:pt idx="53">
                  <c:v>35399</c:v>
                </c:pt>
                <c:pt idx="54">
                  <c:v>35430</c:v>
                </c:pt>
                <c:pt idx="55">
                  <c:v>35461</c:v>
                </c:pt>
                <c:pt idx="56">
                  <c:v>35489</c:v>
                </c:pt>
                <c:pt idx="57">
                  <c:v>35520</c:v>
                </c:pt>
                <c:pt idx="58">
                  <c:v>35550</c:v>
                </c:pt>
                <c:pt idx="59">
                  <c:v>35581</c:v>
                </c:pt>
                <c:pt idx="60">
                  <c:v>35611</c:v>
                </c:pt>
                <c:pt idx="61">
                  <c:v>35642</c:v>
                </c:pt>
                <c:pt idx="62">
                  <c:v>35673</c:v>
                </c:pt>
                <c:pt idx="63">
                  <c:v>35703</c:v>
                </c:pt>
                <c:pt idx="64">
                  <c:v>35734</c:v>
                </c:pt>
                <c:pt idx="65">
                  <c:v>35764</c:v>
                </c:pt>
                <c:pt idx="66">
                  <c:v>35795</c:v>
                </c:pt>
                <c:pt idx="67">
                  <c:v>35826</c:v>
                </c:pt>
                <c:pt idx="68">
                  <c:v>35854</c:v>
                </c:pt>
                <c:pt idx="69">
                  <c:v>35885</c:v>
                </c:pt>
                <c:pt idx="70">
                  <c:v>35915</c:v>
                </c:pt>
                <c:pt idx="71">
                  <c:v>35946</c:v>
                </c:pt>
                <c:pt idx="72">
                  <c:v>35976</c:v>
                </c:pt>
                <c:pt idx="73">
                  <c:v>36007</c:v>
                </c:pt>
                <c:pt idx="74">
                  <c:v>36038</c:v>
                </c:pt>
                <c:pt idx="75">
                  <c:v>36068</c:v>
                </c:pt>
                <c:pt idx="76">
                  <c:v>36099</c:v>
                </c:pt>
                <c:pt idx="77">
                  <c:v>36129</c:v>
                </c:pt>
                <c:pt idx="78">
                  <c:v>36160</c:v>
                </c:pt>
                <c:pt idx="79">
                  <c:v>36191</c:v>
                </c:pt>
                <c:pt idx="80">
                  <c:v>36219</c:v>
                </c:pt>
                <c:pt idx="81">
                  <c:v>36250</c:v>
                </c:pt>
                <c:pt idx="82">
                  <c:v>36280</c:v>
                </c:pt>
                <c:pt idx="83">
                  <c:v>36311</c:v>
                </c:pt>
                <c:pt idx="84">
                  <c:v>36341</c:v>
                </c:pt>
                <c:pt idx="85">
                  <c:v>36372</c:v>
                </c:pt>
                <c:pt idx="86">
                  <c:v>36403</c:v>
                </c:pt>
                <c:pt idx="87">
                  <c:v>36433</c:v>
                </c:pt>
                <c:pt idx="88">
                  <c:v>36464</c:v>
                </c:pt>
                <c:pt idx="89">
                  <c:v>36494</c:v>
                </c:pt>
                <c:pt idx="90">
                  <c:v>36525</c:v>
                </c:pt>
                <c:pt idx="91">
                  <c:v>36556</c:v>
                </c:pt>
                <c:pt idx="92">
                  <c:v>36585</c:v>
                </c:pt>
                <c:pt idx="93">
                  <c:v>36616</c:v>
                </c:pt>
                <c:pt idx="94">
                  <c:v>36646</c:v>
                </c:pt>
                <c:pt idx="95">
                  <c:v>36677</c:v>
                </c:pt>
                <c:pt idx="96">
                  <c:v>36707</c:v>
                </c:pt>
                <c:pt idx="97">
                  <c:v>36738</c:v>
                </c:pt>
                <c:pt idx="98">
                  <c:v>36769</c:v>
                </c:pt>
                <c:pt idx="99">
                  <c:v>36799</c:v>
                </c:pt>
                <c:pt idx="100">
                  <c:v>36830</c:v>
                </c:pt>
                <c:pt idx="101">
                  <c:v>36860</c:v>
                </c:pt>
                <c:pt idx="102">
                  <c:v>36891</c:v>
                </c:pt>
                <c:pt idx="103">
                  <c:v>36922</c:v>
                </c:pt>
                <c:pt idx="104">
                  <c:v>36950</c:v>
                </c:pt>
                <c:pt idx="105">
                  <c:v>36981</c:v>
                </c:pt>
                <c:pt idx="106">
                  <c:v>37011</c:v>
                </c:pt>
                <c:pt idx="107">
                  <c:v>37042</c:v>
                </c:pt>
                <c:pt idx="108">
                  <c:v>37072</c:v>
                </c:pt>
                <c:pt idx="109">
                  <c:v>37103</c:v>
                </c:pt>
                <c:pt idx="110">
                  <c:v>37134</c:v>
                </c:pt>
                <c:pt idx="111">
                  <c:v>37164</c:v>
                </c:pt>
                <c:pt idx="112">
                  <c:v>37195</c:v>
                </c:pt>
                <c:pt idx="113">
                  <c:v>37225</c:v>
                </c:pt>
                <c:pt idx="114">
                  <c:v>37256</c:v>
                </c:pt>
                <c:pt idx="115">
                  <c:v>37287</c:v>
                </c:pt>
                <c:pt idx="116">
                  <c:v>37315</c:v>
                </c:pt>
                <c:pt idx="117">
                  <c:v>37346</c:v>
                </c:pt>
                <c:pt idx="118">
                  <c:v>37376</c:v>
                </c:pt>
                <c:pt idx="119">
                  <c:v>37407</c:v>
                </c:pt>
                <c:pt idx="120">
                  <c:v>37437</c:v>
                </c:pt>
                <c:pt idx="121">
                  <c:v>37468</c:v>
                </c:pt>
                <c:pt idx="122">
                  <c:v>37499</c:v>
                </c:pt>
                <c:pt idx="123">
                  <c:v>37529</c:v>
                </c:pt>
                <c:pt idx="124">
                  <c:v>37560</c:v>
                </c:pt>
                <c:pt idx="125">
                  <c:v>37590</c:v>
                </c:pt>
                <c:pt idx="126">
                  <c:v>37621</c:v>
                </c:pt>
                <c:pt idx="127">
                  <c:v>37652</c:v>
                </c:pt>
                <c:pt idx="128">
                  <c:v>37680</c:v>
                </c:pt>
                <c:pt idx="129">
                  <c:v>37711</c:v>
                </c:pt>
                <c:pt idx="130">
                  <c:v>37741</c:v>
                </c:pt>
                <c:pt idx="131">
                  <c:v>37772</c:v>
                </c:pt>
                <c:pt idx="132">
                  <c:v>37802</c:v>
                </c:pt>
                <c:pt idx="133">
                  <c:v>37833</c:v>
                </c:pt>
                <c:pt idx="134">
                  <c:v>37864</c:v>
                </c:pt>
                <c:pt idx="135">
                  <c:v>37894</c:v>
                </c:pt>
                <c:pt idx="136">
                  <c:v>37925</c:v>
                </c:pt>
                <c:pt idx="137">
                  <c:v>37955</c:v>
                </c:pt>
                <c:pt idx="138">
                  <c:v>37986</c:v>
                </c:pt>
                <c:pt idx="139">
                  <c:v>38017</c:v>
                </c:pt>
                <c:pt idx="140">
                  <c:v>38046</c:v>
                </c:pt>
                <c:pt idx="141">
                  <c:v>38077</c:v>
                </c:pt>
                <c:pt idx="142">
                  <c:v>38107</c:v>
                </c:pt>
                <c:pt idx="143">
                  <c:v>38138</c:v>
                </c:pt>
                <c:pt idx="144">
                  <c:v>38168</c:v>
                </c:pt>
                <c:pt idx="145">
                  <c:v>38199</c:v>
                </c:pt>
                <c:pt idx="146">
                  <c:v>38230</c:v>
                </c:pt>
                <c:pt idx="147">
                  <c:v>38260</c:v>
                </c:pt>
                <c:pt idx="148">
                  <c:v>38291</c:v>
                </c:pt>
                <c:pt idx="149">
                  <c:v>38321</c:v>
                </c:pt>
                <c:pt idx="150">
                  <c:v>38352</c:v>
                </c:pt>
                <c:pt idx="151">
                  <c:v>38383</c:v>
                </c:pt>
                <c:pt idx="152">
                  <c:v>38411</c:v>
                </c:pt>
                <c:pt idx="153">
                  <c:v>38442</c:v>
                </c:pt>
                <c:pt idx="154">
                  <c:v>38472</c:v>
                </c:pt>
                <c:pt idx="155">
                  <c:v>38503</c:v>
                </c:pt>
                <c:pt idx="156">
                  <c:v>38533</c:v>
                </c:pt>
                <c:pt idx="157">
                  <c:v>38564</c:v>
                </c:pt>
                <c:pt idx="158">
                  <c:v>38595</c:v>
                </c:pt>
                <c:pt idx="159">
                  <c:v>38625</c:v>
                </c:pt>
                <c:pt idx="160">
                  <c:v>38656</c:v>
                </c:pt>
                <c:pt idx="161">
                  <c:v>38686</c:v>
                </c:pt>
                <c:pt idx="162">
                  <c:v>38717</c:v>
                </c:pt>
                <c:pt idx="163">
                  <c:v>38748</c:v>
                </c:pt>
                <c:pt idx="164">
                  <c:v>38776</c:v>
                </c:pt>
                <c:pt idx="165">
                  <c:v>38807</c:v>
                </c:pt>
                <c:pt idx="166">
                  <c:v>38837</c:v>
                </c:pt>
                <c:pt idx="167">
                  <c:v>38868</c:v>
                </c:pt>
                <c:pt idx="168">
                  <c:v>38898</c:v>
                </c:pt>
                <c:pt idx="169">
                  <c:v>38929</c:v>
                </c:pt>
                <c:pt idx="170">
                  <c:v>38960</c:v>
                </c:pt>
                <c:pt idx="171">
                  <c:v>38990</c:v>
                </c:pt>
                <c:pt idx="172">
                  <c:v>39021</c:v>
                </c:pt>
                <c:pt idx="173">
                  <c:v>39051</c:v>
                </c:pt>
                <c:pt idx="174">
                  <c:v>39082</c:v>
                </c:pt>
                <c:pt idx="175">
                  <c:v>39113</c:v>
                </c:pt>
                <c:pt idx="176">
                  <c:v>39141</c:v>
                </c:pt>
                <c:pt idx="177">
                  <c:v>39172</c:v>
                </c:pt>
                <c:pt idx="178">
                  <c:v>39202</c:v>
                </c:pt>
                <c:pt idx="179">
                  <c:v>39233</c:v>
                </c:pt>
                <c:pt idx="180">
                  <c:v>39263</c:v>
                </c:pt>
                <c:pt idx="181">
                  <c:v>39294</c:v>
                </c:pt>
                <c:pt idx="182">
                  <c:v>39325</c:v>
                </c:pt>
                <c:pt idx="183">
                  <c:v>39355</c:v>
                </c:pt>
                <c:pt idx="184">
                  <c:v>39386</c:v>
                </c:pt>
                <c:pt idx="185">
                  <c:v>39416</c:v>
                </c:pt>
                <c:pt idx="186">
                  <c:v>39447</c:v>
                </c:pt>
                <c:pt idx="187">
                  <c:v>39478</c:v>
                </c:pt>
                <c:pt idx="188">
                  <c:v>39507</c:v>
                </c:pt>
                <c:pt idx="189">
                  <c:v>39538</c:v>
                </c:pt>
                <c:pt idx="190">
                  <c:v>39568</c:v>
                </c:pt>
                <c:pt idx="191">
                  <c:v>39599</c:v>
                </c:pt>
                <c:pt idx="192">
                  <c:v>39629</c:v>
                </c:pt>
                <c:pt idx="193">
                  <c:v>39660</c:v>
                </c:pt>
                <c:pt idx="194">
                  <c:v>39691</c:v>
                </c:pt>
                <c:pt idx="195">
                  <c:v>39721</c:v>
                </c:pt>
                <c:pt idx="196">
                  <c:v>39752</c:v>
                </c:pt>
                <c:pt idx="197">
                  <c:v>39782</c:v>
                </c:pt>
                <c:pt idx="198">
                  <c:v>39813</c:v>
                </c:pt>
                <c:pt idx="199">
                  <c:v>39844</c:v>
                </c:pt>
                <c:pt idx="200">
                  <c:v>39872</c:v>
                </c:pt>
                <c:pt idx="201">
                  <c:v>39903</c:v>
                </c:pt>
                <c:pt idx="202">
                  <c:v>39933</c:v>
                </c:pt>
                <c:pt idx="203">
                  <c:v>39964</c:v>
                </c:pt>
                <c:pt idx="204">
                  <c:v>39994</c:v>
                </c:pt>
                <c:pt idx="205">
                  <c:v>40025</c:v>
                </c:pt>
                <c:pt idx="206">
                  <c:v>40056</c:v>
                </c:pt>
                <c:pt idx="207">
                  <c:v>40086</c:v>
                </c:pt>
                <c:pt idx="208">
                  <c:v>40117</c:v>
                </c:pt>
                <c:pt idx="209">
                  <c:v>40147</c:v>
                </c:pt>
                <c:pt idx="210">
                  <c:v>40178</c:v>
                </c:pt>
                <c:pt idx="211">
                  <c:v>40209</c:v>
                </c:pt>
                <c:pt idx="212">
                  <c:v>40237</c:v>
                </c:pt>
                <c:pt idx="213">
                  <c:v>40268</c:v>
                </c:pt>
                <c:pt idx="214">
                  <c:v>40298</c:v>
                </c:pt>
                <c:pt idx="215">
                  <c:v>40329</c:v>
                </c:pt>
                <c:pt idx="216">
                  <c:v>40359</c:v>
                </c:pt>
                <c:pt idx="217">
                  <c:v>40390</c:v>
                </c:pt>
                <c:pt idx="218">
                  <c:v>40421</c:v>
                </c:pt>
                <c:pt idx="219">
                  <c:v>40451</c:v>
                </c:pt>
                <c:pt idx="220">
                  <c:v>40482</c:v>
                </c:pt>
                <c:pt idx="221">
                  <c:v>40512</c:v>
                </c:pt>
                <c:pt idx="222">
                  <c:v>40543</c:v>
                </c:pt>
                <c:pt idx="223">
                  <c:v>40574</c:v>
                </c:pt>
                <c:pt idx="224">
                  <c:v>40602</c:v>
                </c:pt>
                <c:pt idx="225">
                  <c:v>40633</c:v>
                </c:pt>
                <c:pt idx="226">
                  <c:v>40663</c:v>
                </c:pt>
                <c:pt idx="227">
                  <c:v>40694</c:v>
                </c:pt>
                <c:pt idx="228">
                  <c:v>40724</c:v>
                </c:pt>
                <c:pt idx="229">
                  <c:v>40755</c:v>
                </c:pt>
                <c:pt idx="230">
                  <c:v>40786</c:v>
                </c:pt>
                <c:pt idx="231">
                  <c:v>40816</c:v>
                </c:pt>
                <c:pt idx="232">
                  <c:v>40847</c:v>
                </c:pt>
                <c:pt idx="233">
                  <c:v>40877</c:v>
                </c:pt>
                <c:pt idx="234">
                  <c:v>40908</c:v>
                </c:pt>
                <c:pt idx="235">
                  <c:v>40939</c:v>
                </c:pt>
                <c:pt idx="236">
                  <c:v>40968</c:v>
                </c:pt>
                <c:pt idx="237">
                  <c:v>40999</c:v>
                </c:pt>
                <c:pt idx="238">
                  <c:v>41029</c:v>
                </c:pt>
                <c:pt idx="239">
                  <c:v>41060</c:v>
                </c:pt>
                <c:pt idx="240">
                  <c:v>41090</c:v>
                </c:pt>
                <c:pt idx="241">
                  <c:v>41121</c:v>
                </c:pt>
                <c:pt idx="242">
                  <c:v>41152</c:v>
                </c:pt>
                <c:pt idx="243">
                  <c:v>41182</c:v>
                </c:pt>
                <c:pt idx="244">
                  <c:v>41213</c:v>
                </c:pt>
                <c:pt idx="245">
                  <c:v>41243</c:v>
                </c:pt>
                <c:pt idx="246">
                  <c:v>41274</c:v>
                </c:pt>
                <c:pt idx="247">
                  <c:v>41305</c:v>
                </c:pt>
                <c:pt idx="248">
                  <c:v>41333</c:v>
                </c:pt>
                <c:pt idx="249">
                  <c:v>41364</c:v>
                </c:pt>
                <c:pt idx="250">
                  <c:v>41394</c:v>
                </c:pt>
                <c:pt idx="251">
                  <c:v>41425</c:v>
                </c:pt>
                <c:pt idx="252">
                  <c:v>41455</c:v>
                </c:pt>
                <c:pt idx="253">
                  <c:v>41486</c:v>
                </c:pt>
                <c:pt idx="254">
                  <c:v>41517</c:v>
                </c:pt>
                <c:pt idx="255">
                  <c:v>41547</c:v>
                </c:pt>
                <c:pt idx="256">
                  <c:v>41578</c:v>
                </c:pt>
                <c:pt idx="257">
                  <c:v>41608</c:v>
                </c:pt>
                <c:pt idx="258">
                  <c:v>41639</c:v>
                </c:pt>
                <c:pt idx="259">
                  <c:v>41670</c:v>
                </c:pt>
                <c:pt idx="260">
                  <c:v>41698</c:v>
                </c:pt>
                <c:pt idx="261">
                  <c:v>41729</c:v>
                </c:pt>
                <c:pt idx="262">
                  <c:v>41759</c:v>
                </c:pt>
                <c:pt idx="263">
                  <c:v>41790</c:v>
                </c:pt>
                <c:pt idx="264">
                  <c:v>41820</c:v>
                </c:pt>
                <c:pt idx="265">
                  <c:v>41851</c:v>
                </c:pt>
                <c:pt idx="266">
                  <c:v>41882</c:v>
                </c:pt>
                <c:pt idx="267">
                  <c:v>41912</c:v>
                </c:pt>
                <c:pt idx="268">
                  <c:v>41943</c:v>
                </c:pt>
                <c:pt idx="269">
                  <c:v>41973</c:v>
                </c:pt>
                <c:pt idx="270">
                  <c:v>42004</c:v>
                </c:pt>
                <c:pt idx="271">
                  <c:v>42035</c:v>
                </c:pt>
                <c:pt idx="272">
                  <c:v>42063</c:v>
                </c:pt>
                <c:pt idx="273">
                  <c:v>42094</c:v>
                </c:pt>
                <c:pt idx="274">
                  <c:v>42124</c:v>
                </c:pt>
                <c:pt idx="275">
                  <c:v>42155</c:v>
                </c:pt>
                <c:pt idx="276">
                  <c:v>42185</c:v>
                </c:pt>
                <c:pt idx="277">
                  <c:v>42216</c:v>
                </c:pt>
                <c:pt idx="278">
                  <c:v>42247</c:v>
                </c:pt>
                <c:pt idx="279">
                  <c:v>42277</c:v>
                </c:pt>
                <c:pt idx="280">
                  <c:v>42308</c:v>
                </c:pt>
                <c:pt idx="281">
                  <c:v>42338</c:v>
                </c:pt>
                <c:pt idx="282">
                  <c:v>42369</c:v>
                </c:pt>
                <c:pt idx="283">
                  <c:v>42400</c:v>
                </c:pt>
                <c:pt idx="284">
                  <c:v>42429</c:v>
                </c:pt>
                <c:pt idx="285">
                  <c:v>42460</c:v>
                </c:pt>
                <c:pt idx="286">
                  <c:v>42490</c:v>
                </c:pt>
                <c:pt idx="287">
                  <c:v>42521</c:v>
                </c:pt>
                <c:pt idx="288">
                  <c:v>42551</c:v>
                </c:pt>
                <c:pt idx="289">
                  <c:v>42582</c:v>
                </c:pt>
                <c:pt idx="290">
                  <c:v>42613</c:v>
                </c:pt>
                <c:pt idx="291">
                  <c:v>42643</c:v>
                </c:pt>
                <c:pt idx="292">
                  <c:v>42674</c:v>
                </c:pt>
                <c:pt idx="293">
                  <c:v>42704</c:v>
                </c:pt>
                <c:pt idx="294">
                  <c:v>42735</c:v>
                </c:pt>
                <c:pt idx="295">
                  <c:v>42766</c:v>
                </c:pt>
                <c:pt idx="296">
                  <c:v>42794</c:v>
                </c:pt>
                <c:pt idx="297">
                  <c:v>42825</c:v>
                </c:pt>
                <c:pt idx="298">
                  <c:v>42855</c:v>
                </c:pt>
                <c:pt idx="299">
                  <c:v>42886</c:v>
                </c:pt>
                <c:pt idx="300">
                  <c:v>42916</c:v>
                </c:pt>
                <c:pt idx="301">
                  <c:v>42947</c:v>
                </c:pt>
                <c:pt idx="302">
                  <c:v>42978</c:v>
                </c:pt>
                <c:pt idx="303">
                  <c:v>43008</c:v>
                </c:pt>
                <c:pt idx="304">
                  <c:v>43039</c:v>
                </c:pt>
                <c:pt idx="305">
                  <c:v>43069</c:v>
                </c:pt>
                <c:pt idx="306">
                  <c:v>43100</c:v>
                </c:pt>
                <c:pt idx="307">
                  <c:v>43131</c:v>
                </c:pt>
                <c:pt idx="308">
                  <c:v>43159</c:v>
                </c:pt>
                <c:pt idx="309">
                  <c:v>43190</c:v>
                </c:pt>
                <c:pt idx="310">
                  <c:v>43220</c:v>
                </c:pt>
                <c:pt idx="311">
                  <c:v>43251</c:v>
                </c:pt>
                <c:pt idx="312">
                  <c:v>43281</c:v>
                </c:pt>
                <c:pt idx="313">
                  <c:v>43312</c:v>
                </c:pt>
                <c:pt idx="314">
                  <c:v>43343</c:v>
                </c:pt>
                <c:pt idx="315">
                  <c:v>43373</c:v>
                </c:pt>
                <c:pt idx="316">
                  <c:v>43404</c:v>
                </c:pt>
                <c:pt idx="317">
                  <c:v>43434</c:v>
                </c:pt>
                <c:pt idx="318">
                  <c:v>43465</c:v>
                </c:pt>
                <c:pt idx="319">
                  <c:v>43496</c:v>
                </c:pt>
                <c:pt idx="320">
                  <c:v>43524</c:v>
                </c:pt>
                <c:pt idx="321">
                  <c:v>43555</c:v>
                </c:pt>
                <c:pt idx="322">
                  <c:v>43585</c:v>
                </c:pt>
              </c:numCache>
            </c:numRef>
          </c:cat>
          <c:val>
            <c:numRef>
              <c:f>中美朱格拉周期叠加!$I$2:$I$383</c:f>
              <c:numCache>
                <c:formatCode>0.0000_ </c:formatCode>
                <c:ptCount val="323"/>
                <c:pt idx="0">
                  <c:v>20.6</c:v>
                </c:pt>
                <c:pt idx="1">
                  <c:v>20.38</c:v>
                </c:pt>
                <c:pt idx="2">
                  <c:v>19.649999999999999</c:v>
                </c:pt>
                <c:pt idx="3">
                  <c:v>20.18</c:v>
                </c:pt>
                <c:pt idx="4">
                  <c:v>19.13</c:v>
                </c:pt>
                <c:pt idx="5">
                  <c:v>19.25</c:v>
                </c:pt>
                <c:pt idx="6">
                  <c:v>17.850000000000001</c:v>
                </c:pt>
                <c:pt idx="7">
                  <c:v>18.48</c:v>
                </c:pt>
                <c:pt idx="8">
                  <c:v>18.829999999999998</c:v>
                </c:pt>
                <c:pt idx="9">
                  <c:v>18.7</c:v>
                </c:pt>
                <c:pt idx="10">
                  <c:v>18.850000000000001</c:v>
                </c:pt>
                <c:pt idx="11">
                  <c:v>18.43</c:v>
                </c:pt>
                <c:pt idx="12">
                  <c:v>17.43</c:v>
                </c:pt>
                <c:pt idx="13">
                  <c:v>16.850000000000001</c:v>
                </c:pt>
                <c:pt idx="14">
                  <c:v>16.73</c:v>
                </c:pt>
                <c:pt idx="15">
                  <c:v>17.23</c:v>
                </c:pt>
                <c:pt idx="16">
                  <c:v>15.43</c:v>
                </c:pt>
                <c:pt idx="17">
                  <c:v>14.23</c:v>
                </c:pt>
                <c:pt idx="18">
                  <c:v>13.18</c:v>
                </c:pt>
                <c:pt idx="19">
                  <c:v>14.83</c:v>
                </c:pt>
                <c:pt idx="20">
                  <c:v>13.59</c:v>
                </c:pt>
                <c:pt idx="21">
                  <c:v>13.25</c:v>
                </c:pt>
                <c:pt idx="22">
                  <c:v>15.35</c:v>
                </c:pt>
                <c:pt idx="23">
                  <c:v>16.18</c:v>
                </c:pt>
                <c:pt idx="24">
                  <c:v>17.45</c:v>
                </c:pt>
                <c:pt idx="25">
                  <c:v>18.48</c:v>
                </c:pt>
                <c:pt idx="26">
                  <c:v>16.03</c:v>
                </c:pt>
                <c:pt idx="27">
                  <c:v>16.73</c:v>
                </c:pt>
                <c:pt idx="28">
                  <c:v>17.18</c:v>
                </c:pt>
                <c:pt idx="29">
                  <c:v>16.95</c:v>
                </c:pt>
                <c:pt idx="30">
                  <c:v>16.23</c:v>
                </c:pt>
                <c:pt idx="31">
                  <c:v>16.8</c:v>
                </c:pt>
                <c:pt idx="32">
                  <c:v>17.23</c:v>
                </c:pt>
                <c:pt idx="33">
                  <c:v>17.98</c:v>
                </c:pt>
                <c:pt idx="34">
                  <c:v>18.98</c:v>
                </c:pt>
                <c:pt idx="35">
                  <c:v>17.579999999999998</c:v>
                </c:pt>
                <c:pt idx="36">
                  <c:v>16.579999999999998</c:v>
                </c:pt>
                <c:pt idx="37">
                  <c:v>15.78</c:v>
                </c:pt>
                <c:pt idx="38">
                  <c:v>16.2</c:v>
                </c:pt>
                <c:pt idx="39">
                  <c:v>16.579999999999998</c:v>
                </c:pt>
                <c:pt idx="40">
                  <c:v>16.579999999999998</c:v>
                </c:pt>
                <c:pt idx="41">
                  <c:v>17.13</c:v>
                </c:pt>
                <c:pt idx="42">
                  <c:v>18.649999999999999</c:v>
                </c:pt>
                <c:pt idx="43">
                  <c:v>16.63</c:v>
                </c:pt>
                <c:pt idx="44">
                  <c:v>18.8</c:v>
                </c:pt>
                <c:pt idx="45">
                  <c:v>20.329999999999998</c:v>
                </c:pt>
                <c:pt idx="46">
                  <c:v>19.5</c:v>
                </c:pt>
                <c:pt idx="47">
                  <c:v>18.100000000000001</c:v>
                </c:pt>
                <c:pt idx="48">
                  <c:v>19.28</c:v>
                </c:pt>
                <c:pt idx="49">
                  <c:v>19</c:v>
                </c:pt>
                <c:pt idx="50">
                  <c:v>20.98</c:v>
                </c:pt>
                <c:pt idx="51">
                  <c:v>24.15</c:v>
                </c:pt>
                <c:pt idx="52">
                  <c:v>22.8</c:v>
                </c:pt>
                <c:pt idx="53">
                  <c:v>23.17</c:v>
                </c:pt>
                <c:pt idx="54">
                  <c:v>23.9</c:v>
                </c:pt>
                <c:pt idx="55">
                  <c:v>23.28</c:v>
                </c:pt>
                <c:pt idx="56">
                  <c:v>19.440000000000001</c:v>
                </c:pt>
                <c:pt idx="57">
                  <c:v>18.53</c:v>
                </c:pt>
                <c:pt idx="58">
                  <c:v>18.25</c:v>
                </c:pt>
                <c:pt idx="59">
                  <c:v>18.989999999999998</c:v>
                </c:pt>
                <c:pt idx="60">
                  <c:v>18.22</c:v>
                </c:pt>
                <c:pt idx="61">
                  <c:v>18.940000000000001</c:v>
                </c:pt>
                <c:pt idx="62">
                  <c:v>17.98</c:v>
                </c:pt>
                <c:pt idx="63">
                  <c:v>19.96</c:v>
                </c:pt>
                <c:pt idx="64">
                  <c:v>19.420000000000002</c:v>
                </c:pt>
                <c:pt idx="65">
                  <c:v>18.96</c:v>
                </c:pt>
                <c:pt idx="66">
                  <c:v>15.86</c:v>
                </c:pt>
                <c:pt idx="67">
                  <c:v>15.59</c:v>
                </c:pt>
                <c:pt idx="68">
                  <c:v>13.53</c:v>
                </c:pt>
                <c:pt idx="69">
                  <c:v>13.87</c:v>
                </c:pt>
                <c:pt idx="70">
                  <c:v>13.79</c:v>
                </c:pt>
                <c:pt idx="71">
                  <c:v>14.03</c:v>
                </c:pt>
                <c:pt idx="72">
                  <c:v>11.84</c:v>
                </c:pt>
                <c:pt idx="73">
                  <c:v>12.63</c:v>
                </c:pt>
                <c:pt idx="74">
                  <c:v>12.06</c:v>
                </c:pt>
                <c:pt idx="75">
                  <c:v>14.71</c:v>
                </c:pt>
                <c:pt idx="76">
                  <c:v>12</c:v>
                </c:pt>
                <c:pt idx="77">
                  <c:v>9.91</c:v>
                </c:pt>
                <c:pt idx="78">
                  <c:v>10.54</c:v>
                </c:pt>
                <c:pt idx="79">
                  <c:v>11.34</c:v>
                </c:pt>
                <c:pt idx="80">
                  <c:v>10.58</c:v>
                </c:pt>
                <c:pt idx="81">
                  <c:v>15.02</c:v>
                </c:pt>
                <c:pt idx="82">
                  <c:v>16.45</c:v>
                </c:pt>
                <c:pt idx="83">
                  <c:v>14.75</c:v>
                </c:pt>
                <c:pt idx="84">
                  <c:v>16.97</c:v>
                </c:pt>
                <c:pt idx="85">
                  <c:v>19.97</c:v>
                </c:pt>
                <c:pt idx="86">
                  <c:v>21.08</c:v>
                </c:pt>
                <c:pt idx="87">
                  <c:v>22.98</c:v>
                </c:pt>
                <c:pt idx="88">
                  <c:v>21.11</c:v>
                </c:pt>
                <c:pt idx="89">
                  <c:v>25.2</c:v>
                </c:pt>
                <c:pt idx="90">
                  <c:v>24.93</c:v>
                </c:pt>
                <c:pt idx="91">
                  <c:v>27.08</c:v>
                </c:pt>
                <c:pt idx="92">
                  <c:v>29.01</c:v>
                </c:pt>
                <c:pt idx="93">
                  <c:v>23.98</c:v>
                </c:pt>
                <c:pt idx="94">
                  <c:v>23.79</c:v>
                </c:pt>
                <c:pt idx="95">
                  <c:v>29.64</c:v>
                </c:pt>
                <c:pt idx="96">
                  <c:v>31.58</c:v>
                </c:pt>
                <c:pt idx="97">
                  <c:v>25.3</c:v>
                </c:pt>
                <c:pt idx="98">
                  <c:v>35.08</c:v>
                </c:pt>
                <c:pt idx="99">
                  <c:v>28.42</c:v>
                </c:pt>
                <c:pt idx="100">
                  <c:v>30.15</c:v>
                </c:pt>
                <c:pt idx="101">
                  <c:v>32.53</c:v>
                </c:pt>
                <c:pt idx="102">
                  <c:v>22.58</c:v>
                </c:pt>
                <c:pt idx="103">
                  <c:v>26.59</c:v>
                </c:pt>
                <c:pt idx="104">
                  <c:v>25.16</c:v>
                </c:pt>
                <c:pt idx="105">
                  <c:v>23.5</c:v>
                </c:pt>
                <c:pt idx="106">
                  <c:v>27.21</c:v>
                </c:pt>
                <c:pt idx="107">
                  <c:v>28.55</c:v>
                </c:pt>
                <c:pt idx="108">
                  <c:v>26.21</c:v>
                </c:pt>
                <c:pt idx="109">
                  <c:v>24.35</c:v>
                </c:pt>
                <c:pt idx="110">
                  <c:v>26.8</c:v>
                </c:pt>
                <c:pt idx="111">
                  <c:v>21.87</c:v>
                </c:pt>
                <c:pt idx="112">
                  <c:v>19.63</c:v>
                </c:pt>
                <c:pt idx="113">
                  <c:v>18.920000000000002</c:v>
                </c:pt>
                <c:pt idx="114">
                  <c:v>19.350000000000001</c:v>
                </c:pt>
                <c:pt idx="115">
                  <c:v>19.07</c:v>
                </c:pt>
                <c:pt idx="116">
                  <c:v>20.73</c:v>
                </c:pt>
                <c:pt idx="117">
                  <c:v>25.34</c:v>
                </c:pt>
                <c:pt idx="118">
                  <c:v>26.98</c:v>
                </c:pt>
                <c:pt idx="119">
                  <c:v>23.87</c:v>
                </c:pt>
                <c:pt idx="120">
                  <c:v>25.33</c:v>
                </c:pt>
                <c:pt idx="121">
                  <c:v>26.28</c:v>
                </c:pt>
                <c:pt idx="122">
                  <c:v>27.56</c:v>
                </c:pt>
                <c:pt idx="123">
                  <c:v>29.11</c:v>
                </c:pt>
                <c:pt idx="124">
                  <c:v>25.51</c:v>
                </c:pt>
                <c:pt idx="125">
                  <c:v>25.74</c:v>
                </c:pt>
                <c:pt idx="126">
                  <c:v>30.12</c:v>
                </c:pt>
                <c:pt idx="127">
                  <c:v>31.57</c:v>
                </c:pt>
                <c:pt idx="128">
                  <c:v>34</c:v>
                </c:pt>
                <c:pt idx="129">
                  <c:v>28.05</c:v>
                </c:pt>
                <c:pt idx="130">
                  <c:v>23.6</c:v>
                </c:pt>
                <c:pt idx="131">
                  <c:v>26.58</c:v>
                </c:pt>
                <c:pt idx="132">
                  <c:v>28.88</c:v>
                </c:pt>
                <c:pt idx="133">
                  <c:v>28.68</c:v>
                </c:pt>
                <c:pt idx="134">
                  <c:v>30.38</c:v>
                </c:pt>
                <c:pt idx="135">
                  <c:v>28.09</c:v>
                </c:pt>
                <c:pt idx="136">
                  <c:v>27.88</c:v>
                </c:pt>
                <c:pt idx="137">
                  <c:v>28.95</c:v>
                </c:pt>
                <c:pt idx="138">
                  <c:v>30.3</c:v>
                </c:pt>
                <c:pt idx="139">
                  <c:v>29.53</c:v>
                </c:pt>
                <c:pt idx="140">
                  <c:v>32.94</c:v>
                </c:pt>
                <c:pt idx="141">
                  <c:v>32.29</c:v>
                </c:pt>
                <c:pt idx="142">
                  <c:v>35.229999999999997</c:v>
                </c:pt>
                <c:pt idx="143">
                  <c:v>37</c:v>
                </c:pt>
                <c:pt idx="144">
                  <c:v>33.22</c:v>
                </c:pt>
                <c:pt idx="145">
                  <c:v>41.47</c:v>
                </c:pt>
                <c:pt idx="146">
                  <c:v>39.799999999999997</c:v>
                </c:pt>
                <c:pt idx="147">
                  <c:v>47.76</c:v>
                </c:pt>
                <c:pt idx="148">
                  <c:v>48.16</c:v>
                </c:pt>
                <c:pt idx="149">
                  <c:v>44.23</c:v>
                </c:pt>
                <c:pt idx="150">
                  <c:v>40.380000000000003</c:v>
                </c:pt>
                <c:pt idx="151">
                  <c:v>44.51</c:v>
                </c:pt>
                <c:pt idx="152">
                  <c:v>50.13</c:v>
                </c:pt>
                <c:pt idx="153">
                  <c:v>53.22</c:v>
                </c:pt>
                <c:pt idx="154">
                  <c:v>50.61</c:v>
                </c:pt>
                <c:pt idx="155">
                  <c:v>49.3</c:v>
                </c:pt>
                <c:pt idx="156">
                  <c:v>55.36</c:v>
                </c:pt>
                <c:pt idx="157">
                  <c:v>59.77</c:v>
                </c:pt>
                <c:pt idx="158">
                  <c:v>66.8</c:v>
                </c:pt>
                <c:pt idx="159">
                  <c:v>61.7</c:v>
                </c:pt>
                <c:pt idx="160">
                  <c:v>58.47</c:v>
                </c:pt>
                <c:pt idx="161">
                  <c:v>53.25</c:v>
                </c:pt>
                <c:pt idx="162">
                  <c:v>58.34</c:v>
                </c:pt>
                <c:pt idx="163">
                  <c:v>63.19</c:v>
                </c:pt>
                <c:pt idx="164">
                  <c:v>59.78</c:v>
                </c:pt>
                <c:pt idx="165">
                  <c:v>66.06</c:v>
                </c:pt>
                <c:pt idx="166">
                  <c:v>72.150000000000006</c:v>
                </c:pt>
                <c:pt idx="167">
                  <c:v>67.569999999999993</c:v>
                </c:pt>
                <c:pt idx="168">
                  <c:v>73.2</c:v>
                </c:pt>
                <c:pt idx="169">
                  <c:v>74.75</c:v>
                </c:pt>
                <c:pt idx="170">
                  <c:v>67.66</c:v>
                </c:pt>
                <c:pt idx="171">
                  <c:v>59.09</c:v>
                </c:pt>
                <c:pt idx="172">
                  <c:v>56.13</c:v>
                </c:pt>
                <c:pt idx="173">
                  <c:v>64.36</c:v>
                </c:pt>
                <c:pt idx="174">
                  <c:v>58.96</c:v>
                </c:pt>
                <c:pt idx="175">
                  <c:v>56.52</c:v>
                </c:pt>
                <c:pt idx="176">
                  <c:v>59.39</c:v>
                </c:pt>
                <c:pt idx="177">
                  <c:v>68.47</c:v>
                </c:pt>
                <c:pt idx="178">
                  <c:v>67.23</c:v>
                </c:pt>
                <c:pt idx="179">
                  <c:v>68.180000000000007</c:v>
                </c:pt>
                <c:pt idx="180">
                  <c:v>72.22</c:v>
                </c:pt>
                <c:pt idx="181">
                  <c:v>77.010000000000005</c:v>
                </c:pt>
                <c:pt idx="182">
                  <c:v>72.290000000000006</c:v>
                </c:pt>
                <c:pt idx="183">
                  <c:v>80.97</c:v>
                </c:pt>
                <c:pt idx="184">
                  <c:v>89.87</c:v>
                </c:pt>
                <c:pt idx="185">
                  <c:v>88.71</c:v>
                </c:pt>
                <c:pt idx="186">
                  <c:v>93.68</c:v>
                </c:pt>
                <c:pt idx="187">
                  <c:v>91.58</c:v>
                </c:pt>
                <c:pt idx="188">
                  <c:v>100.9</c:v>
                </c:pt>
                <c:pt idx="189">
                  <c:v>102.33</c:v>
                </c:pt>
                <c:pt idx="190">
                  <c:v>111.12</c:v>
                </c:pt>
                <c:pt idx="191">
                  <c:v>127.85</c:v>
                </c:pt>
                <c:pt idx="192">
                  <c:v>138.4</c:v>
                </c:pt>
                <c:pt idx="193">
                  <c:v>124.1</c:v>
                </c:pt>
                <c:pt idx="194">
                  <c:v>113.49</c:v>
                </c:pt>
                <c:pt idx="195">
                  <c:v>93.52</c:v>
                </c:pt>
                <c:pt idx="196">
                  <c:v>60</c:v>
                </c:pt>
                <c:pt idx="197">
                  <c:v>47.72</c:v>
                </c:pt>
                <c:pt idx="198">
                  <c:v>35.82</c:v>
                </c:pt>
                <c:pt idx="199">
                  <c:v>44.17</c:v>
                </c:pt>
                <c:pt idx="200">
                  <c:v>44.41</c:v>
                </c:pt>
                <c:pt idx="201">
                  <c:v>46.13</c:v>
                </c:pt>
                <c:pt idx="202">
                  <c:v>50.3</c:v>
                </c:pt>
                <c:pt idx="203">
                  <c:v>64.98</c:v>
                </c:pt>
                <c:pt idx="204">
                  <c:v>68.11</c:v>
                </c:pt>
                <c:pt idx="205">
                  <c:v>70.08</c:v>
                </c:pt>
                <c:pt idx="206">
                  <c:v>69.02</c:v>
                </c:pt>
                <c:pt idx="207">
                  <c:v>65.819999999999993</c:v>
                </c:pt>
                <c:pt idx="208">
                  <c:v>74.91</c:v>
                </c:pt>
                <c:pt idx="209">
                  <c:v>77.77</c:v>
                </c:pt>
                <c:pt idx="210">
                  <c:v>77.91</c:v>
                </c:pt>
                <c:pt idx="211">
                  <c:v>71.2</c:v>
                </c:pt>
                <c:pt idx="212">
                  <c:v>76.36</c:v>
                </c:pt>
                <c:pt idx="213">
                  <c:v>80.37</c:v>
                </c:pt>
                <c:pt idx="214">
                  <c:v>86.19</c:v>
                </c:pt>
                <c:pt idx="215">
                  <c:v>73</c:v>
                </c:pt>
                <c:pt idx="216">
                  <c:v>74.94</c:v>
                </c:pt>
                <c:pt idx="217">
                  <c:v>77.5</c:v>
                </c:pt>
                <c:pt idx="218">
                  <c:v>75.510000000000005</c:v>
                </c:pt>
                <c:pt idx="219">
                  <c:v>80.77</c:v>
                </c:pt>
                <c:pt idx="220">
                  <c:v>82.47</c:v>
                </c:pt>
                <c:pt idx="221">
                  <c:v>86.02</c:v>
                </c:pt>
                <c:pt idx="222">
                  <c:v>93.23</c:v>
                </c:pt>
                <c:pt idx="223">
                  <c:v>98.97</c:v>
                </c:pt>
                <c:pt idx="224">
                  <c:v>112.27</c:v>
                </c:pt>
                <c:pt idx="225">
                  <c:v>116.94</c:v>
                </c:pt>
                <c:pt idx="226">
                  <c:v>126.59</c:v>
                </c:pt>
                <c:pt idx="227">
                  <c:v>117.18</c:v>
                </c:pt>
                <c:pt idx="228">
                  <c:v>111.71</c:v>
                </c:pt>
                <c:pt idx="229">
                  <c:v>115.93</c:v>
                </c:pt>
                <c:pt idx="230">
                  <c:v>116.48</c:v>
                </c:pt>
                <c:pt idx="231">
                  <c:v>105.42</c:v>
                </c:pt>
                <c:pt idx="232">
                  <c:v>108.43</c:v>
                </c:pt>
                <c:pt idx="233">
                  <c:v>111.22</c:v>
                </c:pt>
                <c:pt idx="234">
                  <c:v>108.09</c:v>
                </c:pt>
                <c:pt idx="235">
                  <c:v>110.26</c:v>
                </c:pt>
                <c:pt idx="236">
                  <c:v>122.23</c:v>
                </c:pt>
                <c:pt idx="237">
                  <c:v>123.41</c:v>
                </c:pt>
                <c:pt idx="238">
                  <c:v>118.66</c:v>
                </c:pt>
                <c:pt idx="239">
                  <c:v>103.86</c:v>
                </c:pt>
                <c:pt idx="240">
                  <c:v>94.17</c:v>
                </c:pt>
                <c:pt idx="241">
                  <c:v>105.93</c:v>
                </c:pt>
                <c:pt idx="242">
                  <c:v>113.93</c:v>
                </c:pt>
                <c:pt idx="243">
                  <c:v>111.36</c:v>
                </c:pt>
                <c:pt idx="244">
                  <c:v>109.89</c:v>
                </c:pt>
                <c:pt idx="245">
                  <c:v>110.84</c:v>
                </c:pt>
                <c:pt idx="246">
                  <c:v>110.8</c:v>
                </c:pt>
                <c:pt idx="247">
                  <c:v>115.55</c:v>
                </c:pt>
                <c:pt idx="248">
                  <c:v>112.2</c:v>
                </c:pt>
                <c:pt idx="249">
                  <c:v>108.45</c:v>
                </c:pt>
                <c:pt idx="250">
                  <c:v>101.53</c:v>
                </c:pt>
                <c:pt idx="251">
                  <c:v>100.43</c:v>
                </c:pt>
                <c:pt idx="252">
                  <c:v>102.49</c:v>
                </c:pt>
                <c:pt idx="253">
                  <c:v>107.89</c:v>
                </c:pt>
                <c:pt idx="254">
                  <c:v>115.97</c:v>
                </c:pt>
                <c:pt idx="255">
                  <c:v>107.85</c:v>
                </c:pt>
                <c:pt idx="256">
                  <c:v>107.53</c:v>
                </c:pt>
                <c:pt idx="257">
                  <c:v>111.07</c:v>
                </c:pt>
                <c:pt idx="258">
                  <c:v>109.95</c:v>
                </c:pt>
                <c:pt idx="259">
                  <c:v>108.16</c:v>
                </c:pt>
                <c:pt idx="260">
                  <c:v>108.98</c:v>
                </c:pt>
                <c:pt idx="261">
                  <c:v>105.95</c:v>
                </c:pt>
                <c:pt idx="262">
                  <c:v>108.63</c:v>
                </c:pt>
                <c:pt idx="263">
                  <c:v>109.21</c:v>
                </c:pt>
                <c:pt idx="264">
                  <c:v>111.03</c:v>
                </c:pt>
                <c:pt idx="265">
                  <c:v>104.94</c:v>
                </c:pt>
                <c:pt idx="266">
                  <c:v>101.12</c:v>
                </c:pt>
                <c:pt idx="267">
                  <c:v>94.67</c:v>
                </c:pt>
                <c:pt idx="268">
                  <c:v>84.17</c:v>
                </c:pt>
                <c:pt idx="269">
                  <c:v>71.89</c:v>
                </c:pt>
                <c:pt idx="270">
                  <c:v>55.27</c:v>
                </c:pt>
                <c:pt idx="271">
                  <c:v>47.52</c:v>
                </c:pt>
                <c:pt idx="272">
                  <c:v>61.89</c:v>
                </c:pt>
                <c:pt idx="273">
                  <c:v>53.69</c:v>
                </c:pt>
                <c:pt idx="274">
                  <c:v>63.9</c:v>
                </c:pt>
                <c:pt idx="275">
                  <c:v>63.16</c:v>
                </c:pt>
                <c:pt idx="276">
                  <c:v>60.31</c:v>
                </c:pt>
                <c:pt idx="277">
                  <c:v>53.29</c:v>
                </c:pt>
                <c:pt idx="278">
                  <c:v>47.97</c:v>
                </c:pt>
                <c:pt idx="279">
                  <c:v>47.29</c:v>
                </c:pt>
                <c:pt idx="280">
                  <c:v>48</c:v>
                </c:pt>
                <c:pt idx="281">
                  <c:v>43.73</c:v>
                </c:pt>
                <c:pt idx="282">
                  <c:v>36.61</c:v>
                </c:pt>
                <c:pt idx="283">
                  <c:v>33.14</c:v>
                </c:pt>
                <c:pt idx="284">
                  <c:v>35.92</c:v>
                </c:pt>
                <c:pt idx="285">
                  <c:v>36.75</c:v>
                </c:pt>
                <c:pt idx="286">
                  <c:v>45.64</c:v>
                </c:pt>
                <c:pt idx="287">
                  <c:v>49.26</c:v>
                </c:pt>
                <c:pt idx="288">
                  <c:v>48.05</c:v>
                </c:pt>
                <c:pt idx="289">
                  <c:v>40.76</c:v>
                </c:pt>
                <c:pt idx="290">
                  <c:v>47.94</c:v>
                </c:pt>
                <c:pt idx="291">
                  <c:v>48.24</c:v>
                </c:pt>
                <c:pt idx="292">
                  <c:v>46.2</c:v>
                </c:pt>
                <c:pt idx="293">
                  <c:v>47.95</c:v>
                </c:pt>
                <c:pt idx="294">
                  <c:v>54.96</c:v>
                </c:pt>
                <c:pt idx="295">
                  <c:v>55.25</c:v>
                </c:pt>
                <c:pt idx="296">
                  <c:v>53.36</c:v>
                </c:pt>
                <c:pt idx="297">
                  <c:v>52.2</c:v>
                </c:pt>
                <c:pt idx="298">
                  <c:v>49.46</c:v>
                </c:pt>
                <c:pt idx="299">
                  <c:v>49.4</c:v>
                </c:pt>
                <c:pt idx="300">
                  <c:v>47.08</c:v>
                </c:pt>
                <c:pt idx="301">
                  <c:v>51.99</c:v>
                </c:pt>
                <c:pt idx="302">
                  <c:v>52.69</c:v>
                </c:pt>
                <c:pt idx="303">
                  <c:v>57.02</c:v>
                </c:pt>
                <c:pt idx="304">
                  <c:v>61.35</c:v>
                </c:pt>
                <c:pt idx="305">
                  <c:v>63.53</c:v>
                </c:pt>
                <c:pt idx="306">
                  <c:v>66.73</c:v>
                </c:pt>
                <c:pt idx="307">
                  <c:v>67.78</c:v>
                </c:pt>
                <c:pt idx="308">
                  <c:v>66.08</c:v>
                </c:pt>
                <c:pt idx="309">
                  <c:v>69.02</c:v>
                </c:pt>
                <c:pt idx="310">
                  <c:v>75.92</c:v>
                </c:pt>
                <c:pt idx="311">
                  <c:v>76.45</c:v>
                </c:pt>
                <c:pt idx="312">
                  <c:v>77.44</c:v>
                </c:pt>
                <c:pt idx="313">
                  <c:v>74.16</c:v>
                </c:pt>
                <c:pt idx="314">
                  <c:v>76.94</c:v>
                </c:pt>
                <c:pt idx="315">
                  <c:v>82.72</c:v>
                </c:pt>
                <c:pt idx="316">
                  <c:v>74.84</c:v>
                </c:pt>
                <c:pt idx="317">
                  <c:v>57.71</c:v>
                </c:pt>
                <c:pt idx="318">
                  <c:v>50.57</c:v>
                </c:pt>
                <c:pt idx="319">
                  <c:v>62.46</c:v>
                </c:pt>
                <c:pt idx="320">
                  <c:v>65.03</c:v>
                </c:pt>
                <c:pt idx="321">
                  <c:v>67.930000000000007</c:v>
                </c:pt>
                <c:pt idx="322">
                  <c:v>72.19</c:v>
                </c:pt>
              </c:numCache>
            </c:numRef>
          </c:val>
          <c:smooth val="0"/>
        </c:ser>
        <c:dLbls>
          <c:showLegendKey val="0"/>
          <c:showVal val="0"/>
          <c:showCatName val="0"/>
          <c:showSerName val="0"/>
          <c:showPercent val="0"/>
          <c:showBubbleSize val="0"/>
        </c:dLbls>
        <c:marker val="1"/>
        <c:smooth val="0"/>
        <c:axId val="126461824"/>
        <c:axId val="126460288"/>
      </c:lineChart>
      <c:dateAx>
        <c:axId val="126456960"/>
        <c:scaling>
          <c:orientation val="minMax"/>
        </c:scaling>
        <c:delete val="0"/>
        <c:axPos val="b"/>
        <c:numFmt formatCode="m/d/yyyy" sourceLinked="1"/>
        <c:majorTickMark val="none"/>
        <c:minorTickMark val="none"/>
        <c:tickLblPos val="low"/>
        <c:txPr>
          <a:bodyPr rot="0" vert="horz"/>
          <a:lstStyle/>
          <a:p>
            <a:pPr>
              <a:defRPr/>
            </a:pPr>
            <a:endParaRPr lang="zh-CN"/>
          </a:p>
        </c:txPr>
        <c:crossAx val="126458496"/>
        <c:crosses val="autoZero"/>
        <c:auto val="1"/>
        <c:lblOffset val="100"/>
        <c:baseTimeUnit val="months"/>
      </c:dateAx>
      <c:valAx>
        <c:axId val="126458496"/>
        <c:scaling>
          <c:orientation val="minMax"/>
        </c:scaling>
        <c:delete val="0"/>
        <c:axPos val="l"/>
        <c:numFmt formatCode="0_ " sourceLinked="0"/>
        <c:majorTickMark val="none"/>
        <c:minorTickMark val="none"/>
        <c:tickLblPos val="nextTo"/>
        <c:crossAx val="126456960"/>
        <c:crosses val="autoZero"/>
        <c:crossBetween val="between"/>
      </c:valAx>
      <c:valAx>
        <c:axId val="126460288"/>
        <c:scaling>
          <c:orientation val="minMax"/>
        </c:scaling>
        <c:delete val="0"/>
        <c:axPos val="r"/>
        <c:numFmt formatCode="0_ " sourceLinked="0"/>
        <c:majorTickMark val="out"/>
        <c:minorTickMark val="none"/>
        <c:tickLblPos val="nextTo"/>
        <c:crossAx val="126461824"/>
        <c:crosses val="max"/>
        <c:crossBetween val="between"/>
      </c:valAx>
      <c:dateAx>
        <c:axId val="126461824"/>
        <c:scaling>
          <c:orientation val="minMax"/>
        </c:scaling>
        <c:delete val="1"/>
        <c:axPos val="b"/>
        <c:numFmt formatCode="m/d/yyyy" sourceLinked="1"/>
        <c:majorTickMark val="out"/>
        <c:minorTickMark val="none"/>
        <c:tickLblPos val="nextTo"/>
        <c:crossAx val="126460288"/>
        <c:crosses val="autoZero"/>
        <c:auto val="1"/>
        <c:lblOffset val="100"/>
        <c:baseTimeUnit val="months"/>
      </c:dateAx>
    </c:plotArea>
    <c:legend>
      <c:legendPos val="b"/>
      <c:overlay val="0"/>
    </c:legend>
    <c:plotVisOnly val="1"/>
    <c:dispBlanksAs val="span"/>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CLI</c:v>
          </c:tx>
          <c:marker>
            <c:symbol val="none"/>
          </c:marker>
          <c:val>
            <c:numRef>
              <c:f>CLI示意图!$D$2:$D$74</c:f>
              <c:numCache>
                <c:formatCode>General</c:formatCode>
                <c:ptCount val="73"/>
                <c:pt idx="0">
                  <c:v>100</c:v>
                </c:pt>
                <c:pt idx="1">
                  <c:v>100.87155742747659</c:v>
                </c:pt>
                <c:pt idx="2">
                  <c:v>101.73648177666931</c:v>
                </c:pt>
                <c:pt idx="3">
                  <c:v>102.58819045102521</c:v>
                </c:pt>
                <c:pt idx="4">
                  <c:v>103.42020143325669</c:v>
                </c:pt>
                <c:pt idx="5">
                  <c:v>104.22618261740699</c:v>
                </c:pt>
                <c:pt idx="6">
                  <c:v>105</c:v>
                </c:pt>
                <c:pt idx="7">
                  <c:v>105.73576436351046</c:v>
                </c:pt>
                <c:pt idx="8">
                  <c:v>106.42787609686539</c:v>
                </c:pt>
                <c:pt idx="9">
                  <c:v>107.07106781186548</c:v>
                </c:pt>
                <c:pt idx="10">
                  <c:v>107.66044443118977</c:v>
                </c:pt>
                <c:pt idx="11">
                  <c:v>108.19152044288992</c:v>
                </c:pt>
                <c:pt idx="12">
                  <c:v>108.66025403784438</c:v>
                </c:pt>
                <c:pt idx="13">
                  <c:v>109.0630778703665</c:v>
                </c:pt>
                <c:pt idx="14">
                  <c:v>109.39692620785908</c:v>
                </c:pt>
                <c:pt idx="15">
                  <c:v>109.65925826289069</c:v>
                </c:pt>
                <c:pt idx="16">
                  <c:v>109.84807753012208</c:v>
                </c:pt>
                <c:pt idx="17">
                  <c:v>109.96194698091746</c:v>
                </c:pt>
                <c:pt idx="18">
                  <c:v>110</c:v>
                </c:pt>
                <c:pt idx="19">
                  <c:v>109.96194698091746</c:v>
                </c:pt>
                <c:pt idx="20">
                  <c:v>109.84807753012208</c:v>
                </c:pt>
                <c:pt idx="21">
                  <c:v>109.65925826289069</c:v>
                </c:pt>
                <c:pt idx="22">
                  <c:v>109.39692620785908</c:v>
                </c:pt>
                <c:pt idx="23">
                  <c:v>109.0630778703665</c:v>
                </c:pt>
                <c:pt idx="24">
                  <c:v>108.66025403784438</c:v>
                </c:pt>
                <c:pt idx="25">
                  <c:v>108.19152044288992</c:v>
                </c:pt>
                <c:pt idx="26">
                  <c:v>107.66044443118977</c:v>
                </c:pt>
                <c:pt idx="27">
                  <c:v>107.07106781186548</c:v>
                </c:pt>
                <c:pt idx="28">
                  <c:v>106.42787609686539</c:v>
                </c:pt>
                <c:pt idx="29">
                  <c:v>105.73576436351046</c:v>
                </c:pt>
                <c:pt idx="30">
                  <c:v>105</c:v>
                </c:pt>
                <c:pt idx="31">
                  <c:v>104.22618261740699</c:v>
                </c:pt>
                <c:pt idx="32">
                  <c:v>103.42020143325669</c:v>
                </c:pt>
                <c:pt idx="33">
                  <c:v>102.58819045102521</c:v>
                </c:pt>
                <c:pt idx="34">
                  <c:v>101.73648177666931</c:v>
                </c:pt>
                <c:pt idx="35">
                  <c:v>100.87155742747659</c:v>
                </c:pt>
                <c:pt idx="36">
                  <c:v>100</c:v>
                </c:pt>
                <c:pt idx="37">
                  <c:v>99.128442572523426</c:v>
                </c:pt>
                <c:pt idx="38">
                  <c:v>98.263518223330692</c:v>
                </c:pt>
                <c:pt idx="39">
                  <c:v>97.411809548974787</c:v>
                </c:pt>
                <c:pt idx="40">
                  <c:v>96.579798566743307</c:v>
                </c:pt>
                <c:pt idx="41">
                  <c:v>95.773817382593009</c:v>
                </c:pt>
                <c:pt idx="42">
                  <c:v>95</c:v>
                </c:pt>
                <c:pt idx="43">
                  <c:v>94.264235636489545</c:v>
                </c:pt>
                <c:pt idx="44">
                  <c:v>93.57212390313461</c:v>
                </c:pt>
                <c:pt idx="45">
                  <c:v>92.928932188134524</c:v>
                </c:pt>
                <c:pt idx="46">
                  <c:v>92.339555568810226</c:v>
                </c:pt>
                <c:pt idx="47">
                  <c:v>91.80847955711009</c:v>
                </c:pt>
                <c:pt idx="48">
                  <c:v>91.339745962155618</c:v>
                </c:pt>
                <c:pt idx="49">
                  <c:v>90.936922129633501</c:v>
                </c:pt>
                <c:pt idx="50">
                  <c:v>90.603073792140918</c:v>
                </c:pt>
                <c:pt idx="51">
                  <c:v>90.340741737109312</c:v>
                </c:pt>
                <c:pt idx="52">
                  <c:v>90.151922469877917</c:v>
                </c:pt>
                <c:pt idx="53">
                  <c:v>90.03805301908254</c:v>
                </c:pt>
                <c:pt idx="54">
                  <c:v>90</c:v>
                </c:pt>
                <c:pt idx="55">
                  <c:v>90.03805301908254</c:v>
                </c:pt>
                <c:pt idx="56">
                  <c:v>90.151922469877917</c:v>
                </c:pt>
                <c:pt idx="57">
                  <c:v>90.340741737109312</c:v>
                </c:pt>
                <c:pt idx="58">
                  <c:v>90.603073792140918</c:v>
                </c:pt>
                <c:pt idx="59">
                  <c:v>90.936922129633501</c:v>
                </c:pt>
                <c:pt idx="60">
                  <c:v>91.339745962155618</c:v>
                </c:pt>
                <c:pt idx="61">
                  <c:v>91.808479557110076</c:v>
                </c:pt>
                <c:pt idx="62">
                  <c:v>92.339555568810226</c:v>
                </c:pt>
                <c:pt idx="63">
                  <c:v>92.928932188134524</c:v>
                </c:pt>
                <c:pt idx="64">
                  <c:v>93.57212390313461</c:v>
                </c:pt>
                <c:pt idx="65">
                  <c:v>94.264235636489531</c:v>
                </c:pt>
                <c:pt idx="66">
                  <c:v>95</c:v>
                </c:pt>
                <c:pt idx="67">
                  <c:v>95.773817382593009</c:v>
                </c:pt>
                <c:pt idx="68">
                  <c:v>96.579798566743307</c:v>
                </c:pt>
                <c:pt idx="69">
                  <c:v>97.411809548974787</c:v>
                </c:pt>
                <c:pt idx="70">
                  <c:v>98.263518223330692</c:v>
                </c:pt>
                <c:pt idx="71">
                  <c:v>99.128442572523412</c:v>
                </c:pt>
                <c:pt idx="72">
                  <c:v>100</c:v>
                </c:pt>
              </c:numCache>
            </c:numRef>
          </c:val>
          <c:smooth val="0"/>
        </c:ser>
        <c:dLbls>
          <c:showLegendKey val="0"/>
          <c:showVal val="0"/>
          <c:showCatName val="0"/>
          <c:showSerName val="0"/>
          <c:showPercent val="0"/>
          <c:showBubbleSize val="0"/>
        </c:dLbls>
        <c:marker val="1"/>
        <c:smooth val="0"/>
        <c:axId val="127155200"/>
        <c:axId val="127156992"/>
      </c:lineChart>
      <c:catAx>
        <c:axId val="127155200"/>
        <c:scaling>
          <c:orientation val="minMax"/>
        </c:scaling>
        <c:delete val="1"/>
        <c:axPos val="b"/>
        <c:majorTickMark val="none"/>
        <c:minorTickMark val="none"/>
        <c:tickLblPos val="nextTo"/>
        <c:crossAx val="127156992"/>
        <c:crosses val="autoZero"/>
        <c:auto val="1"/>
        <c:lblAlgn val="ctr"/>
        <c:lblOffset val="0"/>
        <c:noMultiLvlLbl val="0"/>
      </c:catAx>
      <c:valAx>
        <c:axId val="127156992"/>
        <c:scaling>
          <c:orientation val="minMax"/>
          <c:max val="120"/>
          <c:min val="80"/>
        </c:scaling>
        <c:delete val="0"/>
        <c:axPos val="l"/>
        <c:numFmt formatCode="General" sourceLinked="1"/>
        <c:majorTickMark val="none"/>
        <c:minorTickMark val="none"/>
        <c:tickLblPos val="nextTo"/>
        <c:crossAx val="12715520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经济走势类!$I$1:$I$2</c:f>
              <c:strCache>
                <c:ptCount val="1"/>
                <c:pt idx="0">
                  <c:v>策略一 累计收益率</c:v>
                </c:pt>
              </c:strCache>
            </c:strRef>
          </c:tx>
          <c:marker>
            <c:symbol val="none"/>
          </c:marker>
          <c:cat>
            <c:numRef>
              <c:f>经济走势类!$A$3:$A$448</c:f>
              <c:numCache>
                <c:formatCode>yyyy\-mm;@</c:formatCode>
                <c:ptCount val="446"/>
                <c:pt idx="0">
                  <c:v>30406</c:v>
                </c:pt>
                <c:pt idx="1">
                  <c:v>30436</c:v>
                </c:pt>
                <c:pt idx="2">
                  <c:v>30467</c:v>
                </c:pt>
                <c:pt idx="3">
                  <c:v>30497</c:v>
                </c:pt>
                <c:pt idx="4">
                  <c:v>30528</c:v>
                </c:pt>
                <c:pt idx="5">
                  <c:v>30559</c:v>
                </c:pt>
                <c:pt idx="6">
                  <c:v>30589</c:v>
                </c:pt>
                <c:pt idx="7">
                  <c:v>30620</c:v>
                </c:pt>
                <c:pt idx="8">
                  <c:v>30650</c:v>
                </c:pt>
                <c:pt idx="9">
                  <c:v>30681</c:v>
                </c:pt>
                <c:pt idx="10">
                  <c:v>30712</c:v>
                </c:pt>
                <c:pt idx="11">
                  <c:v>30741</c:v>
                </c:pt>
                <c:pt idx="12">
                  <c:v>30772</c:v>
                </c:pt>
                <c:pt idx="13">
                  <c:v>30802</c:v>
                </c:pt>
                <c:pt idx="14">
                  <c:v>30833</c:v>
                </c:pt>
                <c:pt idx="15">
                  <c:v>30863</c:v>
                </c:pt>
                <c:pt idx="16">
                  <c:v>30894</c:v>
                </c:pt>
                <c:pt idx="17">
                  <c:v>30925</c:v>
                </c:pt>
                <c:pt idx="18">
                  <c:v>30955</c:v>
                </c:pt>
                <c:pt idx="19">
                  <c:v>30986</c:v>
                </c:pt>
                <c:pt idx="20">
                  <c:v>31016</c:v>
                </c:pt>
                <c:pt idx="21">
                  <c:v>31047</c:v>
                </c:pt>
                <c:pt idx="22">
                  <c:v>31078</c:v>
                </c:pt>
                <c:pt idx="23">
                  <c:v>31106</c:v>
                </c:pt>
                <c:pt idx="24">
                  <c:v>31137</c:v>
                </c:pt>
                <c:pt idx="25">
                  <c:v>31167</c:v>
                </c:pt>
                <c:pt idx="26">
                  <c:v>31198</c:v>
                </c:pt>
                <c:pt idx="27">
                  <c:v>31228</c:v>
                </c:pt>
                <c:pt idx="28">
                  <c:v>31259</c:v>
                </c:pt>
                <c:pt idx="29">
                  <c:v>31290</c:v>
                </c:pt>
                <c:pt idx="30">
                  <c:v>31320</c:v>
                </c:pt>
                <c:pt idx="31">
                  <c:v>31351</c:v>
                </c:pt>
                <c:pt idx="32">
                  <c:v>31381</c:v>
                </c:pt>
                <c:pt idx="33">
                  <c:v>31412</c:v>
                </c:pt>
                <c:pt idx="34">
                  <c:v>31443</c:v>
                </c:pt>
                <c:pt idx="35">
                  <c:v>31471</c:v>
                </c:pt>
                <c:pt idx="36">
                  <c:v>31502</c:v>
                </c:pt>
                <c:pt idx="37">
                  <c:v>31532</c:v>
                </c:pt>
                <c:pt idx="38">
                  <c:v>31563</c:v>
                </c:pt>
                <c:pt idx="39">
                  <c:v>31593</c:v>
                </c:pt>
                <c:pt idx="40">
                  <c:v>31624</c:v>
                </c:pt>
                <c:pt idx="41">
                  <c:v>31655</c:v>
                </c:pt>
                <c:pt idx="42">
                  <c:v>31685</c:v>
                </c:pt>
                <c:pt idx="43">
                  <c:v>31716</c:v>
                </c:pt>
                <c:pt idx="44">
                  <c:v>31746</c:v>
                </c:pt>
                <c:pt idx="45">
                  <c:v>31777</c:v>
                </c:pt>
                <c:pt idx="46">
                  <c:v>31808</c:v>
                </c:pt>
                <c:pt idx="47">
                  <c:v>31836</c:v>
                </c:pt>
                <c:pt idx="48">
                  <c:v>31867</c:v>
                </c:pt>
                <c:pt idx="49">
                  <c:v>31897</c:v>
                </c:pt>
                <c:pt idx="50">
                  <c:v>31928</c:v>
                </c:pt>
                <c:pt idx="51">
                  <c:v>31958</c:v>
                </c:pt>
                <c:pt idx="52">
                  <c:v>31989</c:v>
                </c:pt>
                <c:pt idx="53">
                  <c:v>32020</c:v>
                </c:pt>
                <c:pt idx="54">
                  <c:v>32050</c:v>
                </c:pt>
                <c:pt idx="55">
                  <c:v>32081</c:v>
                </c:pt>
                <c:pt idx="56">
                  <c:v>32111</c:v>
                </c:pt>
                <c:pt idx="57">
                  <c:v>32142</c:v>
                </c:pt>
                <c:pt idx="58">
                  <c:v>32173</c:v>
                </c:pt>
                <c:pt idx="59">
                  <c:v>32202</c:v>
                </c:pt>
                <c:pt idx="60">
                  <c:v>32233</c:v>
                </c:pt>
                <c:pt idx="61">
                  <c:v>32263</c:v>
                </c:pt>
                <c:pt idx="62">
                  <c:v>32294</c:v>
                </c:pt>
                <c:pt idx="63">
                  <c:v>32324</c:v>
                </c:pt>
                <c:pt idx="64">
                  <c:v>32355</c:v>
                </c:pt>
                <c:pt idx="65">
                  <c:v>32386</c:v>
                </c:pt>
                <c:pt idx="66">
                  <c:v>32416</c:v>
                </c:pt>
                <c:pt idx="67">
                  <c:v>32447</c:v>
                </c:pt>
                <c:pt idx="68">
                  <c:v>32477</c:v>
                </c:pt>
                <c:pt idx="69">
                  <c:v>32508</c:v>
                </c:pt>
                <c:pt idx="70">
                  <c:v>32539</c:v>
                </c:pt>
                <c:pt idx="71">
                  <c:v>32567</c:v>
                </c:pt>
                <c:pt idx="72">
                  <c:v>32598</c:v>
                </c:pt>
                <c:pt idx="73">
                  <c:v>32628</c:v>
                </c:pt>
                <c:pt idx="74">
                  <c:v>32659</c:v>
                </c:pt>
                <c:pt idx="75">
                  <c:v>32689</c:v>
                </c:pt>
                <c:pt idx="76">
                  <c:v>32720</c:v>
                </c:pt>
                <c:pt idx="77">
                  <c:v>32751</c:v>
                </c:pt>
                <c:pt idx="78">
                  <c:v>32781</c:v>
                </c:pt>
                <c:pt idx="79">
                  <c:v>32812</c:v>
                </c:pt>
                <c:pt idx="80">
                  <c:v>32842</c:v>
                </c:pt>
                <c:pt idx="81">
                  <c:v>32873</c:v>
                </c:pt>
                <c:pt idx="82">
                  <c:v>32904</c:v>
                </c:pt>
                <c:pt idx="83">
                  <c:v>32932</c:v>
                </c:pt>
                <c:pt idx="84">
                  <c:v>32963</c:v>
                </c:pt>
                <c:pt idx="85">
                  <c:v>32993</c:v>
                </c:pt>
                <c:pt idx="86">
                  <c:v>33024</c:v>
                </c:pt>
                <c:pt idx="87">
                  <c:v>33054</c:v>
                </c:pt>
                <c:pt idx="88">
                  <c:v>33085</c:v>
                </c:pt>
                <c:pt idx="89">
                  <c:v>33116</c:v>
                </c:pt>
                <c:pt idx="90">
                  <c:v>33146</c:v>
                </c:pt>
                <c:pt idx="91">
                  <c:v>33177</c:v>
                </c:pt>
                <c:pt idx="92">
                  <c:v>33207</c:v>
                </c:pt>
                <c:pt idx="93">
                  <c:v>33238</c:v>
                </c:pt>
                <c:pt idx="94">
                  <c:v>33269</c:v>
                </c:pt>
                <c:pt idx="95">
                  <c:v>33297</c:v>
                </c:pt>
                <c:pt idx="96">
                  <c:v>33328</c:v>
                </c:pt>
                <c:pt idx="97">
                  <c:v>33358</c:v>
                </c:pt>
                <c:pt idx="98">
                  <c:v>33389</c:v>
                </c:pt>
                <c:pt idx="99">
                  <c:v>33419</c:v>
                </c:pt>
                <c:pt idx="100">
                  <c:v>33450</c:v>
                </c:pt>
                <c:pt idx="101">
                  <c:v>33481</c:v>
                </c:pt>
                <c:pt idx="102">
                  <c:v>33511</c:v>
                </c:pt>
                <c:pt idx="103">
                  <c:v>33542</c:v>
                </c:pt>
                <c:pt idx="104">
                  <c:v>33572</c:v>
                </c:pt>
                <c:pt idx="105">
                  <c:v>33603</c:v>
                </c:pt>
                <c:pt idx="106">
                  <c:v>33634</c:v>
                </c:pt>
                <c:pt idx="107">
                  <c:v>33663</c:v>
                </c:pt>
                <c:pt idx="108">
                  <c:v>33694</c:v>
                </c:pt>
                <c:pt idx="109">
                  <c:v>33724</c:v>
                </c:pt>
                <c:pt idx="110">
                  <c:v>33755</c:v>
                </c:pt>
                <c:pt idx="111">
                  <c:v>33785</c:v>
                </c:pt>
                <c:pt idx="112">
                  <c:v>33816</c:v>
                </c:pt>
                <c:pt idx="113">
                  <c:v>33847</c:v>
                </c:pt>
                <c:pt idx="114">
                  <c:v>33877</c:v>
                </c:pt>
                <c:pt idx="115">
                  <c:v>33908</c:v>
                </c:pt>
                <c:pt idx="116">
                  <c:v>33938</c:v>
                </c:pt>
                <c:pt idx="117">
                  <c:v>33969</c:v>
                </c:pt>
                <c:pt idx="118">
                  <c:v>34000</c:v>
                </c:pt>
                <c:pt idx="119">
                  <c:v>34028</c:v>
                </c:pt>
                <c:pt idx="120">
                  <c:v>34059</c:v>
                </c:pt>
                <c:pt idx="121">
                  <c:v>34089</c:v>
                </c:pt>
                <c:pt idx="122">
                  <c:v>34120</c:v>
                </c:pt>
                <c:pt idx="123">
                  <c:v>34150</c:v>
                </c:pt>
                <c:pt idx="124">
                  <c:v>34181</c:v>
                </c:pt>
                <c:pt idx="125">
                  <c:v>34212</c:v>
                </c:pt>
                <c:pt idx="126">
                  <c:v>34242</c:v>
                </c:pt>
                <c:pt idx="127">
                  <c:v>34273</c:v>
                </c:pt>
                <c:pt idx="128">
                  <c:v>34303</c:v>
                </c:pt>
                <c:pt idx="129">
                  <c:v>34334</c:v>
                </c:pt>
                <c:pt idx="130">
                  <c:v>34365</c:v>
                </c:pt>
                <c:pt idx="131">
                  <c:v>34393</c:v>
                </c:pt>
                <c:pt idx="132">
                  <c:v>34424</c:v>
                </c:pt>
                <c:pt idx="133">
                  <c:v>34454</c:v>
                </c:pt>
                <c:pt idx="134">
                  <c:v>34485</c:v>
                </c:pt>
                <c:pt idx="135">
                  <c:v>34515</c:v>
                </c:pt>
                <c:pt idx="136">
                  <c:v>34546</c:v>
                </c:pt>
                <c:pt idx="137">
                  <c:v>34577</c:v>
                </c:pt>
                <c:pt idx="138">
                  <c:v>34607</c:v>
                </c:pt>
                <c:pt idx="139">
                  <c:v>34638</c:v>
                </c:pt>
                <c:pt idx="140">
                  <c:v>34668</c:v>
                </c:pt>
                <c:pt idx="141">
                  <c:v>34699</c:v>
                </c:pt>
                <c:pt idx="142">
                  <c:v>34730</c:v>
                </c:pt>
                <c:pt idx="143">
                  <c:v>34758</c:v>
                </c:pt>
                <c:pt idx="144">
                  <c:v>34789</c:v>
                </c:pt>
                <c:pt idx="145">
                  <c:v>34819</c:v>
                </c:pt>
                <c:pt idx="146">
                  <c:v>34850</c:v>
                </c:pt>
                <c:pt idx="147">
                  <c:v>34880</c:v>
                </c:pt>
                <c:pt idx="148">
                  <c:v>34911</c:v>
                </c:pt>
                <c:pt idx="149">
                  <c:v>34942</c:v>
                </c:pt>
                <c:pt idx="150">
                  <c:v>34972</c:v>
                </c:pt>
                <c:pt idx="151">
                  <c:v>35003</c:v>
                </c:pt>
                <c:pt idx="152">
                  <c:v>35033</c:v>
                </c:pt>
                <c:pt idx="153">
                  <c:v>35064</c:v>
                </c:pt>
                <c:pt idx="154">
                  <c:v>35095</c:v>
                </c:pt>
                <c:pt idx="155">
                  <c:v>35124</c:v>
                </c:pt>
                <c:pt idx="156">
                  <c:v>35155</c:v>
                </c:pt>
                <c:pt idx="157">
                  <c:v>35185</c:v>
                </c:pt>
                <c:pt idx="158">
                  <c:v>35216</c:v>
                </c:pt>
                <c:pt idx="159">
                  <c:v>35246</c:v>
                </c:pt>
                <c:pt idx="160">
                  <c:v>35277</c:v>
                </c:pt>
                <c:pt idx="161">
                  <c:v>35308</c:v>
                </c:pt>
                <c:pt idx="162">
                  <c:v>35338</c:v>
                </c:pt>
                <c:pt idx="163">
                  <c:v>35369</c:v>
                </c:pt>
                <c:pt idx="164">
                  <c:v>35399</c:v>
                </c:pt>
                <c:pt idx="165">
                  <c:v>35430</c:v>
                </c:pt>
                <c:pt idx="166">
                  <c:v>35461</c:v>
                </c:pt>
                <c:pt idx="167">
                  <c:v>35489</c:v>
                </c:pt>
                <c:pt idx="168">
                  <c:v>35520</c:v>
                </c:pt>
                <c:pt idx="169">
                  <c:v>35550</c:v>
                </c:pt>
                <c:pt idx="170">
                  <c:v>35581</c:v>
                </c:pt>
                <c:pt idx="171">
                  <c:v>35611</c:v>
                </c:pt>
                <c:pt idx="172">
                  <c:v>35642</c:v>
                </c:pt>
                <c:pt idx="173">
                  <c:v>35673</c:v>
                </c:pt>
                <c:pt idx="174">
                  <c:v>35703</c:v>
                </c:pt>
                <c:pt idx="175">
                  <c:v>35734</c:v>
                </c:pt>
                <c:pt idx="176">
                  <c:v>35764</c:v>
                </c:pt>
                <c:pt idx="177">
                  <c:v>35795</c:v>
                </c:pt>
                <c:pt idx="178">
                  <c:v>35826</c:v>
                </c:pt>
                <c:pt idx="179">
                  <c:v>35854</c:v>
                </c:pt>
                <c:pt idx="180">
                  <c:v>35885</c:v>
                </c:pt>
                <c:pt idx="181">
                  <c:v>35915</c:v>
                </c:pt>
                <c:pt idx="182">
                  <c:v>35946</c:v>
                </c:pt>
                <c:pt idx="183">
                  <c:v>35976</c:v>
                </c:pt>
                <c:pt idx="184">
                  <c:v>36007</c:v>
                </c:pt>
                <c:pt idx="185">
                  <c:v>36038</c:v>
                </c:pt>
                <c:pt idx="186">
                  <c:v>36068</c:v>
                </c:pt>
                <c:pt idx="187">
                  <c:v>36099</c:v>
                </c:pt>
                <c:pt idx="188">
                  <c:v>36129</c:v>
                </c:pt>
                <c:pt idx="189">
                  <c:v>36160</c:v>
                </c:pt>
                <c:pt idx="190">
                  <c:v>36191</c:v>
                </c:pt>
                <c:pt idx="191">
                  <c:v>36219</c:v>
                </c:pt>
                <c:pt idx="192">
                  <c:v>36250</c:v>
                </c:pt>
                <c:pt idx="193">
                  <c:v>36280</c:v>
                </c:pt>
                <c:pt idx="194">
                  <c:v>36311</c:v>
                </c:pt>
                <c:pt idx="195">
                  <c:v>36341</c:v>
                </c:pt>
                <c:pt idx="196">
                  <c:v>36372</c:v>
                </c:pt>
                <c:pt idx="197">
                  <c:v>36403</c:v>
                </c:pt>
                <c:pt idx="198">
                  <c:v>36433</c:v>
                </c:pt>
                <c:pt idx="199">
                  <c:v>36464</c:v>
                </c:pt>
                <c:pt idx="200">
                  <c:v>36494</c:v>
                </c:pt>
                <c:pt idx="201">
                  <c:v>36525</c:v>
                </c:pt>
                <c:pt idx="202">
                  <c:v>36556</c:v>
                </c:pt>
                <c:pt idx="203">
                  <c:v>36585</c:v>
                </c:pt>
                <c:pt idx="204">
                  <c:v>36616</c:v>
                </c:pt>
                <c:pt idx="205">
                  <c:v>36646</c:v>
                </c:pt>
                <c:pt idx="206">
                  <c:v>36677</c:v>
                </c:pt>
                <c:pt idx="207">
                  <c:v>36707</c:v>
                </c:pt>
                <c:pt idx="208">
                  <c:v>36738</c:v>
                </c:pt>
                <c:pt idx="209">
                  <c:v>36769</c:v>
                </c:pt>
                <c:pt idx="210">
                  <c:v>36799</c:v>
                </c:pt>
                <c:pt idx="211">
                  <c:v>36830</c:v>
                </c:pt>
                <c:pt idx="212">
                  <c:v>36860</c:v>
                </c:pt>
                <c:pt idx="213">
                  <c:v>36891</c:v>
                </c:pt>
                <c:pt idx="214">
                  <c:v>36922</c:v>
                </c:pt>
                <c:pt idx="215">
                  <c:v>36950</c:v>
                </c:pt>
                <c:pt idx="216">
                  <c:v>36981</c:v>
                </c:pt>
                <c:pt idx="217">
                  <c:v>37011</c:v>
                </c:pt>
                <c:pt idx="218">
                  <c:v>37042</c:v>
                </c:pt>
                <c:pt idx="219">
                  <c:v>37072</c:v>
                </c:pt>
                <c:pt idx="220">
                  <c:v>37103</c:v>
                </c:pt>
                <c:pt idx="221">
                  <c:v>37134</c:v>
                </c:pt>
                <c:pt idx="222">
                  <c:v>37164</c:v>
                </c:pt>
                <c:pt idx="223">
                  <c:v>37195</c:v>
                </c:pt>
                <c:pt idx="224">
                  <c:v>37225</c:v>
                </c:pt>
                <c:pt idx="225">
                  <c:v>37256</c:v>
                </c:pt>
                <c:pt idx="226">
                  <c:v>37287</c:v>
                </c:pt>
                <c:pt idx="227">
                  <c:v>37315</c:v>
                </c:pt>
                <c:pt idx="228">
                  <c:v>37346</c:v>
                </c:pt>
                <c:pt idx="229">
                  <c:v>37376</c:v>
                </c:pt>
                <c:pt idx="230">
                  <c:v>37407</c:v>
                </c:pt>
                <c:pt idx="231">
                  <c:v>37437</c:v>
                </c:pt>
                <c:pt idx="232">
                  <c:v>37468</c:v>
                </c:pt>
                <c:pt idx="233">
                  <c:v>37499</c:v>
                </c:pt>
                <c:pt idx="234">
                  <c:v>37529</c:v>
                </c:pt>
                <c:pt idx="235">
                  <c:v>37560</c:v>
                </c:pt>
                <c:pt idx="236">
                  <c:v>37590</c:v>
                </c:pt>
                <c:pt idx="237">
                  <c:v>37621</c:v>
                </c:pt>
                <c:pt idx="238">
                  <c:v>37652</c:v>
                </c:pt>
                <c:pt idx="239">
                  <c:v>37680</c:v>
                </c:pt>
                <c:pt idx="240">
                  <c:v>37711</c:v>
                </c:pt>
                <c:pt idx="241">
                  <c:v>37741</c:v>
                </c:pt>
                <c:pt idx="242">
                  <c:v>37772</c:v>
                </c:pt>
                <c:pt idx="243">
                  <c:v>37802</c:v>
                </c:pt>
                <c:pt idx="244">
                  <c:v>37833</c:v>
                </c:pt>
                <c:pt idx="245">
                  <c:v>37864</c:v>
                </c:pt>
                <c:pt idx="246">
                  <c:v>37894</c:v>
                </c:pt>
                <c:pt idx="247">
                  <c:v>37925</c:v>
                </c:pt>
                <c:pt idx="248">
                  <c:v>37955</c:v>
                </c:pt>
                <c:pt idx="249">
                  <c:v>37986</c:v>
                </c:pt>
                <c:pt idx="250">
                  <c:v>38017</c:v>
                </c:pt>
                <c:pt idx="251">
                  <c:v>38046</c:v>
                </c:pt>
                <c:pt idx="252">
                  <c:v>38077</c:v>
                </c:pt>
                <c:pt idx="253">
                  <c:v>38107</c:v>
                </c:pt>
                <c:pt idx="254">
                  <c:v>38138</c:v>
                </c:pt>
                <c:pt idx="255">
                  <c:v>38168</c:v>
                </c:pt>
                <c:pt idx="256">
                  <c:v>38199</c:v>
                </c:pt>
                <c:pt idx="257">
                  <c:v>38230</c:v>
                </c:pt>
                <c:pt idx="258">
                  <c:v>38260</c:v>
                </c:pt>
                <c:pt idx="259">
                  <c:v>38291</c:v>
                </c:pt>
                <c:pt idx="260">
                  <c:v>38321</c:v>
                </c:pt>
                <c:pt idx="261">
                  <c:v>38352</c:v>
                </c:pt>
                <c:pt idx="262">
                  <c:v>38383</c:v>
                </c:pt>
                <c:pt idx="263">
                  <c:v>38411</c:v>
                </c:pt>
                <c:pt idx="264">
                  <c:v>38442</c:v>
                </c:pt>
                <c:pt idx="265">
                  <c:v>38472</c:v>
                </c:pt>
                <c:pt idx="266">
                  <c:v>38503</c:v>
                </c:pt>
                <c:pt idx="267">
                  <c:v>38533</c:v>
                </c:pt>
                <c:pt idx="268">
                  <c:v>38564</c:v>
                </c:pt>
                <c:pt idx="269">
                  <c:v>38595</c:v>
                </c:pt>
                <c:pt idx="270">
                  <c:v>38625</c:v>
                </c:pt>
                <c:pt idx="271">
                  <c:v>38656</c:v>
                </c:pt>
                <c:pt idx="272">
                  <c:v>38686</c:v>
                </c:pt>
                <c:pt idx="273">
                  <c:v>38717</c:v>
                </c:pt>
                <c:pt idx="274">
                  <c:v>38748</c:v>
                </c:pt>
                <c:pt idx="275">
                  <c:v>38776</c:v>
                </c:pt>
                <c:pt idx="276">
                  <c:v>38807</c:v>
                </c:pt>
                <c:pt idx="277">
                  <c:v>38837</c:v>
                </c:pt>
                <c:pt idx="278">
                  <c:v>38868</c:v>
                </c:pt>
                <c:pt idx="279">
                  <c:v>38898</c:v>
                </c:pt>
                <c:pt idx="280">
                  <c:v>38929</c:v>
                </c:pt>
                <c:pt idx="281">
                  <c:v>38960</c:v>
                </c:pt>
                <c:pt idx="282">
                  <c:v>38990</c:v>
                </c:pt>
                <c:pt idx="283">
                  <c:v>39021</c:v>
                </c:pt>
                <c:pt idx="284">
                  <c:v>39051</c:v>
                </c:pt>
                <c:pt idx="285">
                  <c:v>39082</c:v>
                </c:pt>
                <c:pt idx="286">
                  <c:v>39113</c:v>
                </c:pt>
                <c:pt idx="287">
                  <c:v>39141</c:v>
                </c:pt>
                <c:pt idx="288">
                  <c:v>39172</c:v>
                </c:pt>
                <c:pt idx="289">
                  <c:v>39202</c:v>
                </c:pt>
                <c:pt idx="290">
                  <c:v>39233</c:v>
                </c:pt>
                <c:pt idx="291">
                  <c:v>39263</c:v>
                </c:pt>
                <c:pt idx="292">
                  <c:v>39294</c:v>
                </c:pt>
                <c:pt idx="293">
                  <c:v>39325</c:v>
                </c:pt>
                <c:pt idx="294">
                  <c:v>39355</c:v>
                </c:pt>
                <c:pt idx="295">
                  <c:v>39386</c:v>
                </c:pt>
                <c:pt idx="296">
                  <c:v>39416</c:v>
                </c:pt>
                <c:pt idx="297">
                  <c:v>39447</c:v>
                </c:pt>
                <c:pt idx="298">
                  <c:v>39478</c:v>
                </c:pt>
                <c:pt idx="299">
                  <c:v>39507</c:v>
                </c:pt>
                <c:pt idx="300">
                  <c:v>39538</c:v>
                </c:pt>
                <c:pt idx="301">
                  <c:v>39568</c:v>
                </c:pt>
                <c:pt idx="302">
                  <c:v>39599</c:v>
                </c:pt>
                <c:pt idx="303">
                  <c:v>39629</c:v>
                </c:pt>
                <c:pt idx="304">
                  <c:v>39660</c:v>
                </c:pt>
                <c:pt idx="305">
                  <c:v>39691</c:v>
                </c:pt>
                <c:pt idx="306">
                  <c:v>39721</c:v>
                </c:pt>
                <c:pt idx="307">
                  <c:v>39752</c:v>
                </c:pt>
                <c:pt idx="308">
                  <c:v>39782</c:v>
                </c:pt>
                <c:pt idx="309">
                  <c:v>39813</c:v>
                </c:pt>
                <c:pt idx="310">
                  <c:v>39844</c:v>
                </c:pt>
                <c:pt idx="311">
                  <c:v>39872</c:v>
                </c:pt>
                <c:pt idx="312">
                  <c:v>39903</c:v>
                </c:pt>
                <c:pt idx="313">
                  <c:v>39933</c:v>
                </c:pt>
                <c:pt idx="314">
                  <c:v>39964</c:v>
                </c:pt>
                <c:pt idx="315">
                  <c:v>39994</c:v>
                </c:pt>
                <c:pt idx="316">
                  <c:v>40025</c:v>
                </c:pt>
                <c:pt idx="317">
                  <c:v>40056</c:v>
                </c:pt>
                <c:pt idx="318">
                  <c:v>40086</c:v>
                </c:pt>
                <c:pt idx="319">
                  <c:v>40117</c:v>
                </c:pt>
                <c:pt idx="320">
                  <c:v>40147</c:v>
                </c:pt>
                <c:pt idx="321">
                  <c:v>40178</c:v>
                </c:pt>
                <c:pt idx="322">
                  <c:v>40209</c:v>
                </c:pt>
                <c:pt idx="323">
                  <c:v>40237</c:v>
                </c:pt>
                <c:pt idx="324">
                  <c:v>40268</c:v>
                </c:pt>
                <c:pt idx="325">
                  <c:v>40298</c:v>
                </c:pt>
                <c:pt idx="326">
                  <c:v>40329</c:v>
                </c:pt>
                <c:pt idx="327">
                  <c:v>40359</c:v>
                </c:pt>
                <c:pt idx="328">
                  <c:v>40390</c:v>
                </c:pt>
                <c:pt idx="329">
                  <c:v>40421</c:v>
                </c:pt>
                <c:pt idx="330">
                  <c:v>40451</c:v>
                </c:pt>
                <c:pt idx="331">
                  <c:v>40482</c:v>
                </c:pt>
                <c:pt idx="332">
                  <c:v>40512</c:v>
                </c:pt>
                <c:pt idx="333">
                  <c:v>40543</c:v>
                </c:pt>
                <c:pt idx="334">
                  <c:v>40574</c:v>
                </c:pt>
                <c:pt idx="335">
                  <c:v>40602</c:v>
                </c:pt>
                <c:pt idx="336">
                  <c:v>40633</c:v>
                </c:pt>
                <c:pt idx="337">
                  <c:v>40663</c:v>
                </c:pt>
                <c:pt idx="338">
                  <c:v>40694</c:v>
                </c:pt>
                <c:pt idx="339">
                  <c:v>40724</c:v>
                </c:pt>
                <c:pt idx="340">
                  <c:v>40755</c:v>
                </c:pt>
                <c:pt idx="341">
                  <c:v>40786</c:v>
                </c:pt>
                <c:pt idx="342">
                  <c:v>40816</c:v>
                </c:pt>
                <c:pt idx="343">
                  <c:v>40847</c:v>
                </c:pt>
                <c:pt idx="344">
                  <c:v>40877</c:v>
                </c:pt>
                <c:pt idx="345">
                  <c:v>40908</c:v>
                </c:pt>
                <c:pt idx="346">
                  <c:v>40939</c:v>
                </c:pt>
                <c:pt idx="347">
                  <c:v>40968</c:v>
                </c:pt>
                <c:pt idx="348">
                  <c:v>40999</c:v>
                </c:pt>
                <c:pt idx="349">
                  <c:v>41029</c:v>
                </c:pt>
                <c:pt idx="350">
                  <c:v>41060</c:v>
                </c:pt>
                <c:pt idx="351">
                  <c:v>41090</c:v>
                </c:pt>
                <c:pt idx="352">
                  <c:v>41121</c:v>
                </c:pt>
                <c:pt idx="353">
                  <c:v>41152</c:v>
                </c:pt>
                <c:pt idx="354">
                  <c:v>41182</c:v>
                </c:pt>
                <c:pt idx="355">
                  <c:v>41213</c:v>
                </c:pt>
                <c:pt idx="356">
                  <c:v>41243</c:v>
                </c:pt>
                <c:pt idx="357">
                  <c:v>41274</c:v>
                </c:pt>
                <c:pt idx="358">
                  <c:v>41305</c:v>
                </c:pt>
                <c:pt idx="359">
                  <c:v>41333</c:v>
                </c:pt>
                <c:pt idx="360">
                  <c:v>41364</c:v>
                </c:pt>
                <c:pt idx="361">
                  <c:v>41394</c:v>
                </c:pt>
                <c:pt idx="362">
                  <c:v>41425</c:v>
                </c:pt>
                <c:pt idx="363">
                  <c:v>41455</c:v>
                </c:pt>
                <c:pt idx="364">
                  <c:v>41486</c:v>
                </c:pt>
                <c:pt idx="365">
                  <c:v>41517</c:v>
                </c:pt>
                <c:pt idx="366">
                  <c:v>41547</c:v>
                </c:pt>
                <c:pt idx="367">
                  <c:v>41578</c:v>
                </c:pt>
                <c:pt idx="368">
                  <c:v>41608</c:v>
                </c:pt>
                <c:pt idx="369">
                  <c:v>41639</c:v>
                </c:pt>
                <c:pt idx="370">
                  <c:v>41670</c:v>
                </c:pt>
                <c:pt idx="371">
                  <c:v>41698</c:v>
                </c:pt>
                <c:pt idx="372">
                  <c:v>41729</c:v>
                </c:pt>
                <c:pt idx="373">
                  <c:v>41759</c:v>
                </c:pt>
                <c:pt idx="374">
                  <c:v>41790</c:v>
                </c:pt>
                <c:pt idx="375">
                  <c:v>41820</c:v>
                </c:pt>
                <c:pt idx="376">
                  <c:v>41851</c:v>
                </c:pt>
                <c:pt idx="377">
                  <c:v>41882</c:v>
                </c:pt>
                <c:pt idx="378">
                  <c:v>41912</c:v>
                </c:pt>
                <c:pt idx="379">
                  <c:v>41943</c:v>
                </c:pt>
                <c:pt idx="380">
                  <c:v>41973</c:v>
                </c:pt>
                <c:pt idx="381">
                  <c:v>42004</c:v>
                </c:pt>
                <c:pt idx="382">
                  <c:v>42035</c:v>
                </c:pt>
                <c:pt idx="383">
                  <c:v>42063</c:v>
                </c:pt>
                <c:pt idx="384">
                  <c:v>42094</c:v>
                </c:pt>
                <c:pt idx="385">
                  <c:v>42124</c:v>
                </c:pt>
                <c:pt idx="386">
                  <c:v>42155</c:v>
                </c:pt>
                <c:pt idx="387">
                  <c:v>42185</c:v>
                </c:pt>
                <c:pt idx="388">
                  <c:v>42216</c:v>
                </c:pt>
                <c:pt idx="389">
                  <c:v>42247</c:v>
                </c:pt>
                <c:pt idx="390">
                  <c:v>42277</c:v>
                </c:pt>
                <c:pt idx="391">
                  <c:v>42308</c:v>
                </c:pt>
                <c:pt idx="392">
                  <c:v>42338</c:v>
                </c:pt>
                <c:pt idx="393">
                  <c:v>42369</c:v>
                </c:pt>
                <c:pt idx="394">
                  <c:v>42400</c:v>
                </c:pt>
                <c:pt idx="395">
                  <c:v>42429</c:v>
                </c:pt>
                <c:pt idx="396">
                  <c:v>42460</c:v>
                </c:pt>
                <c:pt idx="397">
                  <c:v>42490</c:v>
                </c:pt>
                <c:pt idx="398">
                  <c:v>42521</c:v>
                </c:pt>
                <c:pt idx="399">
                  <c:v>42551</c:v>
                </c:pt>
                <c:pt idx="400">
                  <c:v>42582</c:v>
                </c:pt>
                <c:pt idx="401">
                  <c:v>42613</c:v>
                </c:pt>
                <c:pt idx="402">
                  <c:v>42643</c:v>
                </c:pt>
                <c:pt idx="403">
                  <c:v>42674</c:v>
                </c:pt>
                <c:pt idx="404">
                  <c:v>42704</c:v>
                </c:pt>
                <c:pt idx="405">
                  <c:v>42735</c:v>
                </c:pt>
                <c:pt idx="406">
                  <c:v>42766</c:v>
                </c:pt>
                <c:pt idx="407">
                  <c:v>42794</c:v>
                </c:pt>
                <c:pt idx="408">
                  <c:v>42825</c:v>
                </c:pt>
                <c:pt idx="409">
                  <c:v>42855</c:v>
                </c:pt>
                <c:pt idx="410">
                  <c:v>42886</c:v>
                </c:pt>
                <c:pt idx="411">
                  <c:v>42916</c:v>
                </c:pt>
                <c:pt idx="412">
                  <c:v>42947</c:v>
                </c:pt>
                <c:pt idx="413">
                  <c:v>42978</c:v>
                </c:pt>
                <c:pt idx="414">
                  <c:v>43008</c:v>
                </c:pt>
                <c:pt idx="415">
                  <c:v>43039</c:v>
                </c:pt>
                <c:pt idx="416">
                  <c:v>43069</c:v>
                </c:pt>
                <c:pt idx="417">
                  <c:v>43100</c:v>
                </c:pt>
                <c:pt idx="418">
                  <c:v>43131</c:v>
                </c:pt>
                <c:pt idx="419">
                  <c:v>43159</c:v>
                </c:pt>
                <c:pt idx="420">
                  <c:v>43190</c:v>
                </c:pt>
                <c:pt idx="421">
                  <c:v>43220</c:v>
                </c:pt>
                <c:pt idx="422">
                  <c:v>43251</c:v>
                </c:pt>
                <c:pt idx="423">
                  <c:v>43281</c:v>
                </c:pt>
                <c:pt idx="424">
                  <c:v>43312</c:v>
                </c:pt>
                <c:pt idx="425">
                  <c:v>43343</c:v>
                </c:pt>
                <c:pt idx="426">
                  <c:v>43373</c:v>
                </c:pt>
                <c:pt idx="427">
                  <c:v>43404</c:v>
                </c:pt>
                <c:pt idx="428">
                  <c:v>43434</c:v>
                </c:pt>
                <c:pt idx="429">
                  <c:v>43465</c:v>
                </c:pt>
                <c:pt idx="430">
                  <c:v>43496</c:v>
                </c:pt>
                <c:pt idx="431">
                  <c:v>43524</c:v>
                </c:pt>
                <c:pt idx="432">
                  <c:v>43555</c:v>
                </c:pt>
                <c:pt idx="433">
                  <c:v>43585</c:v>
                </c:pt>
                <c:pt idx="434">
                  <c:v>43646</c:v>
                </c:pt>
              </c:numCache>
            </c:numRef>
          </c:cat>
          <c:val>
            <c:numRef>
              <c:f>经济走势类!$I$3:$I$448</c:f>
              <c:numCache>
                <c:formatCode>0.00_);[Red]\(0.00\)</c:formatCode>
                <c:ptCount val="446"/>
                <c:pt idx="0">
                  <c:v>1.0457494025264595</c:v>
                </c:pt>
                <c:pt idx="1">
                  <c:v>1.0327756913622397</c:v>
                </c:pt>
                <c:pt idx="2">
                  <c:v>1.0713554114032093</c:v>
                </c:pt>
                <c:pt idx="3">
                  <c:v>1.0925230454079893</c:v>
                </c:pt>
                <c:pt idx="4">
                  <c:v>1.1067026734110688</c:v>
                </c:pt>
                <c:pt idx="5">
                  <c:v>1.1515394418002525</c:v>
                </c:pt>
                <c:pt idx="6">
                  <c:v>1.1511602717502689</c:v>
                </c:pt>
                <c:pt idx="7">
                  <c:v>1.1960567038335841</c:v>
                </c:pt>
                <c:pt idx="8">
                  <c:v>1.1811059950356642</c:v>
                </c:pt>
                <c:pt idx="9">
                  <c:v>1.1661353386609628</c:v>
                </c:pt>
                <c:pt idx="10">
                  <c:v>1.1443776580378286</c:v>
                </c:pt>
                <c:pt idx="11">
                  <c:v>1.133249188105532</c:v>
                </c:pt>
                <c:pt idx="12">
                  <c:v>1.1553449257453954</c:v>
                </c:pt>
                <c:pt idx="13">
                  <c:v>1.1339843481367391</c:v>
                </c:pt>
                <c:pt idx="14">
                  <c:v>1.1751508387581737</c:v>
                </c:pt>
                <c:pt idx="15">
                  <c:v>1.2666933859802778</c:v>
                </c:pt>
                <c:pt idx="16">
                  <c:v>1.1960567038335843</c:v>
                </c:pt>
                <c:pt idx="17">
                  <c:v>1.1787167044185998</c:v>
                </c:pt>
                <c:pt idx="18">
                  <c:v>1.22841663573632</c:v>
                </c:pt>
                <c:pt idx="19">
                  <c:v>1.2801441762378494</c:v>
                </c:pt>
                <c:pt idx="20">
                  <c:v>1.3237689304451219</c:v>
                </c:pt>
                <c:pt idx="21">
                  <c:v>1.3237689304451219</c:v>
                </c:pt>
                <c:pt idx="22">
                  <c:v>1.3079213413039905</c:v>
                </c:pt>
                <c:pt idx="23">
                  <c:v>1.2357984253466126</c:v>
                </c:pt>
                <c:pt idx="24">
                  <c:v>1.2653180402843167</c:v>
                </c:pt>
                <c:pt idx="25">
                  <c:v>1.2557736154114825</c:v>
                </c:pt>
                <c:pt idx="26">
                  <c:v>1.3011067157817517</c:v>
                </c:pt>
                <c:pt idx="27">
                  <c:v>1.2891127379445306</c:v>
                </c:pt>
                <c:pt idx="28">
                  <c:v>1.2450405075874529</c:v>
                </c:pt>
                <c:pt idx="29">
                  <c:v>1.2022261847680769</c:v>
                </c:pt>
                <c:pt idx="30">
                  <c:v>1.1507813513184884</c:v>
                </c:pt>
                <c:pt idx="31">
                  <c:v>1.1751508387581742</c:v>
                </c:pt>
                <c:pt idx="32">
                  <c:v>1.3293056065800639</c:v>
                </c:pt>
                <c:pt idx="33">
                  <c:v>0.95174237915979465</c:v>
                </c:pt>
                <c:pt idx="34">
                  <c:v>1.3515315987616088</c:v>
                </c:pt>
                <c:pt idx="35">
                  <c:v>1.7198952974643889</c:v>
                </c:pt>
                <c:pt idx="36">
                  <c:v>1.3434264617375511</c:v>
                </c:pt>
                <c:pt idx="37">
                  <c:v>1.2532383915789462</c:v>
                </c:pt>
                <c:pt idx="38">
                  <c:v>1.4022933489498384</c:v>
                </c:pt>
                <c:pt idx="39">
                  <c:v>1.6072922869577517</c:v>
                </c:pt>
                <c:pt idx="40">
                  <c:v>1.1271263521747754</c:v>
                </c:pt>
                <c:pt idx="41">
                  <c:v>1.0470224038755618</c:v>
                </c:pt>
                <c:pt idx="42">
                  <c:v>1.0824666287867182</c:v>
                </c:pt>
                <c:pt idx="43">
                  <c:v>1.0633267473346937</c:v>
                </c:pt>
                <c:pt idx="44">
                  <c:v>1.2717387898122938</c:v>
                </c:pt>
                <c:pt idx="45">
                  <c:v>1.3291584341683671</c:v>
                </c:pt>
                <c:pt idx="46">
                  <c:v>1.1767482670503944</c:v>
                </c:pt>
                <c:pt idx="47">
                  <c:v>1.3348295101541519</c:v>
                </c:pt>
                <c:pt idx="48">
                  <c:v>1.3277406651719206</c:v>
                </c:pt>
                <c:pt idx="49">
                  <c:v>1.3738181575564239</c:v>
                </c:pt>
                <c:pt idx="50">
                  <c:v>1.3122028532993344</c:v>
                </c:pt>
                <c:pt idx="51">
                  <c:v>1.2458865649716186</c:v>
                </c:pt>
                <c:pt idx="52">
                  <c:v>1.3494473336768116</c:v>
                </c:pt>
                <c:pt idx="53">
                  <c:v>1.3590911635244254</c:v>
                </c:pt>
                <c:pt idx="54">
                  <c:v>1.3338975898518783</c:v>
                </c:pt>
                <c:pt idx="55">
                  <c:v>1.4383898375712312</c:v>
                </c:pt>
                <c:pt idx="56">
                  <c:v>1.5942871792481133</c:v>
                </c:pt>
                <c:pt idx="57">
                  <c:v>1.5716998756460148</c:v>
                </c:pt>
                <c:pt idx="58">
                  <c:v>1.6629978696716732</c:v>
                </c:pt>
                <c:pt idx="59">
                  <c:v>1.5588170897800639</c:v>
                </c:pt>
                <c:pt idx="60">
                  <c:v>1.4799664198690101</c:v>
                </c:pt>
                <c:pt idx="61">
                  <c:v>1.5205366015673039</c:v>
                </c:pt>
                <c:pt idx="62">
                  <c:v>1.7562398346598609</c:v>
                </c:pt>
                <c:pt idx="63">
                  <c:v>1.6324093129027279</c:v>
                </c:pt>
                <c:pt idx="64">
                  <c:v>1.7539259481846832</c:v>
                </c:pt>
                <c:pt idx="65">
                  <c:v>1.9913684288289819</c:v>
                </c:pt>
                <c:pt idx="66">
                  <c:v>1.9605740716821418</c:v>
                </c:pt>
                <c:pt idx="67">
                  <c:v>1.7378979042717682</c:v>
                </c:pt>
                <c:pt idx="68">
                  <c:v>1.5443501098285088</c:v>
                </c:pt>
                <c:pt idx="69">
                  <c:v>1.5633937694329705</c:v>
                </c:pt>
                <c:pt idx="70">
                  <c:v>1.4669198839362805</c:v>
                </c:pt>
                <c:pt idx="71">
                  <c:v>1.3187021244895238</c:v>
                </c:pt>
                <c:pt idx="72">
                  <c:v>1.3038489663782313</c:v>
                </c:pt>
                <c:pt idx="73">
                  <c:v>1.3379193916303262</c:v>
                </c:pt>
                <c:pt idx="74">
                  <c:v>1.3134975773775772</c:v>
                </c:pt>
                <c:pt idx="75">
                  <c:v>1.4541013595545325</c:v>
                </c:pt>
                <c:pt idx="76">
                  <c:v>1.4139456130347048</c:v>
                </c:pt>
                <c:pt idx="77">
                  <c:v>1.3226326822376298</c:v>
                </c:pt>
                <c:pt idx="78">
                  <c:v>1.3352355011757013</c:v>
                </c:pt>
                <c:pt idx="79">
                  <c:v>1.3385920509524125</c:v>
                </c:pt>
                <c:pt idx="80">
                  <c:v>1.2201922957581799</c:v>
                </c:pt>
                <c:pt idx="81">
                  <c:v>1.1739239811923936</c:v>
                </c:pt>
                <c:pt idx="82">
                  <c:v>1.2360536626482586</c:v>
                </c:pt>
                <c:pt idx="83">
                  <c:v>1.3128498961264048</c:v>
                </c:pt>
                <c:pt idx="84">
                  <c:v>1.436062345924676</c:v>
                </c:pt>
                <c:pt idx="85">
                  <c:v>1.5301491892783616</c:v>
                </c:pt>
                <c:pt idx="86">
                  <c:v>1.5597302808109836</c:v>
                </c:pt>
                <c:pt idx="87">
                  <c:v>1.2868340209494196</c:v>
                </c:pt>
                <c:pt idx="88">
                  <c:v>0.97454596974536944</c:v>
                </c:pt>
                <c:pt idx="89">
                  <c:v>0.67386980241567951</c:v>
                </c:pt>
                <c:pt idx="90">
                  <c:v>0.75573647157091961</c:v>
                </c:pt>
                <c:pt idx="91">
                  <c:v>0.92286294258036372</c:v>
                </c:pt>
                <c:pt idx="92">
                  <c:v>0.93616722550785847</c:v>
                </c:pt>
                <c:pt idx="93">
                  <c:v>1.2360536626482588</c:v>
                </c:pt>
                <c:pt idx="94">
                  <c:v>1.0994794882237995</c:v>
                </c:pt>
                <c:pt idx="95">
                  <c:v>1.1264500184672852</c:v>
                </c:pt>
                <c:pt idx="96">
                  <c:v>1.2027708806456598</c:v>
                </c:pt>
                <c:pt idx="97">
                  <c:v>1.2125261788188353</c:v>
                </c:pt>
                <c:pt idx="98">
                  <c:v>1.1798172378852463</c:v>
                </c:pt>
                <c:pt idx="99">
                  <c:v>1.2440874376144038</c:v>
                </c:pt>
                <c:pt idx="100">
                  <c:v>1.2773702196170031</c:v>
                </c:pt>
                <c:pt idx="101">
                  <c:v>1.275648696409972</c:v>
                </c:pt>
                <c:pt idx="102">
                  <c:v>1.2134219307314367</c:v>
                </c:pt>
                <c:pt idx="103">
                  <c:v>1.3201895028488677</c:v>
                </c:pt>
                <c:pt idx="104">
                  <c:v>1.4831417636607573</c:v>
                </c:pt>
                <c:pt idx="105">
                  <c:v>1.4660763249575477</c:v>
                </c:pt>
                <c:pt idx="106">
                  <c:v>1.4490108862543383</c:v>
                </c:pt>
                <c:pt idx="107">
                  <c:v>1.507964219956335</c:v>
                </c:pt>
                <c:pt idx="108">
                  <c:v>1.4059867834988562</c:v>
                </c:pt>
                <c:pt idx="109">
                  <c:v>1.3258627062845387</c:v>
                </c:pt>
                <c:pt idx="110">
                  <c:v>1.3571677979607013</c:v>
                </c:pt>
                <c:pt idx="111">
                  <c:v>1.3404126399611866</c:v>
                </c:pt>
                <c:pt idx="112">
                  <c:v>1.3647497409660685</c:v>
                </c:pt>
                <c:pt idx="113">
                  <c:v>1.350291314415069</c:v>
                </c:pt>
                <c:pt idx="114">
                  <c:v>1.4216694682808508</c:v>
                </c:pt>
                <c:pt idx="115">
                  <c:v>1.4738473824007616</c:v>
                </c:pt>
                <c:pt idx="116">
                  <c:v>1.5033243300487769</c:v>
                </c:pt>
                <c:pt idx="117">
                  <c:v>1.4469311172730082</c:v>
                </c:pt>
                <c:pt idx="118">
                  <c:v>1.4230497299005411</c:v>
                </c:pt>
                <c:pt idx="119">
                  <c:v>1.4341890624242244</c:v>
                </c:pt>
                <c:pt idx="120">
                  <c:v>1.4279018234754577</c:v>
                </c:pt>
                <c:pt idx="121">
                  <c:v>1.3924303217719758</c:v>
                </c:pt>
                <c:pt idx="122">
                  <c:v>1.3110545237463409</c:v>
                </c:pt>
                <c:pt idx="123">
                  <c:v>1.2435891185456007</c:v>
                </c:pt>
                <c:pt idx="124">
                  <c:v>1.2721054238366352</c:v>
                </c:pt>
                <c:pt idx="125">
                  <c:v>1.3068814058988723</c:v>
                </c:pt>
                <c:pt idx="126">
                  <c:v>1.1768192329861056</c:v>
                </c:pt>
                <c:pt idx="127">
                  <c:v>1.0731868064406387</c:v>
                </c:pt>
                <c:pt idx="128">
                  <c:v>0.98555133164380115</c:v>
                </c:pt>
                <c:pt idx="129">
                  <c:v>1.056494335050765</c:v>
                </c:pt>
                <c:pt idx="130">
                  <c:v>1.0071124405223884</c:v>
                </c:pt>
                <c:pt idx="131">
                  <c:v>1.0286735494009753</c:v>
                </c:pt>
                <c:pt idx="132">
                  <c:v>1.1754281937036162</c:v>
                </c:pt>
                <c:pt idx="133">
                  <c:v>1.0849118773124584</c:v>
                </c:pt>
                <c:pt idx="134">
                  <c:v>1.0255413770568462</c:v>
                </c:pt>
                <c:pt idx="135">
                  <c:v>0.97855844697493166</c:v>
                </c:pt>
                <c:pt idx="136">
                  <c:v>1.1312492297033665</c:v>
                </c:pt>
                <c:pt idx="137">
                  <c:v>1.080192304164824</c:v>
                </c:pt>
                <c:pt idx="138">
                  <c:v>1.0920690749637776</c:v>
                </c:pt>
                <c:pt idx="139">
                  <c:v>1.1005394168194524</c:v>
                </c:pt>
                <c:pt idx="140">
                  <c:v>1.1185099365760764</c:v>
                </c:pt>
                <c:pt idx="141">
                  <c:v>1.0801923041648243</c:v>
                </c:pt>
                <c:pt idx="142">
                  <c:v>1.0743502689881623</c:v>
                </c:pt>
                <c:pt idx="143">
                  <c:v>1.036240817610387</c:v>
                </c:pt>
                <c:pt idx="144">
                  <c:v>0.97471719693773906</c:v>
                </c:pt>
                <c:pt idx="145">
                  <c:v>1.0516006603277459</c:v>
                </c:pt>
                <c:pt idx="146">
                  <c:v>1.1416515214707541</c:v>
                </c:pt>
                <c:pt idx="147">
                  <c:v>1.1312492297033669</c:v>
                </c:pt>
                <c:pt idx="148">
                  <c:v>1.1492873723182271</c:v>
                </c:pt>
                <c:pt idx="149">
                  <c:v>1.1689445109553689</c:v>
                </c:pt>
                <c:pt idx="150">
                  <c:v>1.1623178413921298</c:v>
                </c:pt>
                <c:pt idx="151">
                  <c:v>1.1277935490735518</c:v>
                </c:pt>
                <c:pt idx="152">
                  <c:v>1.0487614691640497</c:v>
                </c:pt>
                <c:pt idx="153">
                  <c:v>1.1557658806176534</c:v>
                </c:pt>
                <c:pt idx="154">
                  <c:v>1.2730363758325225</c:v>
                </c:pt>
                <c:pt idx="155">
                  <c:v>1.3987764068129098</c:v>
                </c:pt>
                <c:pt idx="156">
                  <c:v>1.3811858325306794</c:v>
                </c:pt>
                <c:pt idx="157">
                  <c:v>1.2873694363587844</c:v>
                </c:pt>
                <c:pt idx="158">
                  <c:v>1.3629437554972554</c:v>
                </c:pt>
                <c:pt idx="159">
                  <c:v>1.3303686179375696</c:v>
                </c:pt>
                <c:pt idx="160">
                  <c:v>1.4495936214060197</c:v>
                </c:pt>
                <c:pt idx="161">
                  <c:v>1.5883637074102814</c:v>
                </c:pt>
                <c:pt idx="162">
                  <c:v>1.5212589240373287</c:v>
                </c:pt>
                <c:pt idx="163">
                  <c:v>1.5473190340850771</c:v>
                </c:pt>
                <c:pt idx="164">
                  <c:v>1.6886951310941136</c:v>
                </c:pt>
                <c:pt idx="165">
                  <c:v>1.5733791441328255</c:v>
                </c:pt>
                <c:pt idx="166">
                  <c:v>1.3225505849232448</c:v>
                </c:pt>
                <c:pt idx="167">
                  <c:v>1.3297171151863758</c:v>
                </c:pt>
                <c:pt idx="168">
                  <c:v>1.3428761168210752</c:v>
                </c:pt>
                <c:pt idx="169">
                  <c:v>1.2997857433407056</c:v>
                </c:pt>
                <c:pt idx="170">
                  <c:v>1.3706831475229257</c:v>
                </c:pt>
                <c:pt idx="171">
                  <c:v>1.3475435114674246</c:v>
                </c:pt>
                <c:pt idx="172">
                  <c:v>1.3839636063719498</c:v>
                </c:pt>
                <c:pt idx="173">
                  <c:v>1.2813751804038684</c:v>
                </c:pt>
                <c:pt idx="174">
                  <c:v>1.2874538102919324</c:v>
                </c:pt>
                <c:pt idx="175">
                  <c:v>1.4172076407808842</c:v>
                </c:pt>
                <c:pt idx="176">
                  <c:v>1.538521900280835</c:v>
                </c:pt>
                <c:pt idx="177">
                  <c:v>1.5769625985446794</c:v>
                </c:pt>
                <c:pt idx="178">
                  <c:v>1.7577413420306953</c:v>
                </c:pt>
                <c:pt idx="179">
                  <c:v>1.7385987393308093</c:v>
                </c:pt>
                <c:pt idx="180">
                  <c:v>1.763452002661074</c:v>
                </c:pt>
                <c:pt idx="181">
                  <c:v>1.7854951526943379</c:v>
                </c:pt>
                <c:pt idx="182">
                  <c:v>1.9139299239036625</c:v>
                </c:pt>
                <c:pt idx="183">
                  <c:v>1.9098892555210367</c:v>
                </c:pt>
                <c:pt idx="184">
                  <c:v>2.034447250446322</c:v>
                </c:pt>
                <c:pt idx="185">
                  <c:v>1.681507206998385</c:v>
                </c:pt>
                <c:pt idx="186">
                  <c:v>1.8820753343241283</c:v>
                </c:pt>
                <c:pt idx="187">
                  <c:v>1.4644164529207158</c:v>
                </c:pt>
                <c:pt idx="188">
                  <c:v>1.572746725284726</c:v>
                </c:pt>
                <c:pt idx="189">
                  <c:v>1.6641096055917226</c:v>
                </c:pt>
                <c:pt idx="190">
                  <c:v>1.6014607733812105</c:v>
                </c:pt>
                <c:pt idx="191">
                  <c:v>2.187488391350374</c:v>
                </c:pt>
                <c:pt idx="192">
                  <c:v>2.4354733521836502</c:v>
                </c:pt>
                <c:pt idx="193">
                  <c:v>2.1979298633854594</c:v>
                </c:pt>
                <c:pt idx="194">
                  <c:v>2.517699944459947</c:v>
                </c:pt>
                <c:pt idx="195">
                  <c:v>2.3656323394365502</c:v>
                </c:pt>
                <c:pt idx="196">
                  <c:v>2.1965821767812024</c:v>
                </c:pt>
                <c:pt idx="197">
                  <c:v>1.9814945707316354</c:v>
                </c:pt>
                <c:pt idx="198">
                  <c:v>2.2329393990175812</c:v>
                </c:pt>
                <c:pt idx="199">
                  <c:v>1.9750480654181533</c:v>
                </c:pt>
                <c:pt idx="200">
                  <c:v>1.8971262472122026</c:v>
                </c:pt>
                <c:pt idx="201">
                  <c:v>1.7571067991545728</c:v>
                </c:pt>
                <c:pt idx="202">
                  <c:v>1.5960049927253497</c:v>
                </c:pt>
                <c:pt idx="203">
                  <c:v>1.8054435661201633</c:v>
                </c:pt>
                <c:pt idx="204">
                  <c:v>1.886807767235136</c:v>
                </c:pt>
                <c:pt idx="205">
                  <c:v>1.6741272639997378</c:v>
                </c:pt>
                <c:pt idx="206">
                  <c:v>1.4943517516502276</c:v>
                </c:pt>
                <c:pt idx="207">
                  <c:v>1.7705589474528762</c:v>
                </c:pt>
                <c:pt idx="208">
                  <c:v>1.466377775622959</c:v>
                </c:pt>
                <c:pt idx="209">
                  <c:v>1.5747870275172633</c:v>
                </c:pt>
                <c:pt idx="210">
                  <c:v>1.4852119855850885</c:v>
                </c:pt>
                <c:pt idx="211">
                  <c:v>1.4360269641819159</c:v>
                </c:pt>
                <c:pt idx="212">
                  <c:v>1.8121802958444921</c:v>
                </c:pt>
                <c:pt idx="213">
                  <c:v>1.6945719444742635</c:v>
                </c:pt>
                <c:pt idx="214">
                  <c:v>1.7731446487269948</c:v>
                </c:pt>
                <c:pt idx="215">
                  <c:v>1.8473348013933963</c:v>
                </c:pt>
                <c:pt idx="216">
                  <c:v>1.7064803910271396</c:v>
                </c:pt>
                <c:pt idx="217">
                  <c:v>1.7118939699905673</c:v>
                </c:pt>
                <c:pt idx="218">
                  <c:v>1.8501497877574247</c:v>
                </c:pt>
                <c:pt idx="219">
                  <c:v>1.843128346437662</c:v>
                </c:pt>
                <c:pt idx="220">
                  <c:v>1.7855305856114854</c:v>
                </c:pt>
                <c:pt idx="221">
                  <c:v>2.0728310682301494</c:v>
                </c:pt>
                <c:pt idx="222">
                  <c:v>2.2930326689628142</c:v>
                </c:pt>
                <c:pt idx="223">
                  <c:v>2.1046532145721017</c:v>
                </c:pt>
                <c:pt idx="224">
                  <c:v>2.1479588362711164</c:v>
                </c:pt>
                <c:pt idx="225">
                  <c:v>2.1089837767420034</c:v>
                </c:pt>
                <c:pt idx="226">
                  <c:v>2.3536605393414347</c:v>
                </c:pt>
                <c:pt idx="227">
                  <c:v>2.8484272672526747</c:v>
                </c:pt>
                <c:pt idx="228">
                  <c:v>2.9545260404152605</c:v>
                </c:pt>
                <c:pt idx="229">
                  <c:v>3.1856584608033369</c:v>
                </c:pt>
                <c:pt idx="230">
                  <c:v>3.0018248564010594</c:v>
                </c:pt>
                <c:pt idx="231">
                  <c:v>2.9840494316407273</c:v>
                </c:pt>
                <c:pt idx="232">
                  <c:v>2.7822296633171995</c:v>
                </c:pt>
                <c:pt idx="233">
                  <c:v>2.6479151278467139</c:v>
                </c:pt>
                <c:pt idx="234">
                  <c:v>2.9621240133333004</c:v>
                </c:pt>
                <c:pt idx="235">
                  <c:v>2.9984758513548693</c:v>
                </c:pt>
                <c:pt idx="236">
                  <c:v>2.5842633218888604</c:v>
                </c:pt>
                <c:pt idx="237">
                  <c:v>2.4061180436565937</c:v>
                </c:pt>
                <c:pt idx="238">
                  <c:v>2.2029785694790287</c:v>
                </c:pt>
                <c:pt idx="239">
                  <c:v>2.5975842668470506</c:v>
                </c:pt>
                <c:pt idx="240">
                  <c:v>2.1590745516963246</c:v>
                </c:pt>
                <c:pt idx="241">
                  <c:v>2.4737303778350133</c:v>
                </c:pt>
                <c:pt idx="242">
                  <c:v>2.5264519657252724</c:v>
                </c:pt>
                <c:pt idx="243">
                  <c:v>2.5557417367754161</c:v>
                </c:pt>
                <c:pt idx="244">
                  <c:v>2.6419373487229829</c:v>
                </c:pt>
                <c:pt idx="245">
                  <c:v>2.4436037561834367</c:v>
                </c:pt>
                <c:pt idx="246">
                  <c:v>2.4360721007705424</c:v>
                </c:pt>
                <c:pt idx="247">
                  <c:v>2.5448626789567914</c:v>
                </c:pt>
                <c:pt idx="248">
                  <c:v>2.7214381558590879</c:v>
                </c:pt>
                <c:pt idx="249">
                  <c:v>2.7657912377350198</c:v>
                </c:pt>
                <c:pt idx="250">
                  <c:v>3.0260517747805844</c:v>
                </c:pt>
                <c:pt idx="251">
                  <c:v>3.0599002286371904</c:v>
                </c:pt>
                <c:pt idx="252">
                  <c:v>2.9272881802050805</c:v>
                </c:pt>
                <c:pt idx="253">
                  <c:v>2.7437821508542104</c:v>
                </c:pt>
                <c:pt idx="254">
                  <c:v>2.9533611923364624</c:v>
                </c:pt>
                <c:pt idx="255">
                  <c:v>2.4982199126955691</c:v>
                </c:pt>
                <c:pt idx="256">
                  <c:v>2.5978640117774439</c:v>
                </c:pt>
                <c:pt idx="257">
                  <c:v>2.2043116876725608</c:v>
                </c:pt>
                <c:pt idx="258">
                  <c:v>2.114026896755524</c:v>
                </c:pt>
                <c:pt idx="259">
                  <c:v>2.2271938159182967</c:v>
                </c:pt>
                <c:pt idx="260">
                  <c:v>2.5183436634307461</c:v>
                </c:pt>
                <c:pt idx="261">
                  <c:v>2.2701666426569691</c:v>
                </c:pt>
                <c:pt idx="262">
                  <c:v>2.1144354043684235</c:v>
                </c:pt>
                <c:pt idx="263">
                  <c:v>1.9751269345860274</c:v>
                </c:pt>
                <c:pt idx="264">
                  <c:v>2.200764927113152</c:v>
                </c:pt>
                <c:pt idx="265">
                  <c:v>2.1054845521659789</c:v>
                </c:pt>
                <c:pt idx="266">
                  <c:v>1.9366731358595737</c:v>
                </c:pt>
                <c:pt idx="267">
                  <c:v>1.8065384212657407</c:v>
                </c:pt>
                <c:pt idx="268">
                  <c:v>1.5872067330441821</c:v>
                </c:pt>
                <c:pt idx="269">
                  <c:v>1.651902659662831</c:v>
                </c:pt>
                <c:pt idx="270">
                  <c:v>1.8310246348069934</c:v>
                </c:pt>
                <c:pt idx="271">
                  <c:v>1.9089677630158044</c:v>
                </c:pt>
                <c:pt idx="272">
                  <c:v>1.7926283121898086</c:v>
                </c:pt>
                <c:pt idx="273">
                  <c:v>1.61104287656163</c:v>
                </c:pt>
                <c:pt idx="274">
                  <c:v>1.7818275879509189</c:v>
                </c:pt>
                <c:pt idx="275">
                  <c:v>1.642233711182139</c:v>
                </c:pt>
                <c:pt idx="276">
                  <c:v>1.5222875928779342</c:v>
                </c:pt>
                <c:pt idx="277">
                  <c:v>1.5348861295562617</c:v>
                </c:pt>
                <c:pt idx="278">
                  <c:v>1.4800761825519531</c:v>
                </c:pt>
                <c:pt idx="279">
                  <c:v>1.4707262389256168</c:v>
                </c:pt>
                <c:pt idx="280">
                  <c:v>1.5573873068042399</c:v>
                </c:pt>
                <c:pt idx="281">
                  <c:v>1.7393424284861851</c:v>
                </c:pt>
                <c:pt idx="282">
                  <c:v>1.8631369347193243</c:v>
                </c:pt>
                <c:pt idx="283">
                  <c:v>1.7332810419145557</c:v>
                </c:pt>
                <c:pt idx="284">
                  <c:v>1.7923346793786388</c:v>
                </c:pt>
                <c:pt idx="285">
                  <c:v>1.8820438970771567</c:v>
                </c:pt>
                <c:pt idx="286">
                  <c:v>1.7708695933980561</c:v>
                </c:pt>
                <c:pt idx="287">
                  <c:v>1.6611816027943809</c:v>
                </c:pt>
                <c:pt idx="288">
                  <c:v>1.6652264826672634</c:v>
                </c:pt>
                <c:pt idx="289">
                  <c:v>1.7094521508524583</c:v>
                </c:pt>
                <c:pt idx="290">
                  <c:v>1.5481328830795962</c:v>
                </c:pt>
                <c:pt idx="291">
                  <c:v>1.3990798130170807</c:v>
                </c:pt>
                <c:pt idx="292">
                  <c:v>1.4778772579155304</c:v>
                </c:pt>
                <c:pt idx="293">
                  <c:v>1.3399710038705104</c:v>
                </c:pt>
                <c:pt idx="294">
                  <c:v>1.1575376301286986</c:v>
                </c:pt>
                <c:pt idx="295">
                  <c:v>1.2334802409656846</c:v>
                </c:pt>
                <c:pt idx="296">
                  <c:v>1.1400503456560311</c:v>
                </c:pt>
                <c:pt idx="297">
                  <c:v>1.1926107049162493</c:v>
                </c:pt>
                <c:pt idx="298">
                  <c:v>1.0744504337791227</c:v>
                </c:pt>
                <c:pt idx="299">
                  <c:v>1.077200553022897</c:v>
                </c:pt>
                <c:pt idx="300">
                  <c:v>0.96441064847581415</c:v>
                </c:pt>
                <c:pt idx="301">
                  <c:v>0.85922286749953569</c:v>
                </c:pt>
                <c:pt idx="302">
                  <c:v>0.78158594411475613</c:v>
                </c:pt>
                <c:pt idx="303">
                  <c:v>0.88186679703470228</c:v>
                </c:pt>
                <c:pt idx="304">
                  <c:v>0.94770511151971115</c:v>
                </c:pt>
                <c:pt idx="305">
                  <c:v>1.0872618459466001</c:v>
                </c:pt>
                <c:pt idx="306">
                  <c:v>1.6136562774821683</c:v>
                </c:pt>
                <c:pt idx="307">
                  <c:v>2.0103257794610663</c:v>
                </c:pt>
                <c:pt idx="308">
                  <c:v>2.4534087931853326</c:v>
                </c:pt>
                <c:pt idx="309">
                  <c:v>2.6252886798480288</c:v>
                </c:pt>
                <c:pt idx="310">
                  <c:v>2.4446387885626861</c:v>
                </c:pt>
                <c:pt idx="311">
                  <c:v>2.7122601036644993</c:v>
                </c:pt>
                <c:pt idx="312">
                  <c:v>2.7920003322458564</c:v>
                </c:pt>
                <c:pt idx="313">
                  <c:v>3.6216264090614776</c:v>
                </c:pt>
                <c:pt idx="314">
                  <c:v>3.8171538188705574</c:v>
                </c:pt>
                <c:pt idx="315">
                  <c:v>3.7931225171063128</c:v>
                </c:pt>
                <c:pt idx="316">
                  <c:v>3.8209769805148688</c:v>
                </c:pt>
                <c:pt idx="317">
                  <c:v>3.8564777672120485</c:v>
                </c:pt>
                <c:pt idx="318">
                  <c:v>4.2054778087427813</c:v>
                </c:pt>
                <c:pt idx="319">
                  <c:v>4.2207704553200278</c:v>
                </c:pt>
                <c:pt idx="320">
                  <c:v>4.3343729727510016</c:v>
                </c:pt>
                <c:pt idx="321">
                  <c:v>3.9810036036267706</c:v>
                </c:pt>
                <c:pt idx="322">
                  <c:v>4.3507579512266226</c:v>
                </c:pt>
                <c:pt idx="323">
                  <c:v>4.5746859903934469</c:v>
                </c:pt>
                <c:pt idx="324">
                  <c:v>4.7052196522492293</c:v>
                </c:pt>
                <c:pt idx="325">
                  <c:v>5.4799874684503331</c:v>
                </c:pt>
                <c:pt idx="326">
                  <c:v>5.3597074314593565</c:v>
                </c:pt>
                <c:pt idx="327">
                  <c:v>5.1343213811433959</c:v>
                </c:pt>
                <c:pt idx="328">
                  <c:v>5.6361884460688421</c:v>
                </c:pt>
                <c:pt idx="329">
                  <c:v>5.0688342258505834</c:v>
                </c:pt>
                <c:pt idx="330">
                  <c:v>4.9779525118662793</c:v>
                </c:pt>
                <c:pt idx="331">
                  <c:v>4.8193398292863057</c:v>
                </c:pt>
                <c:pt idx="332">
                  <c:v>4.4359233206530009</c:v>
                </c:pt>
                <c:pt idx="333">
                  <c:v>4.3969484004910644</c:v>
                </c:pt>
                <c:pt idx="334">
                  <c:v>4.180207002591227</c:v>
                </c:pt>
                <c:pt idx="335">
                  <c:v>3.7983009093072648</c:v>
                </c:pt>
                <c:pt idx="336">
                  <c:v>3.5579274382627162</c:v>
                </c:pt>
                <c:pt idx="337">
                  <c:v>3.9469783158838485</c:v>
                </c:pt>
                <c:pt idx="338">
                  <c:v>4.2481101764962403</c:v>
                </c:pt>
                <c:pt idx="339">
                  <c:v>4.2356810140153733</c:v>
                </c:pt>
                <c:pt idx="340">
                  <c:v>4.5642908798701862</c:v>
                </c:pt>
                <c:pt idx="341">
                  <c:v>5.1181145586019099</c:v>
                </c:pt>
                <c:pt idx="342">
                  <c:v>4.349765780032957</c:v>
                </c:pt>
                <c:pt idx="343">
                  <c:v>4.039006307704974</c:v>
                </c:pt>
                <c:pt idx="344">
                  <c:v>3.9774311816508829</c:v>
                </c:pt>
                <c:pt idx="345">
                  <c:v>3.9633453685012543</c:v>
                </c:pt>
                <c:pt idx="346">
                  <c:v>4.3090514683735712</c:v>
                </c:pt>
                <c:pt idx="347">
                  <c:v>4.4784521521914016</c:v>
                </c:pt>
                <c:pt idx="348">
                  <c:v>4.3994482761395837</c:v>
                </c:pt>
                <c:pt idx="349">
                  <c:v>5.3319096350255188</c:v>
                </c:pt>
                <c:pt idx="350">
                  <c:v>5.4304395094015803</c:v>
                </c:pt>
                <c:pt idx="351">
                  <c:v>5.2392702784324117</c:v>
                </c:pt>
                <c:pt idx="352">
                  <c:v>4.7825245228439748</c:v>
                </c:pt>
                <c:pt idx="353">
                  <c:v>5.0045573350554102</c:v>
                </c:pt>
                <c:pt idx="354">
                  <c:v>4.6815600886774984</c:v>
                </c:pt>
                <c:pt idx="355">
                  <c:v>4.8265017101613683</c:v>
                </c:pt>
                <c:pt idx="356">
                  <c:v>4.9844717920033386</c:v>
                </c:pt>
                <c:pt idx="357">
                  <c:v>5.2922691679634672</c:v>
                </c:pt>
                <c:pt idx="358">
                  <c:v>4.9969573998465195</c:v>
                </c:pt>
                <c:pt idx="359">
                  <c:v>5.2781550025755255</c:v>
                </c:pt>
                <c:pt idx="360">
                  <c:v>5.0734996044503609</c:v>
                </c:pt>
                <c:pt idx="361">
                  <c:v>4.9926145797271531</c:v>
                </c:pt>
                <c:pt idx="362">
                  <c:v>5.2417838840758275</c:v>
                </c:pt>
                <c:pt idx="363">
                  <c:v>5.7015799642137965</c:v>
                </c:pt>
                <c:pt idx="364">
                  <c:v>5.8438073231230625</c:v>
                </c:pt>
                <c:pt idx="365">
                  <c:v>5.555009785185165</c:v>
                </c:pt>
                <c:pt idx="366">
                  <c:v>5.8979472018883365</c:v>
                </c:pt>
                <c:pt idx="367">
                  <c:v>6.1307609072260343</c:v>
                </c:pt>
                <c:pt idx="368">
                  <c:v>5.7756975342206651</c:v>
                </c:pt>
                <c:pt idx="369">
                  <c:v>5.8307944539747458</c:v>
                </c:pt>
                <c:pt idx="370">
                  <c:v>5.5409313901744603</c:v>
                </c:pt>
                <c:pt idx="371">
                  <c:v>5.5960243287851732</c:v>
                </c:pt>
                <c:pt idx="372">
                  <c:v>5.6992595881090624</c:v>
                </c:pt>
                <c:pt idx="373">
                  <c:v>5.5344577092590583</c:v>
                </c:pt>
                <c:pt idx="374">
                  <c:v>5.3947437725917986</c:v>
                </c:pt>
                <c:pt idx="375">
                  <c:v>5.7904059419170606</c:v>
                </c:pt>
                <c:pt idx="376">
                  <c:v>5.9237614768444971</c:v>
                </c:pt>
                <c:pt idx="377">
                  <c:v>6.2356752009433727</c:v>
                </c:pt>
                <c:pt idx="378">
                  <c:v>7.0579109922771019</c:v>
                </c:pt>
                <c:pt idx="379">
                  <c:v>8.5932600350415385</c:v>
                </c:pt>
                <c:pt idx="380">
                  <c:v>10.670999649295997</c:v>
                </c:pt>
                <c:pt idx="381">
                  <c:v>11.783668145066287</c:v>
                </c:pt>
                <c:pt idx="382">
                  <c:v>11.423716867323105</c:v>
                </c:pt>
                <c:pt idx="383">
                  <c:v>11.942104019285663</c:v>
                </c:pt>
                <c:pt idx="384">
                  <c:v>9.5328551285929493</c:v>
                </c:pt>
                <c:pt idx="385">
                  <c:v>9.4269345160530271</c:v>
                </c:pt>
                <c:pt idx="386">
                  <c:v>9.5585026285185393</c:v>
                </c:pt>
                <c:pt idx="387">
                  <c:v>12.063755333573802</c:v>
                </c:pt>
                <c:pt idx="388">
                  <c:v>11.553742912967429</c:v>
                </c:pt>
                <c:pt idx="389">
                  <c:v>12.606878494522011</c:v>
                </c:pt>
                <c:pt idx="390">
                  <c:v>12.200990584202565</c:v>
                </c:pt>
                <c:pt idx="391">
                  <c:v>13.648118879183615</c:v>
                </c:pt>
                <c:pt idx="392">
                  <c:v>15.34676434443838</c:v>
                </c:pt>
                <c:pt idx="393">
                  <c:v>16.907916458001118</c:v>
                </c:pt>
                <c:pt idx="394">
                  <c:v>16.842789668681409</c:v>
                </c:pt>
                <c:pt idx="395">
                  <c:v>14.826399356233633</c:v>
                </c:pt>
                <c:pt idx="396">
                  <c:v>12.379010263893674</c:v>
                </c:pt>
                <c:pt idx="397">
                  <c:v>11.57727395759669</c:v>
                </c:pt>
                <c:pt idx="398">
                  <c:v>11.395715893495886</c:v>
                </c:pt>
                <c:pt idx="399">
                  <c:v>9.8088512553161369</c:v>
                </c:pt>
                <c:pt idx="400">
                  <c:v>10.5397993055921</c:v>
                </c:pt>
                <c:pt idx="401">
                  <c:v>11.37449482106852</c:v>
                </c:pt>
                <c:pt idx="402">
                  <c:v>11.049105043848897</c:v>
                </c:pt>
                <c:pt idx="403">
                  <c:v>11.657442453433408</c:v>
                </c:pt>
                <c:pt idx="404">
                  <c:v>12.66662234220151</c:v>
                </c:pt>
                <c:pt idx="405">
                  <c:v>12.45205372099147</c:v>
                </c:pt>
                <c:pt idx="406">
                  <c:v>12.735001353356358</c:v>
                </c:pt>
                <c:pt idx="407">
                  <c:v>11.930958498052801</c:v>
                </c:pt>
                <c:pt idx="408">
                  <c:v>12.23812081900409</c:v>
                </c:pt>
                <c:pt idx="409">
                  <c:v>12.493925910626483</c:v>
                </c:pt>
                <c:pt idx="410">
                  <c:v>13.112652041734833</c:v>
                </c:pt>
                <c:pt idx="411">
                  <c:v>12.03321706201857</c:v>
                </c:pt>
                <c:pt idx="412">
                  <c:v>12.782267626539735</c:v>
                </c:pt>
                <c:pt idx="413">
                  <c:v>11.683888136277755</c:v>
                </c:pt>
                <c:pt idx="414">
                  <c:v>11.10162743658462</c:v>
                </c:pt>
                <c:pt idx="415">
                  <c:v>10.517534843231214</c:v>
                </c:pt>
                <c:pt idx="416">
                  <c:v>9.9918321748009209</c:v>
                </c:pt>
                <c:pt idx="417">
                  <c:v>9.3265332921593025</c:v>
                </c:pt>
                <c:pt idx="418">
                  <c:v>9.7940704088493131</c:v>
                </c:pt>
                <c:pt idx="419">
                  <c:v>9.2963735756309163</c:v>
                </c:pt>
                <c:pt idx="420">
                  <c:v>8.8042365466161829</c:v>
                </c:pt>
                <c:pt idx="421">
                  <c:v>9.0051685561078685</c:v>
                </c:pt>
                <c:pt idx="422">
                  <c:v>8.141692515191794</c:v>
                </c:pt>
                <c:pt idx="423">
                  <c:v>8.7799083769847517</c:v>
                </c:pt>
                <c:pt idx="424">
                  <c:v>8.64909025790074</c:v>
                </c:pt>
                <c:pt idx="425">
                  <c:v>8.2417269624774274</c:v>
                </c:pt>
                <c:pt idx="426">
                  <c:v>9.2437069361731972</c:v>
                </c:pt>
                <c:pt idx="427">
                  <c:v>11.853652071499539</c:v>
                </c:pt>
                <c:pt idx="428">
                  <c:v>13.294571680279047</c:v>
                </c:pt>
                <c:pt idx="429">
                  <c:v>11.223396542135555</c:v>
                </c:pt>
                <c:pt idx="430">
                  <c:v>10.550620412468918</c:v>
                </c:pt>
                <c:pt idx="431">
                  <c:v>10.038352178275215</c:v>
                </c:pt>
                <c:pt idx="432">
                  <c:v>9.4461977781485125</c:v>
                </c:pt>
                <c:pt idx="433">
                  <c:v>11.284233644887316</c:v>
                </c:pt>
                <c:pt idx="442">
                  <c:v>0</c:v>
                </c:pt>
                <c:pt idx="443" formatCode="0.00%">
                  <c:v>0.16047548934553624</c:v>
                </c:pt>
                <c:pt idx="444" formatCode="0.00%">
                  <c:v>9.7026306404825721E-2</c:v>
                </c:pt>
                <c:pt idx="445">
                  <c:v>1.34474344309418</c:v>
                </c:pt>
              </c:numCache>
            </c:numRef>
          </c:val>
          <c:smooth val="0"/>
        </c:ser>
        <c:ser>
          <c:idx val="1"/>
          <c:order val="1"/>
          <c:tx>
            <c:strRef>
              <c:f>经济走势类!$L$1:$L$2</c:f>
              <c:strCache>
                <c:ptCount val="1"/>
                <c:pt idx="0">
                  <c:v>策略二 累计收益率</c:v>
                </c:pt>
              </c:strCache>
            </c:strRef>
          </c:tx>
          <c:marker>
            <c:symbol val="none"/>
          </c:marker>
          <c:cat>
            <c:numRef>
              <c:f>经济走势类!$A$3:$A$448</c:f>
              <c:numCache>
                <c:formatCode>yyyy\-mm;@</c:formatCode>
                <c:ptCount val="446"/>
                <c:pt idx="0">
                  <c:v>30406</c:v>
                </c:pt>
                <c:pt idx="1">
                  <c:v>30436</c:v>
                </c:pt>
                <c:pt idx="2">
                  <c:v>30467</c:v>
                </c:pt>
                <c:pt idx="3">
                  <c:v>30497</c:v>
                </c:pt>
                <c:pt idx="4">
                  <c:v>30528</c:v>
                </c:pt>
                <c:pt idx="5">
                  <c:v>30559</c:v>
                </c:pt>
                <c:pt idx="6">
                  <c:v>30589</c:v>
                </c:pt>
                <c:pt idx="7">
                  <c:v>30620</c:v>
                </c:pt>
                <c:pt idx="8">
                  <c:v>30650</c:v>
                </c:pt>
                <c:pt idx="9">
                  <c:v>30681</c:v>
                </c:pt>
                <c:pt idx="10">
                  <c:v>30712</c:v>
                </c:pt>
                <c:pt idx="11">
                  <c:v>30741</c:v>
                </c:pt>
                <c:pt idx="12">
                  <c:v>30772</c:v>
                </c:pt>
                <c:pt idx="13">
                  <c:v>30802</c:v>
                </c:pt>
                <c:pt idx="14">
                  <c:v>30833</c:v>
                </c:pt>
                <c:pt idx="15">
                  <c:v>30863</c:v>
                </c:pt>
                <c:pt idx="16">
                  <c:v>30894</c:v>
                </c:pt>
                <c:pt idx="17">
                  <c:v>30925</c:v>
                </c:pt>
                <c:pt idx="18">
                  <c:v>30955</c:v>
                </c:pt>
                <c:pt idx="19">
                  <c:v>30986</c:v>
                </c:pt>
                <c:pt idx="20">
                  <c:v>31016</c:v>
                </c:pt>
                <c:pt idx="21">
                  <c:v>31047</c:v>
                </c:pt>
                <c:pt idx="22">
                  <c:v>31078</c:v>
                </c:pt>
                <c:pt idx="23">
                  <c:v>31106</c:v>
                </c:pt>
                <c:pt idx="24">
                  <c:v>31137</c:v>
                </c:pt>
                <c:pt idx="25">
                  <c:v>31167</c:v>
                </c:pt>
                <c:pt idx="26">
                  <c:v>31198</c:v>
                </c:pt>
                <c:pt idx="27">
                  <c:v>31228</c:v>
                </c:pt>
                <c:pt idx="28">
                  <c:v>31259</c:v>
                </c:pt>
                <c:pt idx="29">
                  <c:v>31290</c:v>
                </c:pt>
                <c:pt idx="30">
                  <c:v>31320</c:v>
                </c:pt>
                <c:pt idx="31">
                  <c:v>31351</c:v>
                </c:pt>
                <c:pt idx="32">
                  <c:v>31381</c:v>
                </c:pt>
                <c:pt idx="33">
                  <c:v>31412</c:v>
                </c:pt>
                <c:pt idx="34">
                  <c:v>31443</c:v>
                </c:pt>
                <c:pt idx="35">
                  <c:v>31471</c:v>
                </c:pt>
                <c:pt idx="36">
                  <c:v>31502</c:v>
                </c:pt>
                <c:pt idx="37">
                  <c:v>31532</c:v>
                </c:pt>
                <c:pt idx="38">
                  <c:v>31563</c:v>
                </c:pt>
                <c:pt idx="39">
                  <c:v>31593</c:v>
                </c:pt>
                <c:pt idx="40">
                  <c:v>31624</c:v>
                </c:pt>
                <c:pt idx="41">
                  <c:v>31655</c:v>
                </c:pt>
                <c:pt idx="42">
                  <c:v>31685</c:v>
                </c:pt>
                <c:pt idx="43">
                  <c:v>31716</c:v>
                </c:pt>
                <c:pt idx="44">
                  <c:v>31746</c:v>
                </c:pt>
                <c:pt idx="45">
                  <c:v>31777</c:v>
                </c:pt>
                <c:pt idx="46">
                  <c:v>31808</c:v>
                </c:pt>
                <c:pt idx="47">
                  <c:v>31836</c:v>
                </c:pt>
                <c:pt idx="48">
                  <c:v>31867</c:v>
                </c:pt>
                <c:pt idx="49">
                  <c:v>31897</c:v>
                </c:pt>
                <c:pt idx="50">
                  <c:v>31928</c:v>
                </c:pt>
                <c:pt idx="51">
                  <c:v>31958</c:v>
                </c:pt>
                <c:pt idx="52">
                  <c:v>31989</c:v>
                </c:pt>
                <c:pt idx="53">
                  <c:v>32020</c:v>
                </c:pt>
                <c:pt idx="54">
                  <c:v>32050</c:v>
                </c:pt>
                <c:pt idx="55">
                  <c:v>32081</c:v>
                </c:pt>
                <c:pt idx="56">
                  <c:v>32111</c:v>
                </c:pt>
                <c:pt idx="57">
                  <c:v>32142</c:v>
                </c:pt>
                <c:pt idx="58">
                  <c:v>32173</c:v>
                </c:pt>
                <c:pt idx="59">
                  <c:v>32202</c:v>
                </c:pt>
                <c:pt idx="60">
                  <c:v>32233</c:v>
                </c:pt>
                <c:pt idx="61">
                  <c:v>32263</c:v>
                </c:pt>
                <c:pt idx="62">
                  <c:v>32294</c:v>
                </c:pt>
                <c:pt idx="63">
                  <c:v>32324</c:v>
                </c:pt>
                <c:pt idx="64">
                  <c:v>32355</c:v>
                </c:pt>
                <c:pt idx="65">
                  <c:v>32386</c:v>
                </c:pt>
                <c:pt idx="66">
                  <c:v>32416</c:v>
                </c:pt>
                <c:pt idx="67">
                  <c:v>32447</c:v>
                </c:pt>
                <c:pt idx="68">
                  <c:v>32477</c:v>
                </c:pt>
                <c:pt idx="69">
                  <c:v>32508</c:v>
                </c:pt>
                <c:pt idx="70">
                  <c:v>32539</c:v>
                </c:pt>
                <c:pt idx="71">
                  <c:v>32567</c:v>
                </c:pt>
                <c:pt idx="72">
                  <c:v>32598</c:v>
                </c:pt>
                <c:pt idx="73">
                  <c:v>32628</c:v>
                </c:pt>
                <c:pt idx="74">
                  <c:v>32659</c:v>
                </c:pt>
                <c:pt idx="75">
                  <c:v>32689</c:v>
                </c:pt>
                <c:pt idx="76">
                  <c:v>32720</c:v>
                </c:pt>
                <c:pt idx="77">
                  <c:v>32751</c:v>
                </c:pt>
                <c:pt idx="78">
                  <c:v>32781</c:v>
                </c:pt>
                <c:pt idx="79">
                  <c:v>32812</c:v>
                </c:pt>
                <c:pt idx="80">
                  <c:v>32842</c:v>
                </c:pt>
                <c:pt idx="81">
                  <c:v>32873</c:v>
                </c:pt>
                <c:pt idx="82">
                  <c:v>32904</c:v>
                </c:pt>
                <c:pt idx="83">
                  <c:v>32932</c:v>
                </c:pt>
                <c:pt idx="84">
                  <c:v>32963</c:v>
                </c:pt>
                <c:pt idx="85">
                  <c:v>32993</c:v>
                </c:pt>
                <c:pt idx="86">
                  <c:v>33024</c:v>
                </c:pt>
                <c:pt idx="87">
                  <c:v>33054</c:v>
                </c:pt>
                <c:pt idx="88">
                  <c:v>33085</c:v>
                </c:pt>
                <c:pt idx="89">
                  <c:v>33116</c:v>
                </c:pt>
                <c:pt idx="90">
                  <c:v>33146</c:v>
                </c:pt>
                <c:pt idx="91">
                  <c:v>33177</c:v>
                </c:pt>
                <c:pt idx="92">
                  <c:v>33207</c:v>
                </c:pt>
                <c:pt idx="93">
                  <c:v>33238</c:v>
                </c:pt>
                <c:pt idx="94">
                  <c:v>33269</c:v>
                </c:pt>
                <c:pt idx="95">
                  <c:v>33297</c:v>
                </c:pt>
                <c:pt idx="96">
                  <c:v>33328</c:v>
                </c:pt>
                <c:pt idx="97">
                  <c:v>33358</c:v>
                </c:pt>
                <c:pt idx="98">
                  <c:v>33389</c:v>
                </c:pt>
                <c:pt idx="99">
                  <c:v>33419</c:v>
                </c:pt>
                <c:pt idx="100">
                  <c:v>33450</c:v>
                </c:pt>
                <c:pt idx="101">
                  <c:v>33481</c:v>
                </c:pt>
                <c:pt idx="102">
                  <c:v>33511</c:v>
                </c:pt>
                <c:pt idx="103">
                  <c:v>33542</c:v>
                </c:pt>
                <c:pt idx="104">
                  <c:v>33572</c:v>
                </c:pt>
                <c:pt idx="105">
                  <c:v>33603</c:v>
                </c:pt>
                <c:pt idx="106">
                  <c:v>33634</c:v>
                </c:pt>
                <c:pt idx="107">
                  <c:v>33663</c:v>
                </c:pt>
                <c:pt idx="108">
                  <c:v>33694</c:v>
                </c:pt>
                <c:pt idx="109">
                  <c:v>33724</c:v>
                </c:pt>
                <c:pt idx="110">
                  <c:v>33755</c:v>
                </c:pt>
                <c:pt idx="111">
                  <c:v>33785</c:v>
                </c:pt>
                <c:pt idx="112">
                  <c:v>33816</c:v>
                </c:pt>
                <c:pt idx="113">
                  <c:v>33847</c:v>
                </c:pt>
                <c:pt idx="114">
                  <c:v>33877</c:v>
                </c:pt>
                <c:pt idx="115">
                  <c:v>33908</c:v>
                </c:pt>
                <c:pt idx="116">
                  <c:v>33938</c:v>
                </c:pt>
                <c:pt idx="117">
                  <c:v>33969</c:v>
                </c:pt>
                <c:pt idx="118">
                  <c:v>34000</c:v>
                </c:pt>
                <c:pt idx="119">
                  <c:v>34028</c:v>
                </c:pt>
                <c:pt idx="120">
                  <c:v>34059</c:v>
                </c:pt>
                <c:pt idx="121">
                  <c:v>34089</c:v>
                </c:pt>
                <c:pt idx="122">
                  <c:v>34120</c:v>
                </c:pt>
                <c:pt idx="123">
                  <c:v>34150</c:v>
                </c:pt>
                <c:pt idx="124">
                  <c:v>34181</c:v>
                </c:pt>
                <c:pt idx="125">
                  <c:v>34212</c:v>
                </c:pt>
                <c:pt idx="126">
                  <c:v>34242</c:v>
                </c:pt>
                <c:pt idx="127">
                  <c:v>34273</c:v>
                </c:pt>
                <c:pt idx="128">
                  <c:v>34303</c:v>
                </c:pt>
                <c:pt idx="129">
                  <c:v>34334</c:v>
                </c:pt>
                <c:pt idx="130">
                  <c:v>34365</c:v>
                </c:pt>
                <c:pt idx="131">
                  <c:v>34393</c:v>
                </c:pt>
                <c:pt idx="132">
                  <c:v>34424</c:v>
                </c:pt>
                <c:pt idx="133">
                  <c:v>34454</c:v>
                </c:pt>
                <c:pt idx="134">
                  <c:v>34485</c:v>
                </c:pt>
                <c:pt idx="135">
                  <c:v>34515</c:v>
                </c:pt>
                <c:pt idx="136">
                  <c:v>34546</c:v>
                </c:pt>
                <c:pt idx="137">
                  <c:v>34577</c:v>
                </c:pt>
                <c:pt idx="138">
                  <c:v>34607</c:v>
                </c:pt>
                <c:pt idx="139">
                  <c:v>34638</c:v>
                </c:pt>
                <c:pt idx="140">
                  <c:v>34668</c:v>
                </c:pt>
                <c:pt idx="141">
                  <c:v>34699</c:v>
                </c:pt>
                <c:pt idx="142">
                  <c:v>34730</c:v>
                </c:pt>
                <c:pt idx="143">
                  <c:v>34758</c:v>
                </c:pt>
                <c:pt idx="144">
                  <c:v>34789</c:v>
                </c:pt>
                <c:pt idx="145">
                  <c:v>34819</c:v>
                </c:pt>
                <c:pt idx="146">
                  <c:v>34850</c:v>
                </c:pt>
                <c:pt idx="147">
                  <c:v>34880</c:v>
                </c:pt>
                <c:pt idx="148">
                  <c:v>34911</c:v>
                </c:pt>
                <c:pt idx="149">
                  <c:v>34942</c:v>
                </c:pt>
                <c:pt idx="150">
                  <c:v>34972</c:v>
                </c:pt>
                <c:pt idx="151">
                  <c:v>35003</c:v>
                </c:pt>
                <c:pt idx="152">
                  <c:v>35033</c:v>
                </c:pt>
                <c:pt idx="153">
                  <c:v>35064</c:v>
                </c:pt>
                <c:pt idx="154">
                  <c:v>35095</c:v>
                </c:pt>
                <c:pt idx="155">
                  <c:v>35124</c:v>
                </c:pt>
                <c:pt idx="156">
                  <c:v>35155</c:v>
                </c:pt>
                <c:pt idx="157">
                  <c:v>35185</c:v>
                </c:pt>
                <c:pt idx="158">
                  <c:v>35216</c:v>
                </c:pt>
                <c:pt idx="159">
                  <c:v>35246</c:v>
                </c:pt>
                <c:pt idx="160">
                  <c:v>35277</c:v>
                </c:pt>
                <c:pt idx="161">
                  <c:v>35308</c:v>
                </c:pt>
                <c:pt idx="162">
                  <c:v>35338</c:v>
                </c:pt>
                <c:pt idx="163">
                  <c:v>35369</c:v>
                </c:pt>
                <c:pt idx="164">
                  <c:v>35399</c:v>
                </c:pt>
                <c:pt idx="165">
                  <c:v>35430</c:v>
                </c:pt>
                <c:pt idx="166">
                  <c:v>35461</c:v>
                </c:pt>
                <c:pt idx="167">
                  <c:v>35489</c:v>
                </c:pt>
                <c:pt idx="168">
                  <c:v>35520</c:v>
                </c:pt>
                <c:pt idx="169">
                  <c:v>35550</c:v>
                </c:pt>
                <c:pt idx="170">
                  <c:v>35581</c:v>
                </c:pt>
                <c:pt idx="171">
                  <c:v>35611</c:v>
                </c:pt>
                <c:pt idx="172">
                  <c:v>35642</c:v>
                </c:pt>
                <c:pt idx="173">
                  <c:v>35673</c:v>
                </c:pt>
                <c:pt idx="174">
                  <c:v>35703</c:v>
                </c:pt>
                <c:pt idx="175">
                  <c:v>35734</c:v>
                </c:pt>
                <c:pt idx="176">
                  <c:v>35764</c:v>
                </c:pt>
                <c:pt idx="177">
                  <c:v>35795</c:v>
                </c:pt>
                <c:pt idx="178">
                  <c:v>35826</c:v>
                </c:pt>
                <c:pt idx="179">
                  <c:v>35854</c:v>
                </c:pt>
                <c:pt idx="180">
                  <c:v>35885</c:v>
                </c:pt>
                <c:pt idx="181">
                  <c:v>35915</c:v>
                </c:pt>
                <c:pt idx="182">
                  <c:v>35946</c:v>
                </c:pt>
                <c:pt idx="183">
                  <c:v>35976</c:v>
                </c:pt>
                <c:pt idx="184">
                  <c:v>36007</c:v>
                </c:pt>
                <c:pt idx="185">
                  <c:v>36038</c:v>
                </c:pt>
                <c:pt idx="186">
                  <c:v>36068</c:v>
                </c:pt>
                <c:pt idx="187">
                  <c:v>36099</c:v>
                </c:pt>
                <c:pt idx="188">
                  <c:v>36129</c:v>
                </c:pt>
                <c:pt idx="189">
                  <c:v>36160</c:v>
                </c:pt>
                <c:pt idx="190">
                  <c:v>36191</c:v>
                </c:pt>
                <c:pt idx="191">
                  <c:v>36219</c:v>
                </c:pt>
                <c:pt idx="192">
                  <c:v>36250</c:v>
                </c:pt>
                <c:pt idx="193">
                  <c:v>36280</c:v>
                </c:pt>
                <c:pt idx="194">
                  <c:v>36311</c:v>
                </c:pt>
                <c:pt idx="195">
                  <c:v>36341</c:v>
                </c:pt>
                <c:pt idx="196">
                  <c:v>36372</c:v>
                </c:pt>
                <c:pt idx="197">
                  <c:v>36403</c:v>
                </c:pt>
                <c:pt idx="198">
                  <c:v>36433</c:v>
                </c:pt>
                <c:pt idx="199">
                  <c:v>36464</c:v>
                </c:pt>
                <c:pt idx="200">
                  <c:v>36494</c:v>
                </c:pt>
                <c:pt idx="201">
                  <c:v>36525</c:v>
                </c:pt>
                <c:pt idx="202">
                  <c:v>36556</c:v>
                </c:pt>
                <c:pt idx="203">
                  <c:v>36585</c:v>
                </c:pt>
                <c:pt idx="204">
                  <c:v>36616</c:v>
                </c:pt>
                <c:pt idx="205">
                  <c:v>36646</c:v>
                </c:pt>
                <c:pt idx="206">
                  <c:v>36677</c:v>
                </c:pt>
                <c:pt idx="207">
                  <c:v>36707</c:v>
                </c:pt>
                <c:pt idx="208">
                  <c:v>36738</c:v>
                </c:pt>
                <c:pt idx="209">
                  <c:v>36769</c:v>
                </c:pt>
                <c:pt idx="210">
                  <c:v>36799</c:v>
                </c:pt>
                <c:pt idx="211">
                  <c:v>36830</c:v>
                </c:pt>
                <c:pt idx="212">
                  <c:v>36860</c:v>
                </c:pt>
                <c:pt idx="213">
                  <c:v>36891</c:v>
                </c:pt>
                <c:pt idx="214">
                  <c:v>36922</c:v>
                </c:pt>
                <c:pt idx="215">
                  <c:v>36950</c:v>
                </c:pt>
                <c:pt idx="216">
                  <c:v>36981</c:v>
                </c:pt>
                <c:pt idx="217">
                  <c:v>37011</c:v>
                </c:pt>
                <c:pt idx="218">
                  <c:v>37042</c:v>
                </c:pt>
                <c:pt idx="219">
                  <c:v>37072</c:v>
                </c:pt>
                <c:pt idx="220">
                  <c:v>37103</c:v>
                </c:pt>
                <c:pt idx="221">
                  <c:v>37134</c:v>
                </c:pt>
                <c:pt idx="222">
                  <c:v>37164</c:v>
                </c:pt>
                <c:pt idx="223">
                  <c:v>37195</c:v>
                </c:pt>
                <c:pt idx="224">
                  <c:v>37225</c:v>
                </c:pt>
                <c:pt idx="225">
                  <c:v>37256</c:v>
                </c:pt>
                <c:pt idx="226">
                  <c:v>37287</c:v>
                </c:pt>
                <c:pt idx="227">
                  <c:v>37315</c:v>
                </c:pt>
                <c:pt idx="228">
                  <c:v>37346</c:v>
                </c:pt>
                <c:pt idx="229">
                  <c:v>37376</c:v>
                </c:pt>
                <c:pt idx="230">
                  <c:v>37407</c:v>
                </c:pt>
                <c:pt idx="231">
                  <c:v>37437</c:v>
                </c:pt>
                <c:pt idx="232">
                  <c:v>37468</c:v>
                </c:pt>
                <c:pt idx="233">
                  <c:v>37499</c:v>
                </c:pt>
                <c:pt idx="234">
                  <c:v>37529</c:v>
                </c:pt>
                <c:pt idx="235">
                  <c:v>37560</c:v>
                </c:pt>
                <c:pt idx="236">
                  <c:v>37590</c:v>
                </c:pt>
                <c:pt idx="237">
                  <c:v>37621</c:v>
                </c:pt>
                <c:pt idx="238">
                  <c:v>37652</c:v>
                </c:pt>
                <c:pt idx="239">
                  <c:v>37680</c:v>
                </c:pt>
                <c:pt idx="240">
                  <c:v>37711</c:v>
                </c:pt>
                <c:pt idx="241">
                  <c:v>37741</c:v>
                </c:pt>
                <c:pt idx="242">
                  <c:v>37772</c:v>
                </c:pt>
                <c:pt idx="243">
                  <c:v>37802</c:v>
                </c:pt>
                <c:pt idx="244">
                  <c:v>37833</c:v>
                </c:pt>
                <c:pt idx="245">
                  <c:v>37864</c:v>
                </c:pt>
                <c:pt idx="246">
                  <c:v>37894</c:v>
                </c:pt>
                <c:pt idx="247">
                  <c:v>37925</c:v>
                </c:pt>
                <c:pt idx="248">
                  <c:v>37955</c:v>
                </c:pt>
                <c:pt idx="249">
                  <c:v>37986</c:v>
                </c:pt>
                <c:pt idx="250">
                  <c:v>38017</c:v>
                </c:pt>
                <c:pt idx="251">
                  <c:v>38046</c:v>
                </c:pt>
                <c:pt idx="252">
                  <c:v>38077</c:v>
                </c:pt>
                <c:pt idx="253">
                  <c:v>38107</c:v>
                </c:pt>
                <c:pt idx="254">
                  <c:v>38138</c:v>
                </c:pt>
                <c:pt idx="255">
                  <c:v>38168</c:v>
                </c:pt>
                <c:pt idx="256">
                  <c:v>38199</c:v>
                </c:pt>
                <c:pt idx="257">
                  <c:v>38230</c:v>
                </c:pt>
                <c:pt idx="258">
                  <c:v>38260</c:v>
                </c:pt>
                <c:pt idx="259">
                  <c:v>38291</c:v>
                </c:pt>
                <c:pt idx="260">
                  <c:v>38321</c:v>
                </c:pt>
                <c:pt idx="261">
                  <c:v>38352</c:v>
                </c:pt>
                <c:pt idx="262">
                  <c:v>38383</c:v>
                </c:pt>
                <c:pt idx="263">
                  <c:v>38411</c:v>
                </c:pt>
                <c:pt idx="264">
                  <c:v>38442</c:v>
                </c:pt>
                <c:pt idx="265">
                  <c:v>38472</c:v>
                </c:pt>
                <c:pt idx="266">
                  <c:v>38503</c:v>
                </c:pt>
                <c:pt idx="267">
                  <c:v>38533</c:v>
                </c:pt>
                <c:pt idx="268">
                  <c:v>38564</c:v>
                </c:pt>
                <c:pt idx="269">
                  <c:v>38595</c:v>
                </c:pt>
                <c:pt idx="270">
                  <c:v>38625</c:v>
                </c:pt>
                <c:pt idx="271">
                  <c:v>38656</c:v>
                </c:pt>
                <c:pt idx="272">
                  <c:v>38686</c:v>
                </c:pt>
                <c:pt idx="273">
                  <c:v>38717</c:v>
                </c:pt>
                <c:pt idx="274">
                  <c:v>38748</c:v>
                </c:pt>
                <c:pt idx="275">
                  <c:v>38776</c:v>
                </c:pt>
                <c:pt idx="276">
                  <c:v>38807</c:v>
                </c:pt>
                <c:pt idx="277">
                  <c:v>38837</c:v>
                </c:pt>
                <c:pt idx="278">
                  <c:v>38868</c:v>
                </c:pt>
                <c:pt idx="279">
                  <c:v>38898</c:v>
                </c:pt>
                <c:pt idx="280">
                  <c:v>38929</c:v>
                </c:pt>
                <c:pt idx="281">
                  <c:v>38960</c:v>
                </c:pt>
                <c:pt idx="282">
                  <c:v>38990</c:v>
                </c:pt>
                <c:pt idx="283">
                  <c:v>39021</c:v>
                </c:pt>
                <c:pt idx="284">
                  <c:v>39051</c:v>
                </c:pt>
                <c:pt idx="285">
                  <c:v>39082</c:v>
                </c:pt>
                <c:pt idx="286">
                  <c:v>39113</c:v>
                </c:pt>
                <c:pt idx="287">
                  <c:v>39141</c:v>
                </c:pt>
                <c:pt idx="288">
                  <c:v>39172</c:v>
                </c:pt>
                <c:pt idx="289">
                  <c:v>39202</c:v>
                </c:pt>
                <c:pt idx="290">
                  <c:v>39233</c:v>
                </c:pt>
                <c:pt idx="291">
                  <c:v>39263</c:v>
                </c:pt>
                <c:pt idx="292">
                  <c:v>39294</c:v>
                </c:pt>
                <c:pt idx="293">
                  <c:v>39325</c:v>
                </c:pt>
                <c:pt idx="294">
                  <c:v>39355</c:v>
                </c:pt>
                <c:pt idx="295">
                  <c:v>39386</c:v>
                </c:pt>
                <c:pt idx="296">
                  <c:v>39416</c:v>
                </c:pt>
                <c:pt idx="297">
                  <c:v>39447</c:v>
                </c:pt>
                <c:pt idx="298">
                  <c:v>39478</c:v>
                </c:pt>
                <c:pt idx="299">
                  <c:v>39507</c:v>
                </c:pt>
                <c:pt idx="300">
                  <c:v>39538</c:v>
                </c:pt>
                <c:pt idx="301">
                  <c:v>39568</c:v>
                </c:pt>
                <c:pt idx="302">
                  <c:v>39599</c:v>
                </c:pt>
                <c:pt idx="303">
                  <c:v>39629</c:v>
                </c:pt>
                <c:pt idx="304">
                  <c:v>39660</c:v>
                </c:pt>
                <c:pt idx="305">
                  <c:v>39691</c:v>
                </c:pt>
                <c:pt idx="306">
                  <c:v>39721</c:v>
                </c:pt>
                <c:pt idx="307">
                  <c:v>39752</c:v>
                </c:pt>
                <c:pt idx="308">
                  <c:v>39782</c:v>
                </c:pt>
                <c:pt idx="309">
                  <c:v>39813</c:v>
                </c:pt>
                <c:pt idx="310">
                  <c:v>39844</c:v>
                </c:pt>
                <c:pt idx="311">
                  <c:v>39872</c:v>
                </c:pt>
                <c:pt idx="312">
                  <c:v>39903</c:v>
                </c:pt>
                <c:pt idx="313">
                  <c:v>39933</c:v>
                </c:pt>
                <c:pt idx="314">
                  <c:v>39964</c:v>
                </c:pt>
                <c:pt idx="315">
                  <c:v>39994</c:v>
                </c:pt>
                <c:pt idx="316">
                  <c:v>40025</c:v>
                </c:pt>
                <c:pt idx="317">
                  <c:v>40056</c:v>
                </c:pt>
                <c:pt idx="318">
                  <c:v>40086</c:v>
                </c:pt>
                <c:pt idx="319">
                  <c:v>40117</c:v>
                </c:pt>
                <c:pt idx="320">
                  <c:v>40147</c:v>
                </c:pt>
                <c:pt idx="321">
                  <c:v>40178</c:v>
                </c:pt>
                <c:pt idx="322">
                  <c:v>40209</c:v>
                </c:pt>
                <c:pt idx="323">
                  <c:v>40237</c:v>
                </c:pt>
                <c:pt idx="324">
                  <c:v>40268</c:v>
                </c:pt>
                <c:pt idx="325">
                  <c:v>40298</c:v>
                </c:pt>
                <c:pt idx="326">
                  <c:v>40329</c:v>
                </c:pt>
                <c:pt idx="327">
                  <c:v>40359</c:v>
                </c:pt>
                <c:pt idx="328">
                  <c:v>40390</c:v>
                </c:pt>
                <c:pt idx="329">
                  <c:v>40421</c:v>
                </c:pt>
                <c:pt idx="330">
                  <c:v>40451</c:v>
                </c:pt>
                <c:pt idx="331">
                  <c:v>40482</c:v>
                </c:pt>
                <c:pt idx="332">
                  <c:v>40512</c:v>
                </c:pt>
                <c:pt idx="333">
                  <c:v>40543</c:v>
                </c:pt>
                <c:pt idx="334">
                  <c:v>40574</c:v>
                </c:pt>
                <c:pt idx="335">
                  <c:v>40602</c:v>
                </c:pt>
                <c:pt idx="336">
                  <c:v>40633</c:v>
                </c:pt>
                <c:pt idx="337">
                  <c:v>40663</c:v>
                </c:pt>
                <c:pt idx="338">
                  <c:v>40694</c:v>
                </c:pt>
                <c:pt idx="339">
                  <c:v>40724</c:v>
                </c:pt>
                <c:pt idx="340">
                  <c:v>40755</c:v>
                </c:pt>
                <c:pt idx="341">
                  <c:v>40786</c:v>
                </c:pt>
                <c:pt idx="342">
                  <c:v>40816</c:v>
                </c:pt>
                <c:pt idx="343">
                  <c:v>40847</c:v>
                </c:pt>
                <c:pt idx="344">
                  <c:v>40877</c:v>
                </c:pt>
                <c:pt idx="345">
                  <c:v>40908</c:v>
                </c:pt>
                <c:pt idx="346">
                  <c:v>40939</c:v>
                </c:pt>
                <c:pt idx="347">
                  <c:v>40968</c:v>
                </c:pt>
                <c:pt idx="348">
                  <c:v>40999</c:v>
                </c:pt>
                <c:pt idx="349">
                  <c:v>41029</c:v>
                </c:pt>
                <c:pt idx="350">
                  <c:v>41060</c:v>
                </c:pt>
                <c:pt idx="351">
                  <c:v>41090</c:v>
                </c:pt>
                <c:pt idx="352">
                  <c:v>41121</c:v>
                </c:pt>
                <c:pt idx="353">
                  <c:v>41152</c:v>
                </c:pt>
                <c:pt idx="354">
                  <c:v>41182</c:v>
                </c:pt>
                <c:pt idx="355">
                  <c:v>41213</c:v>
                </c:pt>
                <c:pt idx="356">
                  <c:v>41243</c:v>
                </c:pt>
                <c:pt idx="357">
                  <c:v>41274</c:v>
                </c:pt>
                <c:pt idx="358">
                  <c:v>41305</c:v>
                </c:pt>
                <c:pt idx="359">
                  <c:v>41333</c:v>
                </c:pt>
                <c:pt idx="360">
                  <c:v>41364</c:v>
                </c:pt>
                <c:pt idx="361">
                  <c:v>41394</c:v>
                </c:pt>
                <c:pt idx="362">
                  <c:v>41425</c:v>
                </c:pt>
                <c:pt idx="363">
                  <c:v>41455</c:v>
                </c:pt>
                <c:pt idx="364">
                  <c:v>41486</c:v>
                </c:pt>
                <c:pt idx="365">
                  <c:v>41517</c:v>
                </c:pt>
                <c:pt idx="366">
                  <c:v>41547</c:v>
                </c:pt>
                <c:pt idx="367">
                  <c:v>41578</c:v>
                </c:pt>
                <c:pt idx="368">
                  <c:v>41608</c:v>
                </c:pt>
                <c:pt idx="369">
                  <c:v>41639</c:v>
                </c:pt>
                <c:pt idx="370">
                  <c:v>41670</c:v>
                </c:pt>
                <c:pt idx="371">
                  <c:v>41698</c:v>
                </c:pt>
                <c:pt idx="372">
                  <c:v>41729</c:v>
                </c:pt>
                <c:pt idx="373">
                  <c:v>41759</c:v>
                </c:pt>
                <c:pt idx="374">
                  <c:v>41790</c:v>
                </c:pt>
                <c:pt idx="375">
                  <c:v>41820</c:v>
                </c:pt>
                <c:pt idx="376">
                  <c:v>41851</c:v>
                </c:pt>
                <c:pt idx="377">
                  <c:v>41882</c:v>
                </c:pt>
                <c:pt idx="378">
                  <c:v>41912</c:v>
                </c:pt>
                <c:pt idx="379">
                  <c:v>41943</c:v>
                </c:pt>
                <c:pt idx="380">
                  <c:v>41973</c:v>
                </c:pt>
                <c:pt idx="381">
                  <c:v>42004</c:v>
                </c:pt>
                <c:pt idx="382">
                  <c:v>42035</c:v>
                </c:pt>
                <c:pt idx="383">
                  <c:v>42063</c:v>
                </c:pt>
                <c:pt idx="384">
                  <c:v>42094</c:v>
                </c:pt>
                <c:pt idx="385">
                  <c:v>42124</c:v>
                </c:pt>
                <c:pt idx="386">
                  <c:v>42155</c:v>
                </c:pt>
                <c:pt idx="387">
                  <c:v>42185</c:v>
                </c:pt>
                <c:pt idx="388">
                  <c:v>42216</c:v>
                </c:pt>
                <c:pt idx="389">
                  <c:v>42247</c:v>
                </c:pt>
                <c:pt idx="390">
                  <c:v>42277</c:v>
                </c:pt>
                <c:pt idx="391">
                  <c:v>42308</c:v>
                </c:pt>
                <c:pt idx="392">
                  <c:v>42338</c:v>
                </c:pt>
                <c:pt idx="393">
                  <c:v>42369</c:v>
                </c:pt>
                <c:pt idx="394">
                  <c:v>42400</c:v>
                </c:pt>
                <c:pt idx="395">
                  <c:v>42429</c:v>
                </c:pt>
                <c:pt idx="396">
                  <c:v>42460</c:v>
                </c:pt>
                <c:pt idx="397">
                  <c:v>42490</c:v>
                </c:pt>
                <c:pt idx="398">
                  <c:v>42521</c:v>
                </c:pt>
                <c:pt idx="399">
                  <c:v>42551</c:v>
                </c:pt>
                <c:pt idx="400">
                  <c:v>42582</c:v>
                </c:pt>
                <c:pt idx="401">
                  <c:v>42613</c:v>
                </c:pt>
                <c:pt idx="402">
                  <c:v>42643</c:v>
                </c:pt>
                <c:pt idx="403">
                  <c:v>42674</c:v>
                </c:pt>
                <c:pt idx="404">
                  <c:v>42704</c:v>
                </c:pt>
                <c:pt idx="405">
                  <c:v>42735</c:v>
                </c:pt>
                <c:pt idx="406">
                  <c:v>42766</c:v>
                </c:pt>
                <c:pt idx="407">
                  <c:v>42794</c:v>
                </c:pt>
                <c:pt idx="408">
                  <c:v>42825</c:v>
                </c:pt>
                <c:pt idx="409">
                  <c:v>42855</c:v>
                </c:pt>
                <c:pt idx="410">
                  <c:v>42886</c:v>
                </c:pt>
                <c:pt idx="411">
                  <c:v>42916</c:v>
                </c:pt>
                <c:pt idx="412">
                  <c:v>42947</c:v>
                </c:pt>
                <c:pt idx="413">
                  <c:v>42978</c:v>
                </c:pt>
                <c:pt idx="414">
                  <c:v>43008</c:v>
                </c:pt>
                <c:pt idx="415">
                  <c:v>43039</c:v>
                </c:pt>
                <c:pt idx="416">
                  <c:v>43069</c:v>
                </c:pt>
                <c:pt idx="417">
                  <c:v>43100</c:v>
                </c:pt>
                <c:pt idx="418">
                  <c:v>43131</c:v>
                </c:pt>
                <c:pt idx="419">
                  <c:v>43159</c:v>
                </c:pt>
                <c:pt idx="420">
                  <c:v>43190</c:v>
                </c:pt>
                <c:pt idx="421">
                  <c:v>43220</c:v>
                </c:pt>
                <c:pt idx="422">
                  <c:v>43251</c:v>
                </c:pt>
                <c:pt idx="423">
                  <c:v>43281</c:v>
                </c:pt>
                <c:pt idx="424">
                  <c:v>43312</c:v>
                </c:pt>
                <c:pt idx="425">
                  <c:v>43343</c:v>
                </c:pt>
                <c:pt idx="426">
                  <c:v>43373</c:v>
                </c:pt>
                <c:pt idx="427">
                  <c:v>43404</c:v>
                </c:pt>
                <c:pt idx="428">
                  <c:v>43434</c:v>
                </c:pt>
                <c:pt idx="429">
                  <c:v>43465</c:v>
                </c:pt>
                <c:pt idx="430">
                  <c:v>43496</c:v>
                </c:pt>
                <c:pt idx="431">
                  <c:v>43524</c:v>
                </c:pt>
                <c:pt idx="432">
                  <c:v>43555</c:v>
                </c:pt>
                <c:pt idx="433">
                  <c:v>43585</c:v>
                </c:pt>
                <c:pt idx="434">
                  <c:v>43646</c:v>
                </c:pt>
              </c:numCache>
            </c:numRef>
          </c:cat>
          <c:val>
            <c:numRef>
              <c:f>经济走势类!$L$3:$L$448</c:f>
              <c:numCache>
                <c:formatCode>0.00_);[Red]\(0.00\)</c:formatCode>
                <c:ptCount val="446"/>
                <c:pt idx="0">
                  <c:v>1.0457494025264595</c:v>
                </c:pt>
                <c:pt idx="1">
                  <c:v>1.0327756913622397</c:v>
                </c:pt>
                <c:pt idx="2">
                  <c:v>0.99558523466245219</c:v>
                </c:pt>
                <c:pt idx="3">
                  <c:v>0.97629577074086715</c:v>
                </c:pt>
                <c:pt idx="4">
                  <c:v>0.98896690926583575</c:v>
                </c:pt>
                <c:pt idx="5">
                  <c:v>1.029033750451507</c:v>
                </c:pt>
                <c:pt idx="6">
                  <c:v>1.0286949181332812</c:v>
                </c:pt>
                <c:pt idx="7">
                  <c:v>1.0688150757341002</c:v>
                </c:pt>
                <c:pt idx="8">
                  <c:v>1.0554548872874239</c:v>
                </c:pt>
                <c:pt idx="9">
                  <c:v>1.0420768733725065</c:v>
                </c:pt>
                <c:pt idx="10">
                  <c:v>1.0618895424126109</c:v>
                </c:pt>
                <c:pt idx="11">
                  <c:v>1.0723172629600344</c:v>
                </c:pt>
                <c:pt idx="12">
                  <c:v>1.0518094125501019</c:v>
                </c:pt>
                <c:pt idx="13">
                  <c:v>1.0716220815902062</c:v>
                </c:pt>
                <c:pt idx="14">
                  <c:v>1.0340822876194822</c:v>
                </c:pt>
                <c:pt idx="15">
                  <c:v>0.95935029036294817</c:v>
                </c:pt>
                <c:pt idx="16">
                  <c:v>1.0160075720039483</c:v>
                </c:pt>
                <c:pt idx="17">
                  <c:v>1.0309539714552551</c:v>
                </c:pt>
                <c:pt idx="18">
                  <c:v>0.98924308926556181</c:v>
                </c:pt>
                <c:pt idx="19">
                  <c:v>0.94927016050043889</c:v>
                </c:pt>
                <c:pt idx="20">
                  <c:v>0.91798699885816881</c:v>
                </c:pt>
                <c:pt idx="21">
                  <c:v>0.91798699885816881</c:v>
                </c:pt>
                <c:pt idx="22">
                  <c:v>0.92910990077542044</c:v>
                </c:pt>
                <c:pt idx="23">
                  <c:v>0.87787584474114488</c:v>
                </c:pt>
                <c:pt idx="24">
                  <c:v>0.89884573462638395</c:v>
                </c:pt>
                <c:pt idx="25">
                  <c:v>0.89206564826605561</c:v>
                </c:pt>
                <c:pt idx="26">
                  <c:v>0.92426898577324101</c:v>
                </c:pt>
                <c:pt idx="27">
                  <c:v>0.91574880706957917</c:v>
                </c:pt>
                <c:pt idx="28">
                  <c:v>0.88444115554583302</c:v>
                </c:pt>
                <c:pt idx="29">
                  <c:v>0.85402708554769569</c:v>
                </c:pt>
                <c:pt idx="30">
                  <c:v>0.81748214771978245</c:v>
                </c:pt>
                <c:pt idx="31">
                  <c:v>0.83479353437737791</c:v>
                </c:pt>
                <c:pt idx="32">
                  <c:v>0.94430067101623549</c:v>
                </c:pt>
                <c:pt idx="33">
                  <c:v>0.67609055647284078</c:v>
                </c:pt>
                <c:pt idx="34">
                  <c:v>0.96008937996859656</c:v>
                </c:pt>
                <c:pt idx="35">
                  <c:v>1.2217644125128206</c:v>
                </c:pt>
                <c:pt idx="36">
                  <c:v>0.95433172251751064</c:v>
                </c:pt>
                <c:pt idx="37">
                  <c:v>0.89026469778906236</c:v>
                </c:pt>
                <c:pt idx="38">
                  <c:v>0.99614907499089156</c:v>
                </c:pt>
                <c:pt idx="39">
                  <c:v>1.1417744554604119</c:v>
                </c:pt>
                <c:pt idx="40">
                  <c:v>0.80067831310588633</c:v>
                </c:pt>
                <c:pt idx="41">
                  <c:v>0.74377476003609688</c:v>
                </c:pt>
                <c:pt idx="42">
                  <c:v>0.7689533233413135</c:v>
                </c:pt>
                <c:pt idx="43">
                  <c:v>0.75535689915649651</c:v>
                </c:pt>
                <c:pt idx="44">
                  <c:v>0.90340685139116994</c:v>
                </c:pt>
                <c:pt idx="45">
                  <c:v>0.94419612394562058</c:v>
                </c:pt>
                <c:pt idx="46">
                  <c:v>0.83592830173318955</c:v>
                </c:pt>
                <c:pt idx="47">
                  <c:v>0.73693095107652407</c:v>
                </c:pt>
                <c:pt idx="48">
                  <c:v>0.74086544627714623</c:v>
                </c:pt>
                <c:pt idx="49">
                  <c:v>0.71601701799643702</c:v>
                </c:pt>
                <c:pt idx="50">
                  <c:v>0.68390388411882452</c:v>
                </c:pt>
                <c:pt idx="51">
                  <c:v>0.64934065553443832</c:v>
                </c:pt>
                <c:pt idx="52">
                  <c:v>0.70331524626309916</c:v>
                </c:pt>
                <c:pt idx="53">
                  <c:v>0.69832466671536297</c:v>
                </c:pt>
                <c:pt idx="54">
                  <c:v>0.71151405552009417</c:v>
                </c:pt>
                <c:pt idx="55">
                  <c:v>0.65982591020425563</c:v>
                </c:pt>
                <c:pt idx="56">
                  <c:v>0.59530484605138134</c:v>
                </c:pt>
                <c:pt idx="57">
                  <c:v>0.60386012527607191</c:v>
                </c:pt>
                <c:pt idx="58">
                  <c:v>0.5707084182803962</c:v>
                </c:pt>
                <c:pt idx="59">
                  <c:v>0.53495560753332227</c:v>
                </c:pt>
                <c:pt idx="60">
                  <c:v>0.50789559625731762</c:v>
                </c:pt>
                <c:pt idx="61">
                  <c:v>0.52181849095768951</c:v>
                </c:pt>
                <c:pt idx="62">
                  <c:v>0.60270724120508856</c:v>
                </c:pt>
                <c:pt idx="63">
                  <c:v>0.56021102248124732</c:v>
                </c:pt>
                <c:pt idx="64">
                  <c:v>0.60191316051838883</c:v>
                </c:pt>
                <c:pt idx="65">
                  <c:v>0.68339878658707121</c:v>
                </c:pt>
                <c:pt idx="66">
                  <c:v>0.67283076411407527</c:v>
                </c:pt>
                <c:pt idx="67">
                  <c:v>0.59641264860764642</c:v>
                </c:pt>
                <c:pt idx="68">
                  <c:v>0.52999082231259542</c:v>
                </c:pt>
                <c:pt idx="69">
                  <c:v>0.52353501763245369</c:v>
                </c:pt>
                <c:pt idx="70">
                  <c:v>0.55796597592654329</c:v>
                </c:pt>
                <c:pt idx="71">
                  <c:v>0.62067950710506392</c:v>
                </c:pt>
                <c:pt idx="72">
                  <c:v>0.62775015032617165</c:v>
                </c:pt>
                <c:pt idx="73">
                  <c:v>0.61176434826105841</c:v>
                </c:pt>
                <c:pt idx="74">
                  <c:v>0.62313886126892748</c:v>
                </c:pt>
                <c:pt idx="75">
                  <c:v>0.56288468425427041</c:v>
                </c:pt>
                <c:pt idx="76">
                  <c:v>0.57887048631938354</c:v>
                </c:pt>
                <c:pt idx="77">
                  <c:v>0.61883499148216625</c:v>
                </c:pt>
                <c:pt idx="78">
                  <c:v>0.6247316137681046</c:v>
                </c:pt>
                <c:pt idx="79">
                  <c:v>0.62630208036882884</c:v>
                </c:pt>
                <c:pt idx="80">
                  <c:v>0.5709050585946841</c:v>
                </c:pt>
                <c:pt idx="81">
                  <c:v>0.5492569831805999</c:v>
                </c:pt>
                <c:pt idx="82">
                  <c:v>0.57832629426815263</c:v>
                </c:pt>
                <c:pt idx="83">
                  <c:v>0.54449662245859498</c:v>
                </c:pt>
                <c:pt idx="84">
                  <c:v>0.49777945662634859</c:v>
                </c:pt>
                <c:pt idx="85">
                  <c:v>0.46717165832246305</c:v>
                </c:pt>
                <c:pt idx="86">
                  <c:v>0.45831150618186467</c:v>
                </c:pt>
                <c:pt idx="87">
                  <c:v>0.55550469026964144</c:v>
                </c:pt>
                <c:pt idx="88">
                  <c:v>0.73351320145802823</c:v>
                </c:pt>
                <c:pt idx="89">
                  <c:v>0.50720275028684725</c:v>
                </c:pt>
                <c:pt idx="90">
                  <c:v>0.56882147782666292</c:v>
                </c:pt>
                <c:pt idx="91">
                  <c:v>0.69461284796649325</c:v>
                </c:pt>
                <c:pt idx="92">
                  <c:v>0.70462660562001866</c:v>
                </c:pt>
                <c:pt idx="93">
                  <c:v>0.930342649203033</c:v>
                </c:pt>
                <c:pt idx="94">
                  <c:v>0.827547129003255</c:v>
                </c:pt>
                <c:pt idx="95">
                  <c:v>0.84784708467295911</c:v>
                </c:pt>
                <c:pt idx="96">
                  <c:v>0.90529164007871754</c:v>
                </c:pt>
                <c:pt idx="97">
                  <c:v>0.91263417723584439</c:v>
                </c:pt>
                <c:pt idx="98">
                  <c:v>0.8880150820619479</c:v>
                </c:pt>
                <c:pt idx="99">
                  <c:v>0.93638944450890227</c:v>
                </c:pt>
                <c:pt idx="100">
                  <c:v>0.96144045363321795</c:v>
                </c:pt>
                <c:pt idx="101">
                  <c:v>0.96014471178196015</c:v>
                </c:pt>
                <c:pt idx="102">
                  <c:v>0.91330838437796202</c:v>
                </c:pt>
                <c:pt idx="103">
                  <c:v>0.99366931764026889</c:v>
                </c:pt>
                <c:pt idx="104">
                  <c:v>1.1163188777674151</c:v>
                </c:pt>
                <c:pt idx="105">
                  <c:v>1.1034742044876644</c:v>
                </c:pt>
                <c:pt idx="106">
                  <c:v>1.0906295312079139</c:v>
                </c:pt>
                <c:pt idx="107">
                  <c:v>1.135002038901598</c:v>
                </c:pt>
                <c:pt idx="108">
                  <c:v>1.0582465053355907</c:v>
                </c:pt>
                <c:pt idx="109">
                  <c:v>0.99793937748742956</c:v>
                </c:pt>
                <c:pt idx="110">
                  <c:v>1.0215018350114382</c:v>
                </c:pt>
                <c:pt idx="111">
                  <c:v>1.008890701245865</c:v>
                </c:pt>
                <c:pt idx="112">
                  <c:v>1.0272085491735132</c:v>
                </c:pt>
                <c:pt idx="113">
                  <c:v>1.0163261002416888</c:v>
                </c:pt>
                <c:pt idx="114">
                  <c:v>1.0700504188286646</c:v>
                </c:pt>
                <c:pt idx="115">
                  <c:v>1.1093232597409284</c:v>
                </c:pt>
                <c:pt idx="116">
                  <c:v>1.1315097249357469</c:v>
                </c:pt>
                <c:pt idx="117">
                  <c:v>1.0890641478897858</c:v>
                </c:pt>
                <c:pt idx="118">
                  <c:v>1.0710893027304398</c:v>
                </c:pt>
                <c:pt idx="119">
                  <c:v>1.079473563417175</c:v>
                </c:pt>
                <c:pt idx="120">
                  <c:v>1.0747413363978109</c:v>
                </c:pt>
                <c:pt idx="121">
                  <c:v>1.0480429398287467</c:v>
                </c:pt>
                <c:pt idx="122">
                  <c:v>0.98679367711148236</c:v>
                </c:pt>
                <c:pt idx="123">
                  <c:v>0.9360143738330664</c:v>
                </c:pt>
                <c:pt idx="124">
                  <c:v>0.957477790682706</c:v>
                </c:pt>
                <c:pt idx="125">
                  <c:v>0.98365268927982752</c:v>
                </c:pt>
                <c:pt idx="126">
                  <c:v>0.88575856852659318</c:v>
                </c:pt>
                <c:pt idx="127">
                  <c:v>0.8077573707071708</c:v>
                </c:pt>
                <c:pt idx="128">
                  <c:v>0.74179662624242459</c:v>
                </c:pt>
                <c:pt idx="129">
                  <c:v>0.79519341938055244</c:v>
                </c:pt>
                <c:pt idx="130">
                  <c:v>0.83418425693305176</c:v>
                </c:pt>
                <c:pt idx="131">
                  <c:v>0.81669966466467825</c:v>
                </c:pt>
                <c:pt idx="132">
                  <c:v>0.71473302014145512</c:v>
                </c:pt>
                <c:pt idx="133">
                  <c:v>0.65969350302515517</c:v>
                </c:pt>
                <c:pt idx="134">
                  <c:v>0.62359256790865203</c:v>
                </c:pt>
                <c:pt idx="135">
                  <c:v>0.59502404139855125</c:v>
                </c:pt>
                <c:pt idx="136">
                  <c:v>0.68786947838215218</c:v>
                </c:pt>
                <c:pt idx="137">
                  <c:v>0.72038267126695787</c:v>
                </c:pt>
                <c:pt idx="138">
                  <c:v>0.71254816695736622</c:v>
                </c:pt>
                <c:pt idx="139">
                  <c:v>0.70706401394065199</c:v>
                </c:pt>
                <c:pt idx="140">
                  <c:v>0.69570398269174405</c:v>
                </c:pt>
                <c:pt idx="141">
                  <c:v>0.72038267126695787</c:v>
                </c:pt>
                <c:pt idx="142">
                  <c:v>0.72429992342175364</c:v>
                </c:pt>
                <c:pt idx="143">
                  <c:v>0.75093723807436552</c:v>
                </c:pt>
                <c:pt idx="144">
                  <c:v>0.70635264248702601</c:v>
                </c:pt>
                <c:pt idx="145">
                  <c:v>0.76206812355138098</c:v>
                </c:pt>
                <c:pt idx="146">
                  <c:v>0.82732568125779238</c:v>
                </c:pt>
                <c:pt idx="147">
                  <c:v>0.8197874062577214</c:v>
                </c:pt>
                <c:pt idx="148">
                  <c:v>0.83285918722310659</c:v>
                </c:pt>
                <c:pt idx="149">
                  <c:v>0.84710421323034335</c:v>
                </c:pt>
                <c:pt idx="150">
                  <c:v>0.84230203515080626</c:v>
                </c:pt>
                <c:pt idx="151">
                  <c:v>0.81728316281959423</c:v>
                </c:pt>
                <c:pt idx="152">
                  <c:v>0.76001063427418025</c:v>
                </c:pt>
                <c:pt idx="153">
                  <c:v>0.83755399662120766</c:v>
                </c:pt>
                <c:pt idx="154">
                  <c:v>0.9225369275072377</c:v>
                </c:pt>
                <c:pt idx="155">
                  <c:v>1.0136575145128144</c:v>
                </c:pt>
                <c:pt idx="156">
                  <c:v>1.0009100748799098</c:v>
                </c:pt>
                <c:pt idx="157">
                  <c:v>0.93292373017108587</c:v>
                </c:pt>
                <c:pt idx="158">
                  <c:v>0.98769050785319412</c:v>
                </c:pt>
                <c:pt idx="159">
                  <c:v>0.96408413816263017</c:v>
                </c:pt>
                <c:pt idx="160">
                  <c:v>1.050483451230094</c:v>
                </c:pt>
                <c:pt idx="161">
                  <c:v>1.1510465861118964</c:v>
                </c:pt>
                <c:pt idx="162">
                  <c:v>1.1024174645493348</c:v>
                </c:pt>
                <c:pt idx="163">
                  <c:v>1.1213025603017859</c:v>
                </c:pt>
                <c:pt idx="164">
                  <c:v>1.2237542047588332</c:v>
                </c:pt>
                <c:pt idx="165">
                  <c:v>1.3134455067225244</c:v>
                </c:pt>
                <c:pt idx="166">
                  <c:v>1.5625472407561063</c:v>
                </c:pt>
                <c:pt idx="167">
                  <c:v>1.5541258690518844</c:v>
                </c:pt>
                <c:pt idx="168">
                  <c:v>1.5695056401459158</c:v>
                </c:pt>
                <c:pt idx="169">
                  <c:v>1.5191431507351034</c:v>
                </c:pt>
                <c:pt idx="170">
                  <c:v>1.6020055044115635</c:v>
                </c:pt>
                <c:pt idx="171">
                  <c:v>1.5749607242973664</c:v>
                </c:pt>
                <c:pt idx="172">
                  <c:v>1.6175272303594577</c:v>
                </c:pt>
                <c:pt idx="173">
                  <c:v>1.4976255423677509</c:v>
                </c:pt>
                <c:pt idx="174">
                  <c:v>1.4905546002413685</c:v>
                </c:pt>
                <c:pt idx="175">
                  <c:v>1.3540854172021921</c:v>
                </c:pt>
                <c:pt idx="176">
                  <c:v>1.247314191093821</c:v>
                </c:pt>
                <c:pt idx="177">
                  <c:v>1.2169091399503775</c:v>
                </c:pt>
                <c:pt idx="178">
                  <c:v>1.0917534643134124</c:v>
                </c:pt>
                <c:pt idx="179">
                  <c:v>1.1037740659282622</c:v>
                </c:pt>
                <c:pt idx="180">
                  <c:v>1.0882179932502214</c:v>
                </c:pt>
                <c:pt idx="181">
                  <c:v>1.0747832032100952</c:v>
                </c:pt>
                <c:pt idx="182">
                  <c:v>1.1520948299572247</c:v>
                </c:pt>
                <c:pt idx="183">
                  <c:v>1.1496625396758231</c:v>
                </c:pt>
                <c:pt idx="184">
                  <c:v>1.2246405313938116</c:v>
                </c:pt>
                <c:pt idx="185">
                  <c:v>1.0121874032709692</c:v>
                </c:pt>
                <c:pt idx="186">
                  <c:v>1.1329198813310293</c:v>
                </c:pt>
                <c:pt idx="187">
                  <c:v>0.88150908935743066</c:v>
                </c:pt>
                <c:pt idx="188">
                  <c:v>0.94671876352558282</c:v>
                </c:pt>
                <c:pt idx="189">
                  <c:v>1.0017148742698077</c:v>
                </c:pt>
                <c:pt idx="190">
                  <c:v>0.96400325547376775</c:v>
                </c:pt>
                <c:pt idx="191">
                  <c:v>1.3167640229617237</c:v>
                </c:pt>
                <c:pt idx="192">
                  <c:v>1.466039180696048</c:v>
                </c:pt>
                <c:pt idx="193">
                  <c:v>1.6244828451180675</c:v>
                </c:pt>
                <c:pt idx="194">
                  <c:v>1.418159207454031</c:v>
                </c:pt>
                <c:pt idx="195">
                  <c:v>1.3325032202527158</c:v>
                </c:pt>
                <c:pt idx="196">
                  <c:v>1.2372813709537882</c:v>
                </c:pt>
                <c:pt idx="197">
                  <c:v>1.116127748338974</c:v>
                </c:pt>
                <c:pt idx="198">
                  <c:v>1.2577605108868164</c:v>
                </c:pt>
                <c:pt idx="199">
                  <c:v>1.1124965885233125</c:v>
                </c:pt>
                <c:pt idx="200">
                  <c:v>1.0686051215542285</c:v>
                </c:pt>
                <c:pt idx="201">
                  <c:v>0.98973556844385857</c:v>
                </c:pt>
                <c:pt idx="202">
                  <c:v>0.89899083508998523</c:v>
                </c:pt>
                <c:pt idx="203">
                  <c:v>1.0169624948620168</c:v>
                </c:pt>
                <c:pt idx="204">
                  <c:v>0.97310835010216779</c:v>
                </c:pt>
                <c:pt idx="205">
                  <c:v>1.0967316719682942</c:v>
                </c:pt>
                <c:pt idx="206">
                  <c:v>1.228672159219909</c:v>
                </c:pt>
                <c:pt idx="207">
                  <c:v>1.0369993023816031</c:v>
                </c:pt>
                <c:pt idx="208">
                  <c:v>1.252111443488104</c:v>
                </c:pt>
                <c:pt idx="209">
                  <c:v>1.1659153658566765</c:v>
                </c:pt>
                <c:pt idx="210">
                  <c:v>1.2362332186612621</c:v>
                </c:pt>
                <c:pt idx="211">
                  <c:v>1.2785751515328403</c:v>
                </c:pt>
                <c:pt idx="212">
                  <c:v>1.0131819651413401</c:v>
                </c:pt>
                <c:pt idx="213">
                  <c:v>0.94742765756412817</c:v>
                </c:pt>
                <c:pt idx="214">
                  <c:v>0.99135730798787558</c:v>
                </c:pt>
                <c:pt idx="215">
                  <c:v>1.0328366932593349</c:v>
                </c:pt>
                <c:pt idx="216">
                  <c:v>0.95408561720969487</c:v>
                </c:pt>
                <c:pt idx="217">
                  <c:v>0.95711232519520328</c:v>
                </c:pt>
                <c:pt idx="218">
                  <c:v>1.0344105396490635</c:v>
                </c:pt>
                <c:pt idx="219">
                  <c:v>1.0304848829521029</c:v>
                </c:pt>
                <c:pt idx="220">
                  <c:v>0.99828223035984986</c:v>
                </c:pt>
                <c:pt idx="221">
                  <c:v>1.1589106558168125</c:v>
                </c:pt>
                <c:pt idx="222">
                  <c:v>1.2820243940409781</c:v>
                </c:pt>
                <c:pt idx="223">
                  <c:v>1.176702276683504</c:v>
                </c:pt>
                <c:pt idx="224">
                  <c:v>1.2009142576852223</c:v>
                </c:pt>
                <c:pt idx="225">
                  <c:v>1.1791234747836761</c:v>
                </c:pt>
                <c:pt idx="226">
                  <c:v>1.3159211674433837</c:v>
                </c:pt>
                <c:pt idx="227">
                  <c:v>1.592543050388014</c:v>
                </c:pt>
                <c:pt idx="228">
                  <c:v>1.6518624038422238</c:v>
                </c:pt>
                <c:pt idx="229">
                  <c:v>1.7810875148500311</c:v>
                </c:pt>
                <c:pt idx="230">
                  <c:v>1.6783069620571216</c:v>
                </c:pt>
                <c:pt idx="231">
                  <c:v>1.6683688009198478</c:v>
                </c:pt>
                <c:pt idx="232">
                  <c:v>1.5555322636595681</c:v>
                </c:pt>
                <c:pt idx="233">
                  <c:v>1.4804376026553132</c:v>
                </c:pt>
                <c:pt idx="234">
                  <c:v>1.6561103967984676</c:v>
                </c:pt>
                <c:pt idx="235">
                  <c:v>1.6764345481909366</c:v>
                </c:pt>
                <c:pt idx="236">
                  <c:v>1.4448501602837913</c:v>
                </c:pt>
                <c:pt idx="237">
                  <c:v>1.3452499254208978</c:v>
                </c:pt>
                <c:pt idx="238">
                  <c:v>1.2316755464714284</c:v>
                </c:pt>
                <c:pt idx="239">
                  <c:v>1.4522978415223673</c:v>
                </c:pt>
                <c:pt idx="240">
                  <c:v>1.2071290048736172</c:v>
                </c:pt>
                <c:pt idx="241">
                  <c:v>1.3830516815528728</c:v>
                </c:pt>
                <c:pt idx="242">
                  <c:v>1.4125280874858333</c:v>
                </c:pt>
                <c:pt idx="243">
                  <c:v>1.4289038685597</c:v>
                </c:pt>
                <c:pt idx="244">
                  <c:v>1.4770954528627942</c:v>
                </c:pt>
                <c:pt idx="245">
                  <c:v>1.3662080210197525</c:v>
                </c:pt>
                <c:pt idx="246">
                  <c:v>1.3619971058864724</c:v>
                </c:pt>
                <c:pt idx="247">
                  <c:v>1.4228214355894067</c:v>
                </c:pt>
                <c:pt idx="248">
                  <c:v>1.3305043006234272</c:v>
                </c:pt>
                <c:pt idx="249">
                  <c:v>1.3091679230340048</c:v>
                </c:pt>
                <c:pt idx="250">
                  <c:v>1.1965707924854496</c:v>
                </c:pt>
                <c:pt idx="251">
                  <c:v>1.2099552532515061</c:v>
                </c:pt>
                <c:pt idx="252">
                  <c:v>1.1575173851330618</c:v>
                </c:pt>
                <c:pt idx="253">
                  <c:v>1.2349329405860487</c:v>
                </c:pt>
                <c:pt idx="254">
                  <c:v>1.1472985318132674</c:v>
                </c:pt>
                <c:pt idx="255">
                  <c:v>1.3563205315363323</c:v>
                </c:pt>
                <c:pt idx="256">
                  <c:v>1.3042972782719251</c:v>
                </c:pt>
                <c:pt idx="257">
                  <c:v>1.5371632690745101</c:v>
                </c:pt>
                <c:pt idx="258">
                  <c:v>1.6028116600986431</c:v>
                </c:pt>
                <c:pt idx="259">
                  <c:v>1.5213704957621008</c:v>
                </c:pt>
                <c:pt idx="260">
                  <c:v>1.3454823537729144</c:v>
                </c:pt>
                <c:pt idx="261">
                  <c:v>1.4925719091335896</c:v>
                </c:pt>
                <c:pt idx="262">
                  <c:v>1.6025019978768311</c:v>
                </c:pt>
                <c:pt idx="263">
                  <c:v>1.7155287088381921</c:v>
                </c:pt>
                <c:pt idx="264">
                  <c:v>1.5396405668490056</c:v>
                </c:pt>
                <c:pt idx="265">
                  <c:v>1.6093145667566939</c:v>
                </c:pt>
                <c:pt idx="266">
                  <c:v>1.4802845669795643</c:v>
                </c:pt>
                <c:pt idx="267">
                  <c:v>1.3808168736064947</c:v>
                </c:pt>
                <c:pt idx="268">
                  <c:v>1.21317200513991</c:v>
                </c:pt>
                <c:pt idx="269">
                  <c:v>1.2626219510015912</c:v>
                </c:pt>
                <c:pt idx="270">
                  <c:v>1.3995327649656193</c:v>
                </c:pt>
                <c:pt idx="271">
                  <c:v>1.4591081303968143</c:v>
                </c:pt>
                <c:pt idx="272">
                  <c:v>1.3701847646517922</c:v>
                </c:pt>
                <c:pt idx="273">
                  <c:v>1.2313910193513751</c:v>
                </c:pt>
                <c:pt idx="274">
                  <c:v>1.3619292954623907</c:v>
                </c:pt>
                <c:pt idx="275">
                  <c:v>1.2552315478665077</c:v>
                </c:pt>
                <c:pt idx="276">
                  <c:v>1.1635514473336868</c:v>
                </c:pt>
                <c:pt idx="277">
                  <c:v>1.1731810637444999</c:v>
                </c:pt>
                <c:pt idx="278">
                  <c:v>1.1312874074711943</c:v>
                </c:pt>
                <c:pt idx="279">
                  <c:v>1.124140833794965</c:v>
                </c:pt>
                <c:pt idx="280">
                  <c:v>1.1903797044455651</c:v>
                </c:pt>
                <c:pt idx="281">
                  <c:v>1.3294560170774981</c:v>
                </c:pt>
                <c:pt idx="282">
                  <c:v>1.424077609983746</c:v>
                </c:pt>
                <c:pt idx="283">
                  <c:v>1.3248230323831045</c:v>
                </c:pt>
                <c:pt idx="284">
                  <c:v>1.3699603281629056</c:v>
                </c:pt>
                <c:pt idx="285">
                  <c:v>1.4385290339584689</c:v>
                </c:pt>
                <c:pt idx="286">
                  <c:v>1.3535536176459844</c:v>
                </c:pt>
                <c:pt idx="287">
                  <c:v>1.2697142558728611</c:v>
                </c:pt>
                <c:pt idx="288">
                  <c:v>1.272805935692366</c:v>
                </c:pt>
                <c:pt idx="289">
                  <c:v>1.306609561542655</c:v>
                </c:pt>
                <c:pt idx="290">
                  <c:v>1.442761503043819</c:v>
                </c:pt>
                <c:pt idx="291">
                  <c:v>1.5964682675871118</c:v>
                </c:pt>
                <c:pt idx="292">
                  <c:v>1.5113477884177187</c:v>
                </c:pt>
                <c:pt idx="293">
                  <c:v>1.6668916856049554</c:v>
                </c:pt>
                <c:pt idx="294">
                  <c:v>1.9296016536889107</c:v>
                </c:pt>
                <c:pt idx="295">
                  <c:v>1.8108004093805485</c:v>
                </c:pt>
                <c:pt idx="296">
                  <c:v>1.959199901841338</c:v>
                </c:pt>
                <c:pt idx="297">
                  <c:v>1.8728546675759818</c:v>
                </c:pt>
                <c:pt idx="298">
                  <c:v>2.0788176495470081</c:v>
                </c:pt>
                <c:pt idx="299">
                  <c:v>2.0735103774645038</c:v>
                </c:pt>
                <c:pt idx="300">
                  <c:v>2.3160118864650778</c:v>
                </c:pt>
                <c:pt idx="301">
                  <c:v>2.5995426911803952</c:v>
                </c:pt>
                <c:pt idx="302">
                  <c:v>2.8577618905791544</c:v>
                </c:pt>
                <c:pt idx="303">
                  <c:v>3.2244250860822179</c:v>
                </c:pt>
                <c:pt idx="304">
                  <c:v>3.4651538600474758</c:v>
                </c:pt>
                <c:pt idx="305">
                  <c:v>3.9754239336355477</c:v>
                </c:pt>
                <c:pt idx="306">
                  <c:v>5.9001130317221877</c:v>
                </c:pt>
                <c:pt idx="307">
                  <c:v>7.3504807033084978</c:v>
                </c:pt>
                <c:pt idx="308">
                  <c:v>8.9705530197551901</c:v>
                </c:pt>
                <c:pt idx="309">
                  <c:v>9.5990082696996524</c:v>
                </c:pt>
                <c:pt idx="310">
                  <c:v>8.9384866997560657</c:v>
                </c:pt>
                <c:pt idx="311">
                  <c:v>9.9170073617043375</c:v>
                </c:pt>
                <c:pt idx="312">
                  <c:v>10.208566579346069</c:v>
                </c:pt>
                <c:pt idx="313">
                  <c:v>13.241980631385717</c:v>
                </c:pt>
                <c:pt idx="314">
                  <c:v>13.95689980889078</c:v>
                </c:pt>
                <c:pt idx="315">
                  <c:v>13.869032647409711</c:v>
                </c:pt>
                <c:pt idx="316">
                  <c:v>13.97087867549004</c:v>
                </c:pt>
                <c:pt idx="317">
                  <c:v>14.100682436768894</c:v>
                </c:pt>
                <c:pt idx="318">
                  <c:v>15.376753259187154</c:v>
                </c:pt>
                <c:pt idx="319">
                  <c:v>15.432668725584199</c:v>
                </c:pt>
                <c:pt idx="320">
                  <c:v>15.848040761676529</c:v>
                </c:pt>
                <c:pt idx="321">
                  <c:v>14.555994091716258</c:v>
                </c:pt>
                <c:pt idx="322">
                  <c:v>15.907950189959074</c:v>
                </c:pt>
                <c:pt idx="323">
                  <c:v>15.129265904156396</c:v>
                </c:pt>
                <c:pt idx="324">
                  <c:v>14.70954512051236</c:v>
                </c:pt>
                <c:pt idx="325">
                  <c:v>17.131638666109772</c:v>
                </c:pt>
                <c:pt idx="326">
                  <c:v>17.516098855182939</c:v>
                </c:pt>
                <c:pt idx="327">
                  <c:v>16.779513064186009</c:v>
                </c:pt>
                <c:pt idx="328">
                  <c:v>18.419668470765927</c:v>
                </c:pt>
                <c:pt idx="329">
                  <c:v>16.565494015474371</c:v>
                </c:pt>
                <c:pt idx="330">
                  <c:v>16.268482824726579</c:v>
                </c:pt>
                <c:pt idx="331">
                  <c:v>15.750119562685596</c:v>
                </c:pt>
                <c:pt idx="332">
                  <c:v>14.497073280996778</c:v>
                </c:pt>
                <c:pt idx="333">
                  <c:v>14.369699060825313</c:v>
                </c:pt>
                <c:pt idx="334">
                  <c:v>13.661364921289943</c:v>
                </c:pt>
                <c:pt idx="335">
                  <c:v>15.034968179850084</c:v>
                </c:pt>
                <c:pt idx="336">
                  <c:v>16.050730179257123</c:v>
                </c:pt>
                <c:pt idx="337">
                  <c:v>14.468620990166825</c:v>
                </c:pt>
                <c:pt idx="338">
                  <c:v>13.442997223775251</c:v>
                </c:pt>
                <c:pt idx="339">
                  <c:v>13.482444291713387</c:v>
                </c:pt>
                <c:pt idx="340">
                  <c:v>12.511764655664219</c:v>
                </c:pt>
                <c:pt idx="341">
                  <c:v>14.02992195794873</c:v>
                </c:pt>
                <c:pt idx="342">
                  <c:v>11.923702318591474</c:v>
                </c:pt>
                <c:pt idx="343">
                  <c:v>11.071839568249695</c:v>
                </c:pt>
                <c:pt idx="344">
                  <c:v>10.903048072241106</c:v>
                </c:pt>
                <c:pt idx="345">
                  <c:v>10.864435638513651</c:v>
                </c:pt>
                <c:pt idx="346">
                  <c:v>11.812095083424619</c:v>
                </c:pt>
                <c:pt idx="347">
                  <c:v>12.276461081171364</c:v>
                </c:pt>
                <c:pt idx="348">
                  <c:v>12.059893397370782</c:v>
                </c:pt>
                <c:pt idx="349">
                  <c:v>14.615983133968264</c:v>
                </c:pt>
                <c:pt idx="350">
                  <c:v>14.886076042635054</c:v>
                </c:pt>
                <c:pt idx="351">
                  <c:v>14.362037481061481</c:v>
                </c:pt>
                <c:pt idx="352">
                  <c:v>13.109992957212338</c:v>
                </c:pt>
                <c:pt idx="353">
                  <c:v>13.718635650095175</c:v>
                </c:pt>
                <c:pt idx="354">
                  <c:v>12.833226363642561</c:v>
                </c:pt>
                <c:pt idx="355">
                  <c:v>13.230544480420455</c:v>
                </c:pt>
                <c:pt idx="356">
                  <c:v>13.66357658522333</c:v>
                </c:pt>
                <c:pt idx="357">
                  <c:v>14.507319552313469</c:v>
                </c:pt>
                <c:pt idx="358">
                  <c:v>13.697802490413938</c:v>
                </c:pt>
                <c:pt idx="359">
                  <c:v>14.468629398619742</c:v>
                </c:pt>
                <c:pt idx="360">
                  <c:v>13.907622170060691</c:v>
                </c:pt>
                <c:pt idx="361">
                  <c:v>13.685897827738945</c:v>
                </c:pt>
                <c:pt idx="362">
                  <c:v>14.368927848716673</c:v>
                </c:pt>
                <c:pt idx="363">
                  <c:v>15.629334009431568</c:v>
                </c:pt>
                <c:pt idx="364">
                  <c:v>15.248945202142105</c:v>
                </c:pt>
                <c:pt idx="365">
                  <c:v>16.041717492530026</c:v>
                </c:pt>
                <c:pt idx="366">
                  <c:v>17.032049709593249</c:v>
                </c:pt>
                <c:pt idx="367">
                  <c:v>17.70436746128772</c:v>
                </c:pt>
                <c:pt idx="368">
                  <c:v>16.679017994417777</c:v>
                </c:pt>
                <c:pt idx="369">
                  <c:v>16.838126484876376</c:v>
                </c:pt>
                <c:pt idx="370">
                  <c:v>16.001062004197269</c:v>
                </c:pt>
                <c:pt idx="371">
                  <c:v>16.160158997938549</c:v>
                </c:pt>
                <c:pt idx="372">
                  <c:v>15.867437078700441</c:v>
                </c:pt>
                <c:pt idx="373">
                  <c:v>16.339928437470643</c:v>
                </c:pt>
                <c:pt idx="374">
                  <c:v>16.763102516369212</c:v>
                </c:pt>
                <c:pt idx="375">
                  <c:v>15.617668919350532</c:v>
                </c:pt>
                <c:pt idx="376">
                  <c:v>15.266084440265629</c:v>
                </c:pt>
                <c:pt idx="377">
                  <c:v>14.502462042253176</c:v>
                </c:pt>
                <c:pt idx="378">
                  <c:v>16.414755894857208</c:v>
                </c:pt>
                <c:pt idx="379">
                  <c:v>19.985554645076334</c:v>
                </c:pt>
                <c:pt idx="380">
                  <c:v>24.817804388432503</c:v>
                </c:pt>
                <c:pt idx="381">
                  <c:v>22.474392410324459</c:v>
                </c:pt>
                <c:pt idx="382">
                  <c:v>23.182540761561878</c:v>
                </c:pt>
                <c:pt idx="383">
                  <c:v>22.17622468348765</c:v>
                </c:pt>
                <c:pt idx="384">
                  <c:v>27.780846173873289</c:v>
                </c:pt>
                <c:pt idx="385">
                  <c:v>28.092990512905569</c:v>
                </c:pt>
                <c:pt idx="386">
                  <c:v>27.706304242164084</c:v>
                </c:pt>
                <c:pt idx="387">
                  <c:v>21.95259888836004</c:v>
                </c:pt>
                <c:pt idx="388">
                  <c:v>22.921644000579672</c:v>
                </c:pt>
                <c:pt idx="389">
                  <c:v>21.006848129799543</c:v>
                </c:pt>
                <c:pt idx="390">
                  <c:v>20.330516895742893</c:v>
                </c:pt>
                <c:pt idx="391">
                  <c:v>22.741867519151537</c:v>
                </c:pt>
                <c:pt idx="392">
                  <c:v>25.572321332955227</c:v>
                </c:pt>
                <c:pt idx="393">
                  <c:v>28.173669904005401</c:v>
                </c:pt>
                <c:pt idx="394">
                  <c:v>28.065149101412192</c:v>
                </c:pt>
                <c:pt idx="395">
                  <c:v>24.705236885045942</c:v>
                </c:pt>
                <c:pt idx="396">
                  <c:v>20.627151179718236</c:v>
                </c:pt>
                <c:pt idx="397">
                  <c:v>19.291217559524672</c:v>
                </c:pt>
                <c:pt idx="398">
                  <c:v>18.988687263784669</c:v>
                </c:pt>
                <c:pt idx="399">
                  <c:v>16.344493899719474</c:v>
                </c:pt>
                <c:pt idx="400">
                  <c:v>17.562473012438954</c:v>
                </c:pt>
                <c:pt idx="401">
                  <c:v>18.953326579867003</c:v>
                </c:pt>
                <c:pt idx="402">
                  <c:v>18.411129426462846</c:v>
                </c:pt>
                <c:pt idx="403">
                  <c:v>19.424802365435834</c:v>
                </c:pt>
                <c:pt idx="404">
                  <c:v>21.106399333964664</c:v>
                </c:pt>
                <c:pt idx="405">
                  <c:v>21.470096046593099</c:v>
                </c:pt>
                <c:pt idx="406">
                  <c:v>20.993071139059094</c:v>
                </c:pt>
                <c:pt idx="407">
                  <c:v>22.407821585386987</c:v>
                </c:pt>
                <c:pt idx="408">
                  <c:v>22.984710565995979</c:v>
                </c:pt>
                <c:pt idx="409">
                  <c:v>23.465144292644485</c:v>
                </c:pt>
                <c:pt idx="410">
                  <c:v>24.627188797145561</c:v>
                </c:pt>
                <c:pt idx="411">
                  <c:v>22.599875866465648</c:v>
                </c:pt>
                <c:pt idx="412">
                  <c:v>24.006685839944563</c:v>
                </c:pt>
                <c:pt idx="413">
                  <c:v>21.943792766026352</c:v>
                </c:pt>
                <c:pt idx="414">
                  <c:v>20.850234869815768</c:v>
                </c:pt>
                <c:pt idx="415">
                  <c:v>19.753236449835914</c:v>
                </c:pt>
                <c:pt idx="416">
                  <c:v>18.765901559427032</c:v>
                </c:pt>
                <c:pt idx="417">
                  <c:v>20.104548294301754</c:v>
                </c:pt>
                <c:pt idx="418">
                  <c:v>19.144822444936814</c:v>
                </c:pt>
                <c:pt idx="419">
                  <c:v>20.169772381151795</c:v>
                </c:pt>
                <c:pt idx="420">
                  <c:v>21.297217310988273</c:v>
                </c:pt>
                <c:pt idx="421">
                  <c:v>20.82201324965224</c:v>
                </c:pt>
                <c:pt idx="422">
                  <c:v>23.030314475860884</c:v>
                </c:pt>
                <c:pt idx="423">
                  <c:v>21.356229580043081</c:v>
                </c:pt>
                <c:pt idx="424">
                  <c:v>21.679244105395679</c:v>
                </c:pt>
                <c:pt idx="425">
                  <c:v>22.750782675074976</c:v>
                </c:pt>
                <c:pt idx="426">
                  <c:v>25.516687045616933</c:v>
                </c:pt>
                <c:pt idx="427">
                  <c:v>32.721280796175968</c:v>
                </c:pt>
                <c:pt idx="428">
                  <c:v>36.698851155015241</c:v>
                </c:pt>
                <c:pt idx="429">
                  <c:v>30.981498995152297</c:v>
                </c:pt>
                <c:pt idx="430">
                  <c:v>29.124341680343274</c:v>
                </c:pt>
                <c:pt idx="431">
                  <c:v>27.710256583791853</c:v>
                </c:pt>
                <c:pt idx="432">
                  <c:v>26.075650617262433</c:v>
                </c:pt>
                <c:pt idx="433">
                  <c:v>31.149436092509195</c:v>
                </c:pt>
              </c:numCache>
            </c:numRef>
          </c:val>
          <c:smooth val="0"/>
        </c:ser>
        <c:ser>
          <c:idx val="2"/>
          <c:order val="2"/>
          <c:tx>
            <c:strRef>
              <c:f>经济走势类!$P$1:$P$2</c:f>
              <c:strCache>
                <c:ptCount val="1"/>
                <c:pt idx="0">
                  <c:v>策略二 累计收益率</c:v>
                </c:pt>
              </c:strCache>
            </c:strRef>
          </c:tx>
          <c:marker>
            <c:symbol val="none"/>
          </c:marker>
          <c:cat>
            <c:numRef>
              <c:f>经济走势类!$A$3:$A$448</c:f>
              <c:numCache>
                <c:formatCode>yyyy\-mm;@</c:formatCode>
                <c:ptCount val="446"/>
                <c:pt idx="0">
                  <c:v>30406</c:v>
                </c:pt>
                <c:pt idx="1">
                  <c:v>30436</c:v>
                </c:pt>
                <c:pt idx="2">
                  <c:v>30467</c:v>
                </c:pt>
                <c:pt idx="3">
                  <c:v>30497</c:v>
                </c:pt>
                <c:pt idx="4">
                  <c:v>30528</c:v>
                </c:pt>
                <c:pt idx="5">
                  <c:v>30559</c:v>
                </c:pt>
                <c:pt idx="6">
                  <c:v>30589</c:v>
                </c:pt>
                <c:pt idx="7">
                  <c:v>30620</c:v>
                </c:pt>
                <c:pt idx="8">
                  <c:v>30650</c:v>
                </c:pt>
                <c:pt idx="9">
                  <c:v>30681</c:v>
                </c:pt>
                <c:pt idx="10">
                  <c:v>30712</c:v>
                </c:pt>
                <c:pt idx="11">
                  <c:v>30741</c:v>
                </c:pt>
                <c:pt idx="12">
                  <c:v>30772</c:v>
                </c:pt>
                <c:pt idx="13">
                  <c:v>30802</c:v>
                </c:pt>
                <c:pt idx="14">
                  <c:v>30833</c:v>
                </c:pt>
                <c:pt idx="15">
                  <c:v>30863</c:v>
                </c:pt>
                <c:pt idx="16">
                  <c:v>30894</c:v>
                </c:pt>
                <c:pt idx="17">
                  <c:v>30925</c:v>
                </c:pt>
                <c:pt idx="18">
                  <c:v>30955</c:v>
                </c:pt>
                <c:pt idx="19">
                  <c:v>30986</c:v>
                </c:pt>
                <c:pt idx="20">
                  <c:v>31016</c:v>
                </c:pt>
                <c:pt idx="21">
                  <c:v>31047</c:v>
                </c:pt>
                <c:pt idx="22">
                  <c:v>31078</c:v>
                </c:pt>
                <c:pt idx="23">
                  <c:v>31106</c:v>
                </c:pt>
                <c:pt idx="24">
                  <c:v>31137</c:v>
                </c:pt>
                <c:pt idx="25">
                  <c:v>31167</c:v>
                </c:pt>
                <c:pt idx="26">
                  <c:v>31198</c:v>
                </c:pt>
                <c:pt idx="27">
                  <c:v>31228</c:v>
                </c:pt>
                <c:pt idx="28">
                  <c:v>31259</c:v>
                </c:pt>
                <c:pt idx="29">
                  <c:v>31290</c:v>
                </c:pt>
                <c:pt idx="30">
                  <c:v>31320</c:v>
                </c:pt>
                <c:pt idx="31">
                  <c:v>31351</c:v>
                </c:pt>
                <c:pt idx="32">
                  <c:v>31381</c:v>
                </c:pt>
                <c:pt idx="33">
                  <c:v>31412</c:v>
                </c:pt>
                <c:pt idx="34">
                  <c:v>31443</c:v>
                </c:pt>
                <c:pt idx="35">
                  <c:v>31471</c:v>
                </c:pt>
                <c:pt idx="36">
                  <c:v>31502</c:v>
                </c:pt>
                <c:pt idx="37">
                  <c:v>31532</c:v>
                </c:pt>
                <c:pt idx="38">
                  <c:v>31563</c:v>
                </c:pt>
                <c:pt idx="39">
                  <c:v>31593</c:v>
                </c:pt>
                <c:pt idx="40">
                  <c:v>31624</c:v>
                </c:pt>
                <c:pt idx="41">
                  <c:v>31655</c:v>
                </c:pt>
                <c:pt idx="42">
                  <c:v>31685</c:v>
                </c:pt>
                <c:pt idx="43">
                  <c:v>31716</c:v>
                </c:pt>
                <c:pt idx="44">
                  <c:v>31746</c:v>
                </c:pt>
                <c:pt idx="45">
                  <c:v>31777</c:v>
                </c:pt>
                <c:pt idx="46">
                  <c:v>31808</c:v>
                </c:pt>
                <c:pt idx="47">
                  <c:v>31836</c:v>
                </c:pt>
                <c:pt idx="48">
                  <c:v>31867</c:v>
                </c:pt>
                <c:pt idx="49">
                  <c:v>31897</c:v>
                </c:pt>
                <c:pt idx="50">
                  <c:v>31928</c:v>
                </c:pt>
                <c:pt idx="51">
                  <c:v>31958</c:v>
                </c:pt>
                <c:pt idx="52">
                  <c:v>31989</c:v>
                </c:pt>
                <c:pt idx="53">
                  <c:v>32020</c:v>
                </c:pt>
                <c:pt idx="54">
                  <c:v>32050</c:v>
                </c:pt>
                <c:pt idx="55">
                  <c:v>32081</c:v>
                </c:pt>
                <c:pt idx="56">
                  <c:v>32111</c:v>
                </c:pt>
                <c:pt idx="57">
                  <c:v>32142</c:v>
                </c:pt>
                <c:pt idx="58">
                  <c:v>32173</c:v>
                </c:pt>
                <c:pt idx="59">
                  <c:v>32202</c:v>
                </c:pt>
                <c:pt idx="60">
                  <c:v>32233</c:v>
                </c:pt>
                <c:pt idx="61">
                  <c:v>32263</c:v>
                </c:pt>
                <c:pt idx="62">
                  <c:v>32294</c:v>
                </c:pt>
                <c:pt idx="63">
                  <c:v>32324</c:v>
                </c:pt>
                <c:pt idx="64">
                  <c:v>32355</c:v>
                </c:pt>
                <c:pt idx="65">
                  <c:v>32386</c:v>
                </c:pt>
                <c:pt idx="66">
                  <c:v>32416</c:v>
                </c:pt>
                <c:pt idx="67">
                  <c:v>32447</c:v>
                </c:pt>
                <c:pt idx="68">
                  <c:v>32477</c:v>
                </c:pt>
                <c:pt idx="69">
                  <c:v>32508</c:v>
                </c:pt>
                <c:pt idx="70">
                  <c:v>32539</c:v>
                </c:pt>
                <c:pt idx="71">
                  <c:v>32567</c:v>
                </c:pt>
                <c:pt idx="72">
                  <c:v>32598</c:v>
                </c:pt>
                <c:pt idx="73">
                  <c:v>32628</c:v>
                </c:pt>
                <c:pt idx="74">
                  <c:v>32659</c:v>
                </c:pt>
                <c:pt idx="75">
                  <c:v>32689</c:v>
                </c:pt>
                <c:pt idx="76">
                  <c:v>32720</c:v>
                </c:pt>
                <c:pt idx="77">
                  <c:v>32751</c:v>
                </c:pt>
                <c:pt idx="78">
                  <c:v>32781</c:v>
                </c:pt>
                <c:pt idx="79">
                  <c:v>32812</c:v>
                </c:pt>
                <c:pt idx="80">
                  <c:v>32842</c:v>
                </c:pt>
                <c:pt idx="81">
                  <c:v>32873</c:v>
                </c:pt>
                <c:pt idx="82">
                  <c:v>32904</c:v>
                </c:pt>
                <c:pt idx="83">
                  <c:v>32932</c:v>
                </c:pt>
                <c:pt idx="84">
                  <c:v>32963</c:v>
                </c:pt>
                <c:pt idx="85">
                  <c:v>32993</c:v>
                </c:pt>
                <c:pt idx="86">
                  <c:v>33024</c:v>
                </c:pt>
                <c:pt idx="87">
                  <c:v>33054</c:v>
                </c:pt>
                <c:pt idx="88">
                  <c:v>33085</c:v>
                </c:pt>
                <c:pt idx="89">
                  <c:v>33116</c:v>
                </c:pt>
                <c:pt idx="90">
                  <c:v>33146</c:v>
                </c:pt>
                <c:pt idx="91">
                  <c:v>33177</c:v>
                </c:pt>
                <c:pt idx="92">
                  <c:v>33207</c:v>
                </c:pt>
                <c:pt idx="93">
                  <c:v>33238</c:v>
                </c:pt>
                <c:pt idx="94">
                  <c:v>33269</c:v>
                </c:pt>
                <c:pt idx="95">
                  <c:v>33297</c:v>
                </c:pt>
                <c:pt idx="96">
                  <c:v>33328</c:v>
                </c:pt>
                <c:pt idx="97">
                  <c:v>33358</c:v>
                </c:pt>
                <c:pt idx="98">
                  <c:v>33389</c:v>
                </c:pt>
                <c:pt idx="99">
                  <c:v>33419</c:v>
                </c:pt>
                <c:pt idx="100">
                  <c:v>33450</c:v>
                </c:pt>
                <c:pt idx="101">
                  <c:v>33481</c:v>
                </c:pt>
                <c:pt idx="102">
                  <c:v>33511</c:v>
                </c:pt>
                <c:pt idx="103">
                  <c:v>33542</c:v>
                </c:pt>
                <c:pt idx="104">
                  <c:v>33572</c:v>
                </c:pt>
                <c:pt idx="105">
                  <c:v>33603</c:v>
                </c:pt>
                <c:pt idx="106">
                  <c:v>33634</c:v>
                </c:pt>
                <c:pt idx="107">
                  <c:v>33663</c:v>
                </c:pt>
                <c:pt idx="108">
                  <c:v>33694</c:v>
                </c:pt>
                <c:pt idx="109">
                  <c:v>33724</c:v>
                </c:pt>
                <c:pt idx="110">
                  <c:v>33755</c:v>
                </c:pt>
                <c:pt idx="111">
                  <c:v>33785</c:v>
                </c:pt>
                <c:pt idx="112">
                  <c:v>33816</c:v>
                </c:pt>
                <c:pt idx="113">
                  <c:v>33847</c:v>
                </c:pt>
                <c:pt idx="114">
                  <c:v>33877</c:v>
                </c:pt>
                <c:pt idx="115">
                  <c:v>33908</c:v>
                </c:pt>
                <c:pt idx="116">
                  <c:v>33938</c:v>
                </c:pt>
                <c:pt idx="117">
                  <c:v>33969</c:v>
                </c:pt>
                <c:pt idx="118">
                  <c:v>34000</c:v>
                </c:pt>
                <c:pt idx="119">
                  <c:v>34028</c:v>
                </c:pt>
                <c:pt idx="120">
                  <c:v>34059</c:v>
                </c:pt>
                <c:pt idx="121">
                  <c:v>34089</c:v>
                </c:pt>
                <c:pt idx="122">
                  <c:v>34120</c:v>
                </c:pt>
                <c:pt idx="123">
                  <c:v>34150</c:v>
                </c:pt>
                <c:pt idx="124">
                  <c:v>34181</c:v>
                </c:pt>
                <c:pt idx="125">
                  <c:v>34212</c:v>
                </c:pt>
                <c:pt idx="126">
                  <c:v>34242</c:v>
                </c:pt>
                <c:pt idx="127">
                  <c:v>34273</c:v>
                </c:pt>
                <c:pt idx="128">
                  <c:v>34303</c:v>
                </c:pt>
                <c:pt idx="129">
                  <c:v>34334</c:v>
                </c:pt>
                <c:pt idx="130">
                  <c:v>34365</c:v>
                </c:pt>
                <c:pt idx="131">
                  <c:v>34393</c:v>
                </c:pt>
                <c:pt idx="132">
                  <c:v>34424</c:v>
                </c:pt>
                <c:pt idx="133">
                  <c:v>34454</c:v>
                </c:pt>
                <c:pt idx="134">
                  <c:v>34485</c:v>
                </c:pt>
                <c:pt idx="135">
                  <c:v>34515</c:v>
                </c:pt>
                <c:pt idx="136">
                  <c:v>34546</c:v>
                </c:pt>
                <c:pt idx="137">
                  <c:v>34577</c:v>
                </c:pt>
                <c:pt idx="138">
                  <c:v>34607</c:v>
                </c:pt>
                <c:pt idx="139">
                  <c:v>34638</c:v>
                </c:pt>
                <c:pt idx="140">
                  <c:v>34668</c:v>
                </c:pt>
                <c:pt idx="141">
                  <c:v>34699</c:v>
                </c:pt>
                <c:pt idx="142">
                  <c:v>34730</c:v>
                </c:pt>
                <c:pt idx="143">
                  <c:v>34758</c:v>
                </c:pt>
                <c:pt idx="144">
                  <c:v>34789</c:v>
                </c:pt>
                <c:pt idx="145">
                  <c:v>34819</c:v>
                </c:pt>
                <c:pt idx="146">
                  <c:v>34850</c:v>
                </c:pt>
                <c:pt idx="147">
                  <c:v>34880</c:v>
                </c:pt>
                <c:pt idx="148">
                  <c:v>34911</c:v>
                </c:pt>
                <c:pt idx="149">
                  <c:v>34942</c:v>
                </c:pt>
                <c:pt idx="150">
                  <c:v>34972</c:v>
                </c:pt>
                <c:pt idx="151">
                  <c:v>35003</c:v>
                </c:pt>
                <c:pt idx="152">
                  <c:v>35033</c:v>
                </c:pt>
                <c:pt idx="153">
                  <c:v>35064</c:v>
                </c:pt>
                <c:pt idx="154">
                  <c:v>35095</c:v>
                </c:pt>
                <c:pt idx="155">
                  <c:v>35124</c:v>
                </c:pt>
                <c:pt idx="156">
                  <c:v>35155</c:v>
                </c:pt>
                <c:pt idx="157">
                  <c:v>35185</c:v>
                </c:pt>
                <c:pt idx="158">
                  <c:v>35216</c:v>
                </c:pt>
                <c:pt idx="159">
                  <c:v>35246</c:v>
                </c:pt>
                <c:pt idx="160">
                  <c:v>35277</c:v>
                </c:pt>
                <c:pt idx="161">
                  <c:v>35308</c:v>
                </c:pt>
                <c:pt idx="162">
                  <c:v>35338</c:v>
                </c:pt>
                <c:pt idx="163">
                  <c:v>35369</c:v>
                </c:pt>
                <c:pt idx="164">
                  <c:v>35399</c:v>
                </c:pt>
                <c:pt idx="165">
                  <c:v>35430</c:v>
                </c:pt>
                <c:pt idx="166">
                  <c:v>35461</c:v>
                </c:pt>
                <c:pt idx="167">
                  <c:v>35489</c:v>
                </c:pt>
                <c:pt idx="168">
                  <c:v>35520</c:v>
                </c:pt>
                <c:pt idx="169">
                  <c:v>35550</c:v>
                </c:pt>
                <c:pt idx="170">
                  <c:v>35581</c:v>
                </c:pt>
                <c:pt idx="171">
                  <c:v>35611</c:v>
                </c:pt>
                <c:pt idx="172">
                  <c:v>35642</c:v>
                </c:pt>
                <c:pt idx="173">
                  <c:v>35673</c:v>
                </c:pt>
                <c:pt idx="174">
                  <c:v>35703</c:v>
                </c:pt>
                <c:pt idx="175">
                  <c:v>35734</c:v>
                </c:pt>
                <c:pt idx="176">
                  <c:v>35764</c:v>
                </c:pt>
                <c:pt idx="177">
                  <c:v>35795</c:v>
                </c:pt>
                <c:pt idx="178">
                  <c:v>35826</c:v>
                </c:pt>
                <c:pt idx="179">
                  <c:v>35854</c:v>
                </c:pt>
                <c:pt idx="180">
                  <c:v>35885</c:v>
                </c:pt>
                <c:pt idx="181">
                  <c:v>35915</c:v>
                </c:pt>
                <c:pt idx="182">
                  <c:v>35946</c:v>
                </c:pt>
                <c:pt idx="183">
                  <c:v>35976</c:v>
                </c:pt>
                <c:pt idx="184">
                  <c:v>36007</c:v>
                </c:pt>
                <c:pt idx="185">
                  <c:v>36038</c:v>
                </c:pt>
                <c:pt idx="186">
                  <c:v>36068</c:v>
                </c:pt>
                <c:pt idx="187">
                  <c:v>36099</c:v>
                </c:pt>
                <c:pt idx="188">
                  <c:v>36129</c:v>
                </c:pt>
                <c:pt idx="189">
                  <c:v>36160</c:v>
                </c:pt>
                <c:pt idx="190">
                  <c:v>36191</c:v>
                </c:pt>
                <c:pt idx="191">
                  <c:v>36219</c:v>
                </c:pt>
                <c:pt idx="192">
                  <c:v>36250</c:v>
                </c:pt>
                <c:pt idx="193">
                  <c:v>36280</c:v>
                </c:pt>
                <c:pt idx="194">
                  <c:v>36311</c:v>
                </c:pt>
                <c:pt idx="195">
                  <c:v>36341</c:v>
                </c:pt>
                <c:pt idx="196">
                  <c:v>36372</c:v>
                </c:pt>
                <c:pt idx="197">
                  <c:v>36403</c:v>
                </c:pt>
                <c:pt idx="198">
                  <c:v>36433</c:v>
                </c:pt>
                <c:pt idx="199">
                  <c:v>36464</c:v>
                </c:pt>
                <c:pt idx="200">
                  <c:v>36494</c:v>
                </c:pt>
                <c:pt idx="201">
                  <c:v>36525</c:v>
                </c:pt>
                <c:pt idx="202">
                  <c:v>36556</c:v>
                </c:pt>
                <c:pt idx="203">
                  <c:v>36585</c:v>
                </c:pt>
                <c:pt idx="204">
                  <c:v>36616</c:v>
                </c:pt>
                <c:pt idx="205">
                  <c:v>36646</c:v>
                </c:pt>
                <c:pt idx="206">
                  <c:v>36677</c:v>
                </c:pt>
                <c:pt idx="207">
                  <c:v>36707</c:v>
                </c:pt>
                <c:pt idx="208">
                  <c:v>36738</c:v>
                </c:pt>
                <c:pt idx="209">
                  <c:v>36769</c:v>
                </c:pt>
                <c:pt idx="210">
                  <c:v>36799</c:v>
                </c:pt>
                <c:pt idx="211">
                  <c:v>36830</c:v>
                </c:pt>
                <c:pt idx="212">
                  <c:v>36860</c:v>
                </c:pt>
                <c:pt idx="213">
                  <c:v>36891</c:v>
                </c:pt>
                <c:pt idx="214">
                  <c:v>36922</c:v>
                </c:pt>
                <c:pt idx="215">
                  <c:v>36950</c:v>
                </c:pt>
                <c:pt idx="216">
                  <c:v>36981</c:v>
                </c:pt>
                <c:pt idx="217">
                  <c:v>37011</c:v>
                </c:pt>
                <c:pt idx="218">
                  <c:v>37042</c:v>
                </c:pt>
                <c:pt idx="219">
                  <c:v>37072</c:v>
                </c:pt>
                <c:pt idx="220">
                  <c:v>37103</c:v>
                </c:pt>
                <c:pt idx="221">
                  <c:v>37134</c:v>
                </c:pt>
                <c:pt idx="222">
                  <c:v>37164</c:v>
                </c:pt>
                <c:pt idx="223">
                  <c:v>37195</c:v>
                </c:pt>
                <c:pt idx="224">
                  <c:v>37225</c:v>
                </c:pt>
                <c:pt idx="225">
                  <c:v>37256</c:v>
                </c:pt>
                <c:pt idx="226">
                  <c:v>37287</c:v>
                </c:pt>
                <c:pt idx="227">
                  <c:v>37315</c:v>
                </c:pt>
                <c:pt idx="228">
                  <c:v>37346</c:v>
                </c:pt>
                <c:pt idx="229">
                  <c:v>37376</c:v>
                </c:pt>
                <c:pt idx="230">
                  <c:v>37407</c:v>
                </c:pt>
                <c:pt idx="231">
                  <c:v>37437</c:v>
                </c:pt>
                <c:pt idx="232">
                  <c:v>37468</c:v>
                </c:pt>
                <c:pt idx="233">
                  <c:v>37499</c:v>
                </c:pt>
                <c:pt idx="234">
                  <c:v>37529</c:v>
                </c:pt>
                <c:pt idx="235">
                  <c:v>37560</c:v>
                </c:pt>
                <c:pt idx="236">
                  <c:v>37590</c:v>
                </c:pt>
                <c:pt idx="237">
                  <c:v>37621</c:v>
                </c:pt>
                <c:pt idx="238">
                  <c:v>37652</c:v>
                </c:pt>
                <c:pt idx="239">
                  <c:v>37680</c:v>
                </c:pt>
                <c:pt idx="240">
                  <c:v>37711</c:v>
                </c:pt>
                <c:pt idx="241">
                  <c:v>37741</c:v>
                </c:pt>
                <c:pt idx="242">
                  <c:v>37772</c:v>
                </c:pt>
                <c:pt idx="243">
                  <c:v>37802</c:v>
                </c:pt>
                <c:pt idx="244">
                  <c:v>37833</c:v>
                </c:pt>
                <c:pt idx="245">
                  <c:v>37864</c:v>
                </c:pt>
                <c:pt idx="246">
                  <c:v>37894</c:v>
                </c:pt>
                <c:pt idx="247">
                  <c:v>37925</c:v>
                </c:pt>
                <c:pt idx="248">
                  <c:v>37955</c:v>
                </c:pt>
                <c:pt idx="249">
                  <c:v>37986</c:v>
                </c:pt>
                <c:pt idx="250">
                  <c:v>38017</c:v>
                </c:pt>
                <c:pt idx="251">
                  <c:v>38046</c:v>
                </c:pt>
                <c:pt idx="252">
                  <c:v>38077</c:v>
                </c:pt>
                <c:pt idx="253">
                  <c:v>38107</c:v>
                </c:pt>
                <c:pt idx="254">
                  <c:v>38138</c:v>
                </c:pt>
                <c:pt idx="255">
                  <c:v>38168</c:v>
                </c:pt>
                <c:pt idx="256">
                  <c:v>38199</c:v>
                </c:pt>
                <c:pt idx="257">
                  <c:v>38230</c:v>
                </c:pt>
                <c:pt idx="258">
                  <c:v>38260</c:v>
                </c:pt>
                <c:pt idx="259">
                  <c:v>38291</c:v>
                </c:pt>
                <c:pt idx="260">
                  <c:v>38321</c:v>
                </c:pt>
                <c:pt idx="261">
                  <c:v>38352</c:v>
                </c:pt>
                <c:pt idx="262">
                  <c:v>38383</c:v>
                </c:pt>
                <c:pt idx="263">
                  <c:v>38411</c:v>
                </c:pt>
                <c:pt idx="264">
                  <c:v>38442</c:v>
                </c:pt>
                <c:pt idx="265">
                  <c:v>38472</c:v>
                </c:pt>
                <c:pt idx="266">
                  <c:v>38503</c:v>
                </c:pt>
                <c:pt idx="267">
                  <c:v>38533</c:v>
                </c:pt>
                <c:pt idx="268">
                  <c:v>38564</c:v>
                </c:pt>
                <c:pt idx="269">
                  <c:v>38595</c:v>
                </c:pt>
                <c:pt idx="270">
                  <c:v>38625</c:v>
                </c:pt>
                <c:pt idx="271">
                  <c:v>38656</c:v>
                </c:pt>
                <c:pt idx="272">
                  <c:v>38686</c:v>
                </c:pt>
                <c:pt idx="273">
                  <c:v>38717</c:v>
                </c:pt>
                <c:pt idx="274">
                  <c:v>38748</c:v>
                </c:pt>
                <c:pt idx="275">
                  <c:v>38776</c:v>
                </c:pt>
                <c:pt idx="276">
                  <c:v>38807</c:v>
                </c:pt>
                <c:pt idx="277">
                  <c:v>38837</c:v>
                </c:pt>
                <c:pt idx="278">
                  <c:v>38868</c:v>
                </c:pt>
                <c:pt idx="279">
                  <c:v>38898</c:v>
                </c:pt>
                <c:pt idx="280">
                  <c:v>38929</c:v>
                </c:pt>
                <c:pt idx="281">
                  <c:v>38960</c:v>
                </c:pt>
                <c:pt idx="282">
                  <c:v>38990</c:v>
                </c:pt>
                <c:pt idx="283">
                  <c:v>39021</c:v>
                </c:pt>
                <c:pt idx="284">
                  <c:v>39051</c:v>
                </c:pt>
                <c:pt idx="285">
                  <c:v>39082</c:v>
                </c:pt>
                <c:pt idx="286">
                  <c:v>39113</c:v>
                </c:pt>
                <c:pt idx="287">
                  <c:v>39141</c:v>
                </c:pt>
                <c:pt idx="288">
                  <c:v>39172</c:v>
                </c:pt>
                <c:pt idx="289">
                  <c:v>39202</c:v>
                </c:pt>
                <c:pt idx="290">
                  <c:v>39233</c:v>
                </c:pt>
                <c:pt idx="291">
                  <c:v>39263</c:v>
                </c:pt>
                <c:pt idx="292">
                  <c:v>39294</c:v>
                </c:pt>
                <c:pt idx="293">
                  <c:v>39325</c:v>
                </c:pt>
                <c:pt idx="294">
                  <c:v>39355</c:v>
                </c:pt>
                <c:pt idx="295">
                  <c:v>39386</c:v>
                </c:pt>
                <c:pt idx="296">
                  <c:v>39416</c:v>
                </c:pt>
                <c:pt idx="297">
                  <c:v>39447</c:v>
                </c:pt>
                <c:pt idx="298">
                  <c:v>39478</c:v>
                </c:pt>
                <c:pt idx="299">
                  <c:v>39507</c:v>
                </c:pt>
                <c:pt idx="300">
                  <c:v>39538</c:v>
                </c:pt>
                <c:pt idx="301">
                  <c:v>39568</c:v>
                </c:pt>
                <c:pt idx="302">
                  <c:v>39599</c:v>
                </c:pt>
                <c:pt idx="303">
                  <c:v>39629</c:v>
                </c:pt>
                <c:pt idx="304">
                  <c:v>39660</c:v>
                </c:pt>
                <c:pt idx="305">
                  <c:v>39691</c:v>
                </c:pt>
                <c:pt idx="306">
                  <c:v>39721</c:v>
                </c:pt>
                <c:pt idx="307">
                  <c:v>39752</c:v>
                </c:pt>
                <c:pt idx="308">
                  <c:v>39782</c:v>
                </c:pt>
                <c:pt idx="309">
                  <c:v>39813</c:v>
                </c:pt>
                <c:pt idx="310">
                  <c:v>39844</c:v>
                </c:pt>
                <c:pt idx="311">
                  <c:v>39872</c:v>
                </c:pt>
                <c:pt idx="312">
                  <c:v>39903</c:v>
                </c:pt>
                <c:pt idx="313">
                  <c:v>39933</c:v>
                </c:pt>
                <c:pt idx="314">
                  <c:v>39964</c:v>
                </c:pt>
                <c:pt idx="315">
                  <c:v>39994</c:v>
                </c:pt>
                <c:pt idx="316">
                  <c:v>40025</c:v>
                </c:pt>
                <c:pt idx="317">
                  <c:v>40056</c:v>
                </c:pt>
                <c:pt idx="318">
                  <c:v>40086</c:v>
                </c:pt>
                <c:pt idx="319">
                  <c:v>40117</c:v>
                </c:pt>
                <c:pt idx="320">
                  <c:v>40147</c:v>
                </c:pt>
                <c:pt idx="321">
                  <c:v>40178</c:v>
                </c:pt>
                <c:pt idx="322">
                  <c:v>40209</c:v>
                </c:pt>
                <c:pt idx="323">
                  <c:v>40237</c:v>
                </c:pt>
                <c:pt idx="324">
                  <c:v>40268</c:v>
                </c:pt>
                <c:pt idx="325">
                  <c:v>40298</c:v>
                </c:pt>
                <c:pt idx="326">
                  <c:v>40329</c:v>
                </c:pt>
                <c:pt idx="327">
                  <c:v>40359</c:v>
                </c:pt>
                <c:pt idx="328">
                  <c:v>40390</c:v>
                </c:pt>
                <c:pt idx="329">
                  <c:v>40421</c:v>
                </c:pt>
                <c:pt idx="330">
                  <c:v>40451</c:v>
                </c:pt>
                <c:pt idx="331">
                  <c:v>40482</c:v>
                </c:pt>
                <c:pt idx="332">
                  <c:v>40512</c:v>
                </c:pt>
                <c:pt idx="333">
                  <c:v>40543</c:v>
                </c:pt>
                <c:pt idx="334">
                  <c:v>40574</c:v>
                </c:pt>
                <c:pt idx="335">
                  <c:v>40602</c:v>
                </c:pt>
                <c:pt idx="336">
                  <c:v>40633</c:v>
                </c:pt>
                <c:pt idx="337">
                  <c:v>40663</c:v>
                </c:pt>
                <c:pt idx="338">
                  <c:v>40694</c:v>
                </c:pt>
                <c:pt idx="339">
                  <c:v>40724</c:v>
                </c:pt>
                <c:pt idx="340">
                  <c:v>40755</c:v>
                </c:pt>
                <c:pt idx="341">
                  <c:v>40786</c:v>
                </c:pt>
                <c:pt idx="342">
                  <c:v>40816</c:v>
                </c:pt>
                <c:pt idx="343">
                  <c:v>40847</c:v>
                </c:pt>
                <c:pt idx="344">
                  <c:v>40877</c:v>
                </c:pt>
                <c:pt idx="345">
                  <c:v>40908</c:v>
                </c:pt>
                <c:pt idx="346">
                  <c:v>40939</c:v>
                </c:pt>
                <c:pt idx="347">
                  <c:v>40968</c:v>
                </c:pt>
                <c:pt idx="348">
                  <c:v>40999</c:v>
                </c:pt>
                <c:pt idx="349">
                  <c:v>41029</c:v>
                </c:pt>
                <c:pt idx="350">
                  <c:v>41060</c:v>
                </c:pt>
                <c:pt idx="351">
                  <c:v>41090</c:v>
                </c:pt>
                <c:pt idx="352">
                  <c:v>41121</c:v>
                </c:pt>
                <c:pt idx="353">
                  <c:v>41152</c:v>
                </c:pt>
                <c:pt idx="354">
                  <c:v>41182</c:v>
                </c:pt>
                <c:pt idx="355">
                  <c:v>41213</c:v>
                </c:pt>
                <c:pt idx="356">
                  <c:v>41243</c:v>
                </c:pt>
                <c:pt idx="357">
                  <c:v>41274</c:v>
                </c:pt>
                <c:pt idx="358">
                  <c:v>41305</c:v>
                </c:pt>
                <c:pt idx="359">
                  <c:v>41333</c:v>
                </c:pt>
                <c:pt idx="360">
                  <c:v>41364</c:v>
                </c:pt>
                <c:pt idx="361">
                  <c:v>41394</c:v>
                </c:pt>
                <c:pt idx="362">
                  <c:v>41425</c:v>
                </c:pt>
                <c:pt idx="363">
                  <c:v>41455</c:v>
                </c:pt>
                <c:pt idx="364">
                  <c:v>41486</c:v>
                </c:pt>
                <c:pt idx="365">
                  <c:v>41517</c:v>
                </c:pt>
                <c:pt idx="366">
                  <c:v>41547</c:v>
                </c:pt>
                <c:pt idx="367">
                  <c:v>41578</c:v>
                </c:pt>
                <c:pt idx="368">
                  <c:v>41608</c:v>
                </c:pt>
                <c:pt idx="369">
                  <c:v>41639</c:v>
                </c:pt>
                <c:pt idx="370">
                  <c:v>41670</c:v>
                </c:pt>
                <c:pt idx="371">
                  <c:v>41698</c:v>
                </c:pt>
                <c:pt idx="372">
                  <c:v>41729</c:v>
                </c:pt>
                <c:pt idx="373">
                  <c:v>41759</c:v>
                </c:pt>
                <c:pt idx="374">
                  <c:v>41790</c:v>
                </c:pt>
                <c:pt idx="375">
                  <c:v>41820</c:v>
                </c:pt>
                <c:pt idx="376">
                  <c:v>41851</c:v>
                </c:pt>
                <c:pt idx="377">
                  <c:v>41882</c:v>
                </c:pt>
                <c:pt idx="378">
                  <c:v>41912</c:v>
                </c:pt>
                <c:pt idx="379">
                  <c:v>41943</c:v>
                </c:pt>
                <c:pt idx="380">
                  <c:v>41973</c:v>
                </c:pt>
                <c:pt idx="381">
                  <c:v>42004</c:v>
                </c:pt>
                <c:pt idx="382">
                  <c:v>42035</c:v>
                </c:pt>
                <c:pt idx="383">
                  <c:v>42063</c:v>
                </c:pt>
                <c:pt idx="384">
                  <c:v>42094</c:v>
                </c:pt>
                <c:pt idx="385">
                  <c:v>42124</c:v>
                </c:pt>
                <c:pt idx="386">
                  <c:v>42155</c:v>
                </c:pt>
                <c:pt idx="387">
                  <c:v>42185</c:v>
                </c:pt>
                <c:pt idx="388">
                  <c:v>42216</c:v>
                </c:pt>
                <c:pt idx="389">
                  <c:v>42247</c:v>
                </c:pt>
                <c:pt idx="390">
                  <c:v>42277</c:v>
                </c:pt>
                <c:pt idx="391">
                  <c:v>42308</c:v>
                </c:pt>
                <c:pt idx="392">
                  <c:v>42338</c:v>
                </c:pt>
                <c:pt idx="393">
                  <c:v>42369</c:v>
                </c:pt>
                <c:pt idx="394">
                  <c:v>42400</c:v>
                </c:pt>
                <c:pt idx="395">
                  <c:v>42429</c:v>
                </c:pt>
                <c:pt idx="396">
                  <c:v>42460</c:v>
                </c:pt>
                <c:pt idx="397">
                  <c:v>42490</c:v>
                </c:pt>
                <c:pt idx="398">
                  <c:v>42521</c:v>
                </c:pt>
                <c:pt idx="399">
                  <c:v>42551</c:v>
                </c:pt>
                <c:pt idx="400">
                  <c:v>42582</c:v>
                </c:pt>
                <c:pt idx="401">
                  <c:v>42613</c:v>
                </c:pt>
                <c:pt idx="402">
                  <c:v>42643</c:v>
                </c:pt>
                <c:pt idx="403">
                  <c:v>42674</c:v>
                </c:pt>
                <c:pt idx="404">
                  <c:v>42704</c:v>
                </c:pt>
                <c:pt idx="405">
                  <c:v>42735</c:v>
                </c:pt>
                <c:pt idx="406">
                  <c:v>42766</c:v>
                </c:pt>
                <c:pt idx="407">
                  <c:v>42794</c:v>
                </c:pt>
                <c:pt idx="408">
                  <c:v>42825</c:v>
                </c:pt>
                <c:pt idx="409">
                  <c:v>42855</c:v>
                </c:pt>
                <c:pt idx="410">
                  <c:v>42886</c:v>
                </c:pt>
                <c:pt idx="411">
                  <c:v>42916</c:v>
                </c:pt>
                <c:pt idx="412">
                  <c:v>42947</c:v>
                </c:pt>
                <c:pt idx="413">
                  <c:v>42978</c:v>
                </c:pt>
                <c:pt idx="414">
                  <c:v>43008</c:v>
                </c:pt>
                <c:pt idx="415">
                  <c:v>43039</c:v>
                </c:pt>
                <c:pt idx="416">
                  <c:v>43069</c:v>
                </c:pt>
                <c:pt idx="417">
                  <c:v>43100</c:v>
                </c:pt>
                <c:pt idx="418">
                  <c:v>43131</c:v>
                </c:pt>
                <c:pt idx="419">
                  <c:v>43159</c:v>
                </c:pt>
                <c:pt idx="420">
                  <c:v>43190</c:v>
                </c:pt>
                <c:pt idx="421">
                  <c:v>43220</c:v>
                </c:pt>
                <c:pt idx="422">
                  <c:v>43251</c:v>
                </c:pt>
                <c:pt idx="423">
                  <c:v>43281</c:v>
                </c:pt>
                <c:pt idx="424">
                  <c:v>43312</c:v>
                </c:pt>
                <c:pt idx="425">
                  <c:v>43343</c:v>
                </c:pt>
                <c:pt idx="426">
                  <c:v>43373</c:v>
                </c:pt>
                <c:pt idx="427">
                  <c:v>43404</c:v>
                </c:pt>
                <c:pt idx="428">
                  <c:v>43434</c:v>
                </c:pt>
                <c:pt idx="429">
                  <c:v>43465</c:v>
                </c:pt>
                <c:pt idx="430">
                  <c:v>43496</c:v>
                </c:pt>
                <c:pt idx="431">
                  <c:v>43524</c:v>
                </c:pt>
                <c:pt idx="432">
                  <c:v>43555</c:v>
                </c:pt>
                <c:pt idx="433">
                  <c:v>43585</c:v>
                </c:pt>
                <c:pt idx="434">
                  <c:v>43646</c:v>
                </c:pt>
              </c:numCache>
            </c:numRef>
          </c:cat>
          <c:val>
            <c:numRef>
              <c:f>经济走势类!$P$3:$P$448</c:f>
              <c:numCache>
                <c:formatCode>0.00_);[Red]\(0.00\)</c:formatCode>
                <c:ptCount val="446"/>
                <c:pt idx="0">
                  <c:v>0.95625204048318646</c:v>
                </c:pt>
                <c:pt idx="1">
                  <c:v>0.9682644628099174</c:v>
                </c:pt>
                <c:pt idx="2">
                  <c:v>0.93339706819630341</c:v>
                </c:pt>
                <c:pt idx="3">
                  <c:v>0.91531249999999997</c:v>
                </c:pt>
                <c:pt idx="4">
                  <c:v>0.92719214941437167</c:v>
                </c:pt>
                <c:pt idx="5">
                  <c:v>0.96475625823451927</c:v>
                </c:pt>
                <c:pt idx="6">
                  <c:v>0.96443859071452109</c:v>
                </c:pt>
                <c:pt idx="7">
                  <c:v>0.92823641773412746</c:v>
                </c:pt>
                <c:pt idx="8">
                  <c:v>0.93998624580671142</c:v>
                </c:pt>
                <c:pt idx="9">
                  <c:v>0.95205363680017585</c:v>
                </c:pt>
                <c:pt idx="10">
                  <c:v>0.97015472329037267</c:v>
                </c:pt>
                <c:pt idx="11">
                  <c:v>0.97968161091679207</c:v>
                </c:pt>
                <c:pt idx="12">
                  <c:v>0.96094539858483397</c:v>
                </c:pt>
                <c:pt idx="13">
                  <c:v>0.97904648507503067</c:v>
                </c:pt>
                <c:pt idx="14">
                  <c:v>0.94474968961992101</c:v>
                </c:pt>
                <c:pt idx="15">
                  <c:v>0.87647366163058216</c:v>
                </c:pt>
                <c:pt idx="16">
                  <c:v>0.92823641773412735</c:v>
                </c:pt>
                <c:pt idx="17">
                  <c:v>0.94189162333199516</c:v>
                </c:pt>
                <c:pt idx="18">
                  <c:v>0.90378407282631767</c:v>
                </c:pt>
                <c:pt idx="19">
                  <c:v>0.86726433692504334</c:v>
                </c:pt>
                <c:pt idx="20">
                  <c:v>0.89681897165554469</c:v>
                </c:pt>
                <c:pt idx="21">
                  <c:v>0.89681897165554469</c:v>
                </c:pt>
                <c:pt idx="22">
                  <c:v>0.88608264277676518</c:v>
                </c:pt>
                <c:pt idx="23">
                  <c:v>0.83722124572014611</c:v>
                </c:pt>
                <c:pt idx="24">
                  <c:v>0.85722001597621911</c:v>
                </c:pt>
                <c:pt idx="25">
                  <c:v>0.85075391671777778</c:v>
                </c:pt>
                <c:pt idx="26">
                  <c:v>0.88146591147833764</c:v>
                </c:pt>
                <c:pt idx="27">
                  <c:v>0.87334030388727635</c:v>
                </c:pt>
                <c:pt idx="28">
                  <c:v>0.84348251572019006</c:v>
                </c:pt>
                <c:pt idx="29">
                  <c:v>0.81447692714659348</c:v>
                </c:pt>
                <c:pt idx="30">
                  <c:v>0.85088751880032709</c:v>
                </c:pt>
                <c:pt idx="31">
                  <c:v>0.8689063133160988</c:v>
                </c:pt>
                <c:pt idx="32">
                  <c:v>0.98288832019596728</c:v>
                </c:pt>
                <c:pt idx="33">
                  <c:v>1.3728073723395615</c:v>
                </c:pt>
                <c:pt idx="34">
                  <c:v>1.9494692926963757</c:v>
                </c:pt>
                <c:pt idx="35">
                  <c:v>2.4808025740070963</c:v>
                </c:pt>
                <c:pt idx="36">
                  <c:v>1.9377783224253331</c:v>
                </c:pt>
                <c:pt idx="37">
                  <c:v>1.807689707773003</c:v>
                </c:pt>
                <c:pt idx="38">
                  <c:v>1.6155436689048235</c:v>
                </c:pt>
                <c:pt idx="39">
                  <c:v>1.4094923245922366</c:v>
                </c:pt>
                <c:pt idx="40">
                  <c:v>2.009948696055297</c:v>
                </c:pt>
                <c:pt idx="41">
                  <c:v>1.8671032855809266</c:v>
                </c:pt>
                <c:pt idx="42">
                  <c:v>1.9303092194191436</c:v>
                </c:pt>
                <c:pt idx="43">
                  <c:v>1.8961780151465064</c:v>
                </c:pt>
                <c:pt idx="44">
                  <c:v>1.5854331230321959</c:v>
                </c:pt>
                <c:pt idx="45">
                  <c:v>1.516942412117205</c:v>
                </c:pt>
                <c:pt idx="46">
                  <c:v>1.7134138691082885</c:v>
                </c:pt>
                <c:pt idx="47">
                  <c:v>1.5104976222622195</c:v>
                </c:pt>
                <c:pt idx="48">
                  <c:v>1.5185622118098021</c:v>
                </c:pt>
                <c:pt idx="49">
                  <c:v>1.4676300426830544</c:v>
                </c:pt>
                <c:pt idx="50">
                  <c:v>1.5365435276593999</c:v>
                </c:pt>
                <c:pt idx="51">
                  <c:v>1.6183309603785796</c:v>
                </c:pt>
                <c:pt idx="52">
                  <c:v>1.4941352292124181</c:v>
                </c:pt>
                <c:pt idx="53">
                  <c:v>1.4835331546006727</c:v>
                </c:pt>
                <c:pt idx="54">
                  <c:v>1.5115529232174287</c:v>
                </c:pt>
                <c:pt idx="55">
                  <c:v>1.4017457218814933</c:v>
                </c:pt>
                <c:pt idx="56">
                  <c:v>1.5536714558099667</c:v>
                </c:pt>
                <c:pt idx="57">
                  <c:v>1.5316595815836151</c:v>
                </c:pt>
                <c:pt idx="58">
                  <c:v>1.6206316871971542</c:v>
                </c:pt>
                <c:pt idx="59">
                  <c:v>1.5191049948493234</c:v>
                </c:pt>
                <c:pt idx="60">
                  <c:v>1.4422631079503303</c:v>
                </c:pt>
                <c:pt idx="61">
                  <c:v>1.4817997322687857</c:v>
                </c:pt>
                <c:pt idx="62">
                  <c:v>1.7114982395795804</c:v>
                </c:pt>
                <c:pt idx="63">
                  <c:v>1.5908223980396348</c:v>
                </c:pt>
                <c:pt idx="64">
                  <c:v>1.7092433011875126</c:v>
                </c:pt>
                <c:pt idx="65">
                  <c:v>1.9406367473467794</c:v>
                </c:pt>
                <c:pt idx="66">
                  <c:v>1.971117952802488</c:v>
                </c:pt>
                <c:pt idx="67">
                  <c:v>2.223676512292645</c:v>
                </c:pt>
                <c:pt idx="68">
                  <c:v>2.502361819316266</c:v>
                </c:pt>
                <c:pt idx="69">
                  <c:v>2.471880613860558</c:v>
                </c:pt>
                <c:pt idx="70">
                  <c:v>2.6344470429576701</c:v>
                </c:pt>
                <c:pt idx="71">
                  <c:v>2.9305501816702679</c:v>
                </c:pt>
                <c:pt idx="72">
                  <c:v>2.9639343590741389</c:v>
                </c:pt>
                <c:pt idx="73">
                  <c:v>2.8884570884219078</c:v>
                </c:pt>
                <c:pt idx="74">
                  <c:v>2.9421620694629187</c:v>
                </c:pt>
                <c:pt idx="75">
                  <c:v>3.2571067803393423</c:v>
                </c:pt>
                <c:pt idx="76">
                  <c:v>3.1671601246953456</c:v>
                </c:pt>
                <c:pt idx="77">
                  <c:v>2.9626242001000174</c:v>
                </c:pt>
                <c:pt idx="78">
                  <c:v>2.9908538188572389</c:v>
                </c:pt>
                <c:pt idx="79">
                  <c:v>2.9983723050785995</c:v>
                </c:pt>
                <c:pt idx="80">
                  <c:v>3.2893154196488203</c:v>
                </c:pt>
                <c:pt idx="81">
                  <c:v>3.4189584655194887</c:v>
                </c:pt>
                <c:pt idx="82">
                  <c:v>3.2471060558769742</c:v>
                </c:pt>
                <c:pt idx="83">
                  <c:v>3.0571639189036697</c:v>
                </c:pt>
                <c:pt idx="84">
                  <c:v>2.7948628726072005</c:v>
                </c:pt>
                <c:pt idx="85">
                  <c:v>2.6230104629646864</c:v>
                </c:pt>
                <c:pt idx="86">
                  <c:v>2.6737189253418596</c:v>
                </c:pt>
                <c:pt idx="87">
                  <c:v>2.2059150341027327</c:v>
                </c:pt>
                <c:pt idx="88">
                  <c:v>1.6705849947139657</c:v>
                </c:pt>
                <c:pt idx="89">
                  <c:v>1.155160264631373</c:v>
                </c:pt>
                <c:pt idx="90">
                  <c:v>1.2954976456311538</c:v>
                </c:pt>
                <c:pt idx="91">
                  <c:v>1.0608886482105815</c:v>
                </c:pt>
                <c:pt idx="92">
                  <c:v>1.0458118944578487</c:v>
                </c:pt>
                <c:pt idx="93">
                  <c:v>0.7920811605703959</c:v>
                </c:pt>
                <c:pt idx="94">
                  <c:v>0.70456244366428911</c:v>
                </c:pt>
                <c:pt idx="95">
                  <c:v>0.72184555162473885</c:v>
                </c:pt>
                <c:pt idx="96">
                  <c:v>0.77075306989579873</c:v>
                </c:pt>
                <c:pt idx="97">
                  <c:v>0.77700440681766336</c:v>
                </c:pt>
                <c:pt idx="98">
                  <c:v>0.75604404184435203</c:v>
                </c:pt>
                <c:pt idx="99">
                  <c:v>0.716986416066415</c:v>
                </c:pt>
                <c:pt idx="100">
                  <c:v>0.6983048293045766</c:v>
                </c:pt>
                <c:pt idx="101">
                  <c:v>0.69924721099054776</c:v>
                </c:pt>
                <c:pt idx="102">
                  <c:v>0.73510604232339638</c:v>
                </c:pt>
                <c:pt idx="103">
                  <c:v>0.67565587458735787</c:v>
                </c:pt>
                <c:pt idx="104">
                  <c:v>0.60142180270532042</c:v>
                </c:pt>
                <c:pt idx="105">
                  <c:v>0.608422479773848</c:v>
                </c:pt>
                <c:pt idx="106">
                  <c:v>0.61558805501743719</c:v>
                </c:pt>
                <c:pt idx="107">
                  <c:v>0.59152185533568546</c:v>
                </c:pt>
                <c:pt idx="108">
                  <c:v>0.5515196579244952</c:v>
                </c:pt>
                <c:pt idx="109">
                  <c:v>0.52008977239826892</c:v>
                </c:pt>
                <c:pt idx="110">
                  <c:v>0.53236966980211686</c:v>
                </c:pt>
                <c:pt idx="111">
                  <c:v>0.52579720474283154</c:v>
                </c:pt>
                <c:pt idx="112">
                  <c:v>0.53534380203564824</c:v>
                </c:pt>
                <c:pt idx="113">
                  <c:v>0.5296722647501485</c:v>
                </c:pt>
                <c:pt idx="114">
                  <c:v>0.55767142908466161</c:v>
                </c:pt>
                <c:pt idx="115">
                  <c:v>0.57813900792990058</c:v>
                </c:pt>
                <c:pt idx="116">
                  <c:v>0.5897017880884986</c:v>
                </c:pt>
                <c:pt idx="117">
                  <c:v>0.56758069435961112</c:v>
                </c:pt>
                <c:pt idx="118">
                  <c:v>0.57710574056307939</c:v>
                </c:pt>
                <c:pt idx="119">
                  <c:v>0.57262336587909435</c:v>
                </c:pt>
                <c:pt idx="120">
                  <c:v>0.57514470163883602</c:v>
                </c:pt>
                <c:pt idx="121">
                  <c:v>0.56085713233363355</c:v>
                </c:pt>
                <c:pt idx="122">
                  <c:v>0.5280797674569927</c:v>
                </c:pt>
                <c:pt idx="123">
                  <c:v>0.50090537093533305</c:v>
                </c:pt>
                <c:pt idx="124">
                  <c:v>0.51239145606304481</c:v>
                </c:pt>
                <c:pt idx="125">
                  <c:v>0.52639887695049814</c:v>
                </c:pt>
                <c:pt idx="126">
                  <c:v>0.4740111228314226</c:v>
                </c:pt>
                <c:pt idx="127">
                  <c:v>0.51978406988384129</c:v>
                </c:pt>
                <c:pt idx="128">
                  <c:v>0.56600340143314543</c:v>
                </c:pt>
                <c:pt idx="129">
                  <c:v>0.52799658975034047</c:v>
                </c:pt>
                <c:pt idx="130">
                  <c:v>0.55388592529749103</c:v>
                </c:pt>
                <c:pt idx="131">
                  <c:v>0.54227641638320967</c:v>
                </c:pt>
                <c:pt idx="132">
                  <c:v>0.47457208274009888</c:v>
                </c:pt>
                <c:pt idx="133">
                  <c:v>0.43802666293324255</c:v>
                </c:pt>
                <c:pt idx="134">
                  <c:v>0.46338484221829102</c:v>
                </c:pt>
                <c:pt idx="135">
                  <c:v>0.48563305611932411</c:v>
                </c:pt>
                <c:pt idx="136">
                  <c:v>0.42008455494853847</c:v>
                </c:pt>
                <c:pt idx="137">
                  <c:v>0.43994048778494438</c:v>
                </c:pt>
                <c:pt idx="138">
                  <c:v>0.43515592565569</c:v>
                </c:pt>
                <c:pt idx="139">
                  <c:v>0.43180673216521187</c:v>
                </c:pt>
                <c:pt idx="140">
                  <c:v>0.42486911707779296</c:v>
                </c:pt>
                <c:pt idx="141">
                  <c:v>0.41031405760204476</c:v>
                </c:pt>
                <c:pt idx="142">
                  <c:v>0.40809494425644155</c:v>
                </c:pt>
                <c:pt idx="143">
                  <c:v>0.3936189629265312</c:v>
                </c:pt>
                <c:pt idx="144">
                  <c:v>0.37024904412667342</c:v>
                </c:pt>
                <c:pt idx="145">
                  <c:v>0.34317980586618557</c:v>
                </c:pt>
                <c:pt idx="146">
                  <c:v>0.37256704211564634</c:v>
                </c:pt>
                <c:pt idx="147">
                  <c:v>0.36917235380479763</c:v>
                </c:pt>
                <c:pt idx="148">
                  <c:v>0.36337816887961022</c:v>
                </c:pt>
                <c:pt idx="149">
                  <c:v>0.36959330289693537</c:v>
                </c:pt>
                <c:pt idx="150">
                  <c:v>0.36749810276713413</c:v>
                </c:pt>
                <c:pt idx="151">
                  <c:v>0.37874804468857698</c:v>
                </c:pt>
                <c:pt idx="152">
                  <c:v>0.4072895640077932</c:v>
                </c:pt>
                <c:pt idx="153">
                  <c:v>0.36958142534517907</c:v>
                </c:pt>
                <c:pt idx="154">
                  <c:v>0.40708123174998867</c:v>
                </c:pt>
                <c:pt idx="155">
                  <c:v>0.44728935750625676</c:v>
                </c:pt>
                <c:pt idx="156">
                  <c:v>0.4416643865455353</c:v>
                </c:pt>
                <c:pt idx="157">
                  <c:v>0.41166454142168768</c:v>
                </c:pt>
                <c:pt idx="158">
                  <c:v>0.43583108332700943</c:v>
                </c:pt>
                <c:pt idx="159">
                  <c:v>0.42541447043678454</c:v>
                </c:pt>
                <c:pt idx="160">
                  <c:v>0.46353927361500763</c:v>
                </c:pt>
                <c:pt idx="161">
                  <c:v>0.50791404452736566</c:v>
                </c:pt>
                <c:pt idx="162">
                  <c:v>0.53031881822600313</c:v>
                </c:pt>
                <c:pt idx="163">
                  <c:v>0.52138713286640725</c:v>
                </c:pt>
                <c:pt idx="164">
                  <c:v>0.4777370526843045</c:v>
                </c:pt>
                <c:pt idx="165">
                  <c:v>0.51275132114191191</c:v>
                </c:pt>
                <c:pt idx="166">
                  <c:v>0.60999726135848131</c:v>
                </c:pt>
                <c:pt idx="167">
                  <c:v>0.60670967200280113</c:v>
                </c:pt>
                <c:pt idx="168">
                  <c:v>0.61271372615423902</c:v>
                </c:pt>
                <c:pt idx="169">
                  <c:v>0.59305289298741248</c:v>
                </c:pt>
                <c:pt idx="170">
                  <c:v>0.62540123260490765</c:v>
                </c:pt>
                <c:pt idx="171">
                  <c:v>0.63614044569004247</c:v>
                </c:pt>
                <c:pt idx="172">
                  <c:v>0.61939990764556763</c:v>
                </c:pt>
                <c:pt idx="173">
                  <c:v>0.66898980336221947</c:v>
                </c:pt>
                <c:pt idx="174">
                  <c:v>0.66583121127835621</c:v>
                </c:pt>
                <c:pt idx="175">
                  <c:v>0.60487038405979698</c:v>
                </c:pt>
                <c:pt idx="176">
                  <c:v>0.55717564359346317</c:v>
                </c:pt>
                <c:pt idx="177">
                  <c:v>0.54359369763285148</c:v>
                </c:pt>
                <c:pt idx="178">
                  <c:v>0.48768661774847333</c:v>
                </c:pt>
                <c:pt idx="179">
                  <c:v>0.48237548866344832</c:v>
                </c:pt>
                <c:pt idx="180">
                  <c:v>0.48927104470672045</c:v>
                </c:pt>
                <c:pt idx="181">
                  <c:v>0.49538693276555457</c:v>
                </c:pt>
                <c:pt idx="182">
                  <c:v>0.53102125374022768</c:v>
                </c:pt>
                <c:pt idx="183">
                  <c:v>0.52990016734950229</c:v>
                </c:pt>
                <c:pt idx="184">
                  <c:v>0.49745729996075722</c:v>
                </c:pt>
                <c:pt idx="185">
                  <c:v>0.6018711260394769</c:v>
                </c:pt>
                <c:pt idx="186">
                  <c:v>0.53773120430540622</c:v>
                </c:pt>
                <c:pt idx="187">
                  <c:v>0.4184011173582981</c:v>
                </c:pt>
                <c:pt idx="188">
                  <c:v>0.44935235866020429</c:v>
                </c:pt>
                <c:pt idx="189">
                  <c:v>0.47545581517988422</c:v>
                </c:pt>
                <c:pt idx="190">
                  <c:v>0.49405555367102882</c:v>
                </c:pt>
                <c:pt idx="191">
                  <c:v>0.36169818875558013</c:v>
                </c:pt>
                <c:pt idx="192">
                  <c:v>0.3248693270923646</c:v>
                </c:pt>
                <c:pt idx="193">
                  <c:v>0.35997990757384346</c:v>
                </c:pt>
                <c:pt idx="194">
                  <c:v>0.31425928686073223</c:v>
                </c:pt>
                <c:pt idx="195">
                  <c:v>0.2952782096221882</c:v>
                </c:pt>
                <c:pt idx="196">
                  <c:v>0.27417736967632406</c:v>
                </c:pt>
                <c:pt idx="197">
                  <c:v>0.24733013641548446</c:v>
                </c:pt>
                <c:pt idx="198">
                  <c:v>0.27871547786407008</c:v>
                </c:pt>
                <c:pt idx="199">
                  <c:v>0.24652548367399446</c:v>
                </c:pt>
                <c:pt idx="200">
                  <c:v>0.23679928295091887</c:v>
                </c:pt>
                <c:pt idx="201">
                  <c:v>0.25566922581107021</c:v>
                </c:pt>
                <c:pt idx="202">
                  <c:v>0.28147664766392422</c:v>
                </c:pt>
                <c:pt idx="203">
                  <c:v>0.24882424653827018</c:v>
                </c:pt>
                <c:pt idx="204">
                  <c:v>0.23809427902955668</c:v>
                </c:pt>
                <c:pt idx="205">
                  <c:v>0.26834168743774051</c:v>
                </c:pt>
                <c:pt idx="206">
                  <c:v>0.30062408968378374</c:v>
                </c:pt>
                <c:pt idx="207">
                  <c:v>0.25372673169311344</c:v>
                </c:pt>
                <c:pt idx="208">
                  <c:v>0.30635907231775122</c:v>
                </c:pt>
                <c:pt idx="209">
                  <c:v>0.28526913617993505</c:v>
                </c:pt>
                <c:pt idx="210">
                  <c:v>0.26904281834217725</c:v>
                </c:pt>
                <c:pt idx="211">
                  <c:v>0.26013306208720272</c:v>
                </c:pt>
                <c:pt idx="212">
                  <c:v>0.32827239402198488</c:v>
                </c:pt>
                <c:pt idx="213">
                  <c:v>0.30696790508685257</c:v>
                </c:pt>
                <c:pt idx="214">
                  <c:v>0.32120117414345362</c:v>
                </c:pt>
                <c:pt idx="215">
                  <c:v>0.33464055381472785</c:v>
                </c:pt>
                <c:pt idx="216">
                  <c:v>0.30912509345710454</c:v>
                </c:pt>
                <c:pt idx="217">
                  <c:v>0.31010575113814576</c:v>
                </c:pt>
                <c:pt idx="218">
                  <c:v>0.33515048227768363</c:v>
                </c:pt>
                <c:pt idx="219">
                  <c:v>0.33387856393886883</c:v>
                </c:pt>
                <c:pt idx="220">
                  <c:v>0.34464884019496139</c:v>
                </c:pt>
                <c:pt idx="221">
                  <c:v>0.29687949727088037</c:v>
                </c:pt>
                <c:pt idx="222">
                  <c:v>0.26836994247534129</c:v>
                </c:pt>
                <c:pt idx="223">
                  <c:v>0.24632255343345777</c:v>
                </c:pt>
                <c:pt idx="224">
                  <c:v>0.2513909187304425</c:v>
                </c:pt>
                <c:pt idx="225">
                  <c:v>0.24682938996315626</c:v>
                </c:pt>
                <c:pt idx="226">
                  <c:v>0.22117003295686682</c:v>
                </c:pt>
                <c:pt idx="227">
                  <c:v>0.18275319332885917</c:v>
                </c:pt>
                <c:pt idx="228">
                  <c:v>0.17619041833940216</c:v>
                </c:pt>
                <c:pt idx="229">
                  <c:v>0.18997378571640794</c:v>
                </c:pt>
                <c:pt idx="230">
                  <c:v>0.17901103933292201</c:v>
                </c:pt>
                <c:pt idx="231">
                  <c:v>0.17795101837462196</c:v>
                </c:pt>
                <c:pt idx="232">
                  <c:v>0.16591568379856056</c:v>
                </c:pt>
                <c:pt idx="233">
                  <c:v>0.15790596113242317</c:v>
                </c:pt>
                <c:pt idx="234">
                  <c:v>0.17664351640272907</c:v>
                </c:pt>
                <c:pt idx="235">
                  <c:v>0.17881132452518725</c:v>
                </c:pt>
                <c:pt idx="236">
                  <c:v>0.15411014475904761</c:v>
                </c:pt>
                <c:pt idx="237">
                  <c:v>0.16552022278447709</c:v>
                </c:pt>
                <c:pt idx="238">
                  <c:v>0.18078305442888279</c:v>
                </c:pt>
                <c:pt idx="239">
                  <c:v>0.15331983632438584</c:v>
                </c:pt>
                <c:pt idx="240">
                  <c:v>0.12743723508921245</c:v>
                </c:pt>
                <c:pt idx="241">
                  <c:v>0.14600948330376431</c:v>
                </c:pt>
                <c:pt idx="242">
                  <c:v>0.14912132276524509</c:v>
                </c:pt>
                <c:pt idx="243">
                  <c:v>0.15085012246606772</c:v>
                </c:pt>
                <c:pt idx="244">
                  <c:v>0.15593773301420297</c:v>
                </c:pt>
                <c:pt idx="245">
                  <c:v>0.16859432298830093</c:v>
                </c:pt>
                <c:pt idx="246">
                  <c:v>0.16911556960695251</c:v>
                </c:pt>
                <c:pt idx="247">
                  <c:v>0.16188603193878287</c:v>
                </c:pt>
                <c:pt idx="248">
                  <c:v>0.15138235643475975</c:v>
                </c:pt>
                <c:pt idx="249">
                  <c:v>0.14895474224684987</c:v>
                </c:pt>
                <c:pt idx="250">
                  <c:v>0.16297136095752168</c:v>
                </c:pt>
                <c:pt idx="251">
                  <c:v>0.16116858041595619</c:v>
                </c:pt>
                <c:pt idx="252">
                  <c:v>0.16846984160929654</c:v>
                </c:pt>
                <c:pt idx="253">
                  <c:v>0.17973721999408093</c:v>
                </c:pt>
                <c:pt idx="254">
                  <c:v>0.16698254766250495</c:v>
                </c:pt>
                <c:pt idx="255">
                  <c:v>0.19740446930142286</c:v>
                </c:pt>
                <c:pt idx="256">
                  <c:v>0.18983279102684775</c:v>
                </c:pt>
                <c:pt idx="257">
                  <c:v>0.22372506520827926</c:v>
                </c:pt>
                <c:pt idx="258">
                  <c:v>0.23327980207857643</c:v>
                </c:pt>
                <c:pt idx="259">
                  <c:v>0.22142652001778326</c:v>
                </c:pt>
                <c:pt idx="260">
                  <c:v>0.19582703632755308</c:v>
                </c:pt>
                <c:pt idx="261">
                  <c:v>0.21723505525864345</c:v>
                </c:pt>
                <c:pt idx="262">
                  <c:v>0.23323473256503729</c:v>
                </c:pt>
                <c:pt idx="263">
                  <c:v>0.2178681843003733</c:v>
                </c:pt>
                <c:pt idx="264">
                  <c:v>0.24275738958649801</c:v>
                </c:pt>
                <c:pt idx="265">
                  <c:v>0.232247400620371</c:v>
                </c:pt>
                <c:pt idx="266">
                  <c:v>0.21362650283611823</c:v>
                </c:pt>
                <c:pt idx="267">
                  <c:v>0.19927187403402147</c:v>
                </c:pt>
                <c:pt idx="268">
                  <c:v>0.1750782914163139</c:v>
                </c:pt>
                <c:pt idx="269">
                  <c:v>0.18221463481643541</c:v>
                </c:pt>
                <c:pt idx="270">
                  <c:v>0.20197284823026576</c:v>
                </c:pt>
                <c:pt idx="271">
                  <c:v>0.21057043632659944</c:v>
                </c:pt>
                <c:pt idx="272">
                  <c:v>0.19773750672084994</c:v>
                </c:pt>
                <c:pt idx="273">
                  <c:v>0.1777075590435907</c:v>
                </c:pt>
                <c:pt idx="274">
                  <c:v>0.19654612294806517</c:v>
                </c:pt>
                <c:pt idx="275">
                  <c:v>0.18114809260454273</c:v>
                </c:pt>
                <c:pt idx="276">
                  <c:v>0.16791732624152311</c:v>
                </c:pt>
                <c:pt idx="277">
                  <c:v>0.16930701936092973</c:v>
                </c:pt>
                <c:pt idx="278">
                  <c:v>0.16326115799054078</c:v>
                </c:pt>
                <c:pt idx="279">
                  <c:v>0.16222980390108441</c:v>
                </c:pt>
                <c:pt idx="280">
                  <c:v>0.17178903231199374</c:v>
                </c:pt>
                <c:pt idx="281">
                  <c:v>0.19185975854777748</c:v>
                </c:pt>
                <c:pt idx="282">
                  <c:v>0.20551502486362475</c:v>
                </c:pt>
                <c:pt idx="283">
                  <c:v>0.19119115175416884</c:v>
                </c:pt>
                <c:pt idx="284">
                  <c:v>0.19770511728485962</c:v>
                </c:pt>
                <c:pt idx="285">
                  <c:v>0.20760057465154247</c:v>
                </c:pt>
                <c:pt idx="286">
                  <c:v>0.19533739132935229</c:v>
                </c:pt>
                <c:pt idx="287">
                  <c:v>0.20823553919508717</c:v>
                </c:pt>
                <c:pt idx="288">
                  <c:v>0.20772972947486223</c:v>
                </c:pt>
                <c:pt idx="289">
                  <c:v>0.20235550119747275</c:v>
                </c:pt>
                <c:pt idx="290">
                  <c:v>0.22344144390934814</c:v>
                </c:pt>
                <c:pt idx="291">
                  <c:v>0.24724611386743231</c:v>
                </c:pt>
                <c:pt idx="292">
                  <c:v>0.23406344803407098</c:v>
                </c:pt>
                <c:pt idx="293">
                  <c:v>0.25815263595978166</c:v>
                </c:pt>
                <c:pt idx="294">
                  <c:v>0.29883870533037182</c:v>
                </c:pt>
                <c:pt idx="295">
                  <c:v>0.28043987675719118</c:v>
                </c:pt>
                <c:pt idx="296">
                  <c:v>0.30342260591990999</c:v>
                </c:pt>
                <c:pt idx="297">
                  <c:v>0.29005026144146429</c:v>
                </c:pt>
                <c:pt idx="298">
                  <c:v>0.32194788692314685</c:v>
                </c:pt>
                <c:pt idx="299">
                  <c:v>0.32112594612778139</c:v>
                </c:pt>
                <c:pt idx="300">
                  <c:v>0.28750197080609935</c:v>
                </c:pt>
                <c:pt idx="301">
                  <c:v>0.25614427646376153</c:v>
                </c:pt>
                <c:pt idx="302">
                  <c:v>0.23299981148328591</c:v>
                </c:pt>
                <c:pt idx="303">
                  <c:v>0.26289469380770492</c:v>
                </c:pt>
                <c:pt idx="304">
                  <c:v>0.28252185698648902</c:v>
                </c:pt>
                <c:pt idx="305">
                  <c:v>0.32412533393938808</c:v>
                </c:pt>
                <c:pt idx="306">
                  <c:v>0.48104960341631053</c:v>
                </c:pt>
                <c:pt idx="307">
                  <c:v>0.59930137070843315</c:v>
                </c:pt>
                <c:pt idx="308">
                  <c:v>0.49106818176733641</c:v>
                </c:pt>
                <c:pt idx="309">
                  <c:v>0.45891752950812964</c:v>
                </c:pt>
                <c:pt idx="310">
                  <c:v>0.49282986134318335</c:v>
                </c:pt>
                <c:pt idx="311">
                  <c:v>0.54678129835349609</c:v>
                </c:pt>
                <c:pt idx="312">
                  <c:v>0.56285662448309959</c:v>
                </c:pt>
                <c:pt idx="313">
                  <c:v>0.7301060792150692</c:v>
                </c:pt>
                <c:pt idx="314">
                  <c:v>0.76952365972464454</c:v>
                </c:pt>
                <c:pt idx="315">
                  <c:v>0.76467904089106542</c:v>
                </c:pt>
                <c:pt idx="316">
                  <c:v>0.77029439453907755</c:v>
                </c:pt>
                <c:pt idx="317">
                  <c:v>0.77745121781595583</c:v>
                </c:pt>
                <c:pt idx="318">
                  <c:v>0.84780829587634332</c:v>
                </c:pt>
                <c:pt idx="319">
                  <c:v>0.8508912351340755</c:v>
                </c:pt>
                <c:pt idx="320">
                  <c:v>0.82858965034225496</c:v>
                </c:pt>
                <c:pt idx="321">
                  <c:v>0.90213849157856152</c:v>
                </c:pt>
                <c:pt idx="322">
                  <c:v>0.825469177142372</c:v>
                </c:pt>
                <c:pt idx="323">
                  <c:v>0.86795503737691548</c:v>
                </c:pt>
                <c:pt idx="324">
                  <c:v>0.84387595972943052</c:v>
                </c:pt>
                <c:pt idx="325">
                  <c:v>0.98282971381222717</c:v>
                </c:pt>
                <c:pt idx="326">
                  <c:v>0.96125762172009044</c:v>
                </c:pt>
                <c:pt idx="327">
                  <c:v>0.92083488195934682</c:v>
                </c:pt>
                <c:pt idx="328">
                  <c:v>1.0108441870229481</c:v>
                </c:pt>
                <c:pt idx="329">
                  <c:v>0.90908983282093814</c:v>
                </c:pt>
                <c:pt idx="330">
                  <c:v>0.89279029756466188</c:v>
                </c:pt>
                <c:pt idx="331">
                  <c:v>0.86434328772667246</c:v>
                </c:pt>
                <c:pt idx="332">
                  <c:v>0.93905230807827045</c:v>
                </c:pt>
                <c:pt idx="333">
                  <c:v>0.94737614665939762</c:v>
                </c:pt>
                <c:pt idx="334">
                  <c:v>0.99649707063197512</c:v>
                </c:pt>
                <c:pt idx="335">
                  <c:v>1.0966914239233205</c:v>
                </c:pt>
                <c:pt idx="336">
                  <c:v>1.1707838636392796</c:v>
                </c:pt>
                <c:pt idx="337">
                  <c:v>1.0553805213355043</c:v>
                </c:pt>
                <c:pt idx="338">
                  <c:v>1.1359000161512922</c:v>
                </c:pt>
                <c:pt idx="339">
                  <c:v>1.132576588726816</c:v>
                </c:pt>
                <c:pt idx="340">
                  <c:v>1.2204434133673718</c:v>
                </c:pt>
                <c:pt idx="341">
                  <c:v>1.0883810194651036</c:v>
                </c:pt>
                <c:pt idx="342">
                  <c:v>1.2806341818680933</c:v>
                </c:pt>
                <c:pt idx="343">
                  <c:v>1.3791656453726993</c:v>
                </c:pt>
                <c:pt idx="344">
                  <c:v>1.4005166869331589</c:v>
                </c:pt>
                <c:pt idx="345">
                  <c:v>1.4054941528188878</c:v>
                </c:pt>
                <c:pt idx="346">
                  <c:v>1.2927343249239196</c:v>
                </c:pt>
                <c:pt idx="347">
                  <c:v>1.3435552724675215</c:v>
                </c:pt>
                <c:pt idx="348">
                  <c:v>1.3198537634176033</c:v>
                </c:pt>
                <c:pt idx="349">
                  <c:v>1.5995962575939449</c:v>
                </c:pt>
                <c:pt idx="350">
                  <c:v>1.6291556517137955</c:v>
                </c:pt>
                <c:pt idx="351">
                  <c:v>1.6885998904180421</c:v>
                </c:pt>
                <c:pt idx="352">
                  <c:v>1.8498663573544007</c:v>
                </c:pt>
                <c:pt idx="353">
                  <c:v>1.7677949568207962</c:v>
                </c:pt>
                <c:pt idx="354">
                  <c:v>1.6537003696303878</c:v>
                </c:pt>
                <c:pt idx="355">
                  <c:v>1.7048991171595289</c:v>
                </c:pt>
                <c:pt idx="356">
                  <c:v>1.760699999298031</c:v>
                </c:pt>
                <c:pt idx="357">
                  <c:v>1.869425429444185</c:v>
                </c:pt>
                <c:pt idx="358">
                  <c:v>1.7651103782986688</c:v>
                </c:pt>
                <c:pt idx="359">
                  <c:v>1.8644397836173772</c:v>
                </c:pt>
                <c:pt idx="360">
                  <c:v>1.7921479191286644</c:v>
                </c:pt>
                <c:pt idx="361">
                  <c:v>1.8211823912337173</c:v>
                </c:pt>
                <c:pt idx="362">
                  <c:v>1.7346121015095792</c:v>
                </c:pt>
                <c:pt idx="363">
                  <c:v>1.5947266925808339</c:v>
                </c:pt>
                <c:pt idx="364">
                  <c:v>1.5559140224966557</c:v>
                </c:pt>
                <c:pt idx="365">
                  <c:v>1.6368039140209616</c:v>
                </c:pt>
                <c:pt idx="366">
                  <c:v>1.7378516758846752</c:v>
                </c:pt>
                <c:pt idx="367">
                  <c:v>1.8064510841432808</c:v>
                </c:pt>
                <c:pt idx="368">
                  <c:v>1.7018303649844035</c:v>
                </c:pt>
                <c:pt idx="369">
                  <c:v>1.6857492611494564</c:v>
                </c:pt>
                <c:pt idx="370">
                  <c:v>1.7739359595991664</c:v>
                </c:pt>
                <c:pt idx="371">
                  <c:v>1.7564715350042237</c:v>
                </c:pt>
                <c:pt idx="372">
                  <c:v>1.7246551575243283</c:v>
                </c:pt>
                <c:pt idx="373">
                  <c:v>1.7760109407391593</c:v>
                </c:pt>
                <c:pt idx="374">
                  <c:v>1.8220063560090083</c:v>
                </c:pt>
                <c:pt idx="375">
                  <c:v>1.9556362405283612</c:v>
                </c:pt>
                <c:pt idx="376">
                  <c:v>2.0006753827914676</c:v>
                </c:pt>
                <c:pt idx="377">
                  <c:v>2.1060202910560468</c:v>
                </c:pt>
                <c:pt idx="378">
                  <c:v>1.8606721614924751</c:v>
                </c:pt>
                <c:pt idx="379">
                  <c:v>1.5282277561798761</c:v>
                </c:pt>
                <c:pt idx="380">
                  <c:v>1.2306680660877096</c:v>
                </c:pt>
                <c:pt idx="381">
                  <c:v>1.1144626902209709</c:v>
                </c:pt>
                <c:pt idx="382">
                  <c:v>1.1495784300455123</c:v>
                </c:pt>
                <c:pt idx="383">
                  <c:v>1.0996771155580063</c:v>
                </c:pt>
                <c:pt idx="384">
                  <c:v>1.3775997143009227</c:v>
                </c:pt>
                <c:pt idx="385">
                  <c:v>1.3930783627762136</c:v>
                </c:pt>
                <c:pt idx="386">
                  <c:v>1.3739033206351812</c:v>
                </c:pt>
                <c:pt idx="387">
                  <c:v>1.7339989490274668</c:v>
                </c:pt>
                <c:pt idx="388">
                  <c:v>1.660691676385655</c:v>
                </c:pt>
                <c:pt idx="389">
                  <c:v>1.8120654353110273</c:v>
                </c:pt>
                <c:pt idx="390">
                  <c:v>1.7537246292804083</c:v>
                </c:pt>
                <c:pt idx="391">
                  <c:v>1.9617294232454798</c:v>
                </c:pt>
                <c:pt idx="392">
                  <c:v>2.2058863520025445</c:v>
                </c:pt>
                <c:pt idx="393">
                  <c:v>2.4302805020277884</c:v>
                </c:pt>
                <c:pt idx="394">
                  <c:v>2.4209194215755332</c:v>
                </c:pt>
                <c:pt idx="395">
                  <c:v>2.7501644629098059</c:v>
                </c:pt>
                <c:pt idx="396">
                  <c:v>3.2938850322592144</c:v>
                </c:pt>
                <c:pt idx="397">
                  <c:v>3.5219894399809979</c:v>
                </c:pt>
                <c:pt idx="398">
                  <c:v>3.4667566116961632</c:v>
                </c:pt>
                <c:pt idx="399">
                  <c:v>2.9840073462975458</c:v>
                </c:pt>
                <c:pt idx="400">
                  <c:v>3.2063732783533729</c:v>
                </c:pt>
                <c:pt idx="401">
                  <c:v>3.4603008265719617</c:v>
                </c:pt>
                <c:pt idx="402">
                  <c:v>3.5622046921432236</c:v>
                </c:pt>
                <c:pt idx="403">
                  <c:v>3.3763129424318663</c:v>
                </c:pt>
                <c:pt idx="404">
                  <c:v>3.1073140706223281</c:v>
                </c:pt>
                <c:pt idx="405">
                  <c:v>3.1608580169254203</c:v>
                </c:pt>
                <c:pt idx="406">
                  <c:v>3.090629732898194</c:v>
                </c:pt>
                <c:pt idx="407">
                  <c:v>3.2989113018543765</c:v>
                </c:pt>
                <c:pt idx="408">
                  <c:v>3.3838417164774266</c:v>
                </c:pt>
                <c:pt idx="409">
                  <c:v>3.4545718516935313</c:v>
                </c:pt>
                <c:pt idx="410">
                  <c:v>3.6256496931761828</c:v>
                </c:pt>
                <c:pt idx="411">
                  <c:v>3.3271858057371229</c:v>
                </c:pt>
                <c:pt idx="412">
                  <c:v>3.5342983670089239</c:v>
                </c:pt>
                <c:pt idx="413">
                  <c:v>3.2305963203760686</c:v>
                </c:pt>
                <c:pt idx="414">
                  <c:v>3.4000353764670139</c:v>
                </c:pt>
                <c:pt idx="415">
                  <c:v>3.5888567600074768</c:v>
                </c:pt>
                <c:pt idx="416">
                  <c:v>3.7776781435479401</c:v>
                </c:pt>
                <c:pt idx="417">
                  <c:v>4.0471550187331706</c:v>
                </c:pt>
                <c:pt idx="418">
                  <c:v>3.8539569806073324</c:v>
                </c:pt>
                <c:pt idx="419">
                  <c:v>4.0602849824892955</c:v>
                </c:pt>
                <c:pt idx="420">
                  <c:v>4.2872457845594552</c:v>
                </c:pt>
                <c:pt idx="421">
                  <c:v>4.1915846200505458</c:v>
                </c:pt>
                <c:pt idx="422">
                  <c:v>4.6361276786507748</c:v>
                </c:pt>
                <c:pt idx="423">
                  <c:v>4.9995472276316892</c:v>
                </c:pt>
                <c:pt idx="424">
                  <c:v>4.9250554064749998</c:v>
                </c:pt>
                <c:pt idx="425">
                  <c:v>4.6930903395488732</c:v>
                </c:pt>
                <c:pt idx="426">
                  <c:v>5.2636482525180668</c:v>
                </c:pt>
                <c:pt idx="427">
                  <c:v>6.7498305001365591</c:v>
                </c:pt>
                <c:pt idx="428">
                  <c:v>7.5703340095123313</c:v>
                </c:pt>
                <c:pt idx="429">
                  <c:v>6.3909438068777646</c:v>
                </c:pt>
                <c:pt idx="430">
                  <c:v>6.0078445888143124</c:v>
                </c:pt>
                <c:pt idx="431">
                  <c:v>5.7161434548047048</c:v>
                </c:pt>
                <c:pt idx="432">
                  <c:v>5.3789527049281016</c:v>
                </c:pt>
                <c:pt idx="433">
                  <c:v>5.879405975234393</c:v>
                </c:pt>
              </c:numCache>
            </c:numRef>
          </c:val>
          <c:smooth val="0"/>
        </c:ser>
        <c:dLbls>
          <c:showLegendKey val="0"/>
          <c:showVal val="0"/>
          <c:showCatName val="0"/>
          <c:showSerName val="0"/>
          <c:showPercent val="0"/>
          <c:showBubbleSize val="0"/>
        </c:dLbls>
        <c:marker val="1"/>
        <c:smooth val="0"/>
        <c:axId val="127292544"/>
        <c:axId val="127294080"/>
      </c:lineChart>
      <c:dateAx>
        <c:axId val="127292544"/>
        <c:scaling>
          <c:orientation val="minMax"/>
        </c:scaling>
        <c:delete val="0"/>
        <c:axPos val="b"/>
        <c:numFmt formatCode="yy\-mm" sourceLinked="0"/>
        <c:majorTickMark val="none"/>
        <c:minorTickMark val="none"/>
        <c:tickLblPos val="nextTo"/>
        <c:crossAx val="127294080"/>
        <c:crosses val="autoZero"/>
        <c:auto val="1"/>
        <c:lblOffset val="100"/>
        <c:baseTimeUnit val="months"/>
      </c:dateAx>
      <c:valAx>
        <c:axId val="127294080"/>
        <c:scaling>
          <c:orientation val="minMax"/>
        </c:scaling>
        <c:delete val="0"/>
        <c:axPos val="l"/>
        <c:numFmt formatCode="#,##0_ " sourceLinked="0"/>
        <c:majorTickMark val="none"/>
        <c:minorTickMark val="none"/>
        <c:tickLblPos val="nextTo"/>
        <c:crossAx val="1272925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经济走势类!$C$1:$C$2</c:f>
              <c:strCache>
                <c:ptCount val="1"/>
                <c:pt idx="0">
                  <c:v>OECD综合领先指标:-100</c:v>
                </c:pt>
              </c:strCache>
            </c:strRef>
          </c:tx>
          <c:marker>
            <c:symbol val="none"/>
          </c:marker>
          <c:cat>
            <c:numRef>
              <c:f>经济走势类!$A$3:$A$448</c:f>
              <c:numCache>
                <c:formatCode>yyyy\-mm;@</c:formatCode>
                <c:ptCount val="446"/>
                <c:pt idx="0">
                  <c:v>30406</c:v>
                </c:pt>
                <c:pt idx="1">
                  <c:v>30436</c:v>
                </c:pt>
                <c:pt idx="2">
                  <c:v>30467</c:v>
                </c:pt>
                <c:pt idx="3">
                  <c:v>30497</c:v>
                </c:pt>
                <c:pt idx="4">
                  <c:v>30528</c:v>
                </c:pt>
                <c:pt idx="5">
                  <c:v>30559</c:v>
                </c:pt>
                <c:pt idx="6">
                  <c:v>30589</c:v>
                </c:pt>
                <c:pt idx="7">
                  <c:v>30620</c:v>
                </c:pt>
                <c:pt idx="8">
                  <c:v>30650</c:v>
                </c:pt>
                <c:pt idx="9">
                  <c:v>30681</c:v>
                </c:pt>
                <c:pt idx="10">
                  <c:v>30712</c:v>
                </c:pt>
                <c:pt idx="11">
                  <c:v>30741</c:v>
                </c:pt>
                <c:pt idx="12">
                  <c:v>30772</c:v>
                </c:pt>
                <c:pt idx="13">
                  <c:v>30802</c:v>
                </c:pt>
                <c:pt idx="14">
                  <c:v>30833</c:v>
                </c:pt>
                <c:pt idx="15">
                  <c:v>30863</c:v>
                </c:pt>
                <c:pt idx="16">
                  <c:v>30894</c:v>
                </c:pt>
                <c:pt idx="17">
                  <c:v>30925</c:v>
                </c:pt>
                <c:pt idx="18">
                  <c:v>30955</c:v>
                </c:pt>
                <c:pt idx="19">
                  <c:v>30986</c:v>
                </c:pt>
                <c:pt idx="20">
                  <c:v>31016</c:v>
                </c:pt>
                <c:pt idx="21">
                  <c:v>31047</c:v>
                </c:pt>
                <c:pt idx="22">
                  <c:v>31078</c:v>
                </c:pt>
                <c:pt idx="23">
                  <c:v>31106</c:v>
                </c:pt>
                <c:pt idx="24">
                  <c:v>31137</c:v>
                </c:pt>
                <c:pt idx="25">
                  <c:v>31167</c:v>
                </c:pt>
                <c:pt idx="26">
                  <c:v>31198</c:v>
                </c:pt>
                <c:pt idx="27">
                  <c:v>31228</c:v>
                </c:pt>
                <c:pt idx="28">
                  <c:v>31259</c:v>
                </c:pt>
                <c:pt idx="29">
                  <c:v>31290</c:v>
                </c:pt>
                <c:pt idx="30">
                  <c:v>31320</c:v>
                </c:pt>
                <c:pt idx="31">
                  <c:v>31351</c:v>
                </c:pt>
                <c:pt idx="32">
                  <c:v>31381</c:v>
                </c:pt>
                <c:pt idx="33">
                  <c:v>31412</c:v>
                </c:pt>
                <c:pt idx="34">
                  <c:v>31443</c:v>
                </c:pt>
                <c:pt idx="35">
                  <c:v>31471</c:v>
                </c:pt>
                <c:pt idx="36">
                  <c:v>31502</c:v>
                </c:pt>
                <c:pt idx="37">
                  <c:v>31532</c:v>
                </c:pt>
                <c:pt idx="38">
                  <c:v>31563</c:v>
                </c:pt>
                <c:pt idx="39">
                  <c:v>31593</c:v>
                </c:pt>
                <c:pt idx="40">
                  <c:v>31624</c:v>
                </c:pt>
                <c:pt idx="41">
                  <c:v>31655</c:v>
                </c:pt>
                <c:pt idx="42">
                  <c:v>31685</c:v>
                </c:pt>
                <c:pt idx="43">
                  <c:v>31716</c:v>
                </c:pt>
                <c:pt idx="44">
                  <c:v>31746</c:v>
                </c:pt>
                <c:pt idx="45">
                  <c:v>31777</c:v>
                </c:pt>
                <c:pt idx="46">
                  <c:v>31808</c:v>
                </c:pt>
                <c:pt idx="47">
                  <c:v>31836</c:v>
                </c:pt>
                <c:pt idx="48">
                  <c:v>31867</c:v>
                </c:pt>
                <c:pt idx="49">
                  <c:v>31897</c:v>
                </c:pt>
                <c:pt idx="50">
                  <c:v>31928</c:v>
                </c:pt>
                <c:pt idx="51">
                  <c:v>31958</c:v>
                </c:pt>
                <c:pt idx="52">
                  <c:v>31989</c:v>
                </c:pt>
                <c:pt idx="53">
                  <c:v>32020</c:v>
                </c:pt>
                <c:pt idx="54">
                  <c:v>32050</c:v>
                </c:pt>
                <c:pt idx="55">
                  <c:v>32081</c:v>
                </c:pt>
                <c:pt idx="56">
                  <c:v>32111</c:v>
                </c:pt>
                <c:pt idx="57">
                  <c:v>32142</c:v>
                </c:pt>
                <c:pt idx="58">
                  <c:v>32173</c:v>
                </c:pt>
                <c:pt idx="59">
                  <c:v>32202</c:v>
                </c:pt>
                <c:pt idx="60">
                  <c:v>32233</c:v>
                </c:pt>
                <c:pt idx="61">
                  <c:v>32263</c:v>
                </c:pt>
                <c:pt idx="62">
                  <c:v>32294</c:v>
                </c:pt>
                <c:pt idx="63">
                  <c:v>32324</c:v>
                </c:pt>
                <c:pt idx="64">
                  <c:v>32355</c:v>
                </c:pt>
                <c:pt idx="65">
                  <c:v>32386</c:v>
                </c:pt>
                <c:pt idx="66">
                  <c:v>32416</c:v>
                </c:pt>
                <c:pt idx="67">
                  <c:v>32447</c:v>
                </c:pt>
                <c:pt idx="68">
                  <c:v>32477</c:v>
                </c:pt>
                <c:pt idx="69">
                  <c:v>32508</c:v>
                </c:pt>
                <c:pt idx="70">
                  <c:v>32539</c:v>
                </c:pt>
                <c:pt idx="71">
                  <c:v>32567</c:v>
                </c:pt>
                <c:pt idx="72">
                  <c:v>32598</c:v>
                </c:pt>
                <c:pt idx="73">
                  <c:v>32628</c:v>
                </c:pt>
                <c:pt idx="74">
                  <c:v>32659</c:v>
                </c:pt>
                <c:pt idx="75">
                  <c:v>32689</c:v>
                </c:pt>
                <c:pt idx="76">
                  <c:v>32720</c:v>
                </c:pt>
                <c:pt idx="77">
                  <c:v>32751</c:v>
                </c:pt>
                <c:pt idx="78">
                  <c:v>32781</c:v>
                </c:pt>
                <c:pt idx="79">
                  <c:v>32812</c:v>
                </c:pt>
                <c:pt idx="80">
                  <c:v>32842</c:v>
                </c:pt>
                <c:pt idx="81">
                  <c:v>32873</c:v>
                </c:pt>
                <c:pt idx="82">
                  <c:v>32904</c:v>
                </c:pt>
                <c:pt idx="83">
                  <c:v>32932</c:v>
                </c:pt>
                <c:pt idx="84">
                  <c:v>32963</c:v>
                </c:pt>
                <c:pt idx="85">
                  <c:v>32993</c:v>
                </c:pt>
                <c:pt idx="86">
                  <c:v>33024</c:v>
                </c:pt>
                <c:pt idx="87">
                  <c:v>33054</c:v>
                </c:pt>
                <c:pt idx="88">
                  <c:v>33085</c:v>
                </c:pt>
                <c:pt idx="89">
                  <c:v>33116</c:v>
                </c:pt>
                <c:pt idx="90">
                  <c:v>33146</c:v>
                </c:pt>
                <c:pt idx="91">
                  <c:v>33177</c:v>
                </c:pt>
                <c:pt idx="92">
                  <c:v>33207</c:v>
                </c:pt>
                <c:pt idx="93">
                  <c:v>33238</c:v>
                </c:pt>
                <c:pt idx="94">
                  <c:v>33269</c:v>
                </c:pt>
                <c:pt idx="95">
                  <c:v>33297</c:v>
                </c:pt>
                <c:pt idx="96">
                  <c:v>33328</c:v>
                </c:pt>
                <c:pt idx="97">
                  <c:v>33358</c:v>
                </c:pt>
                <c:pt idx="98">
                  <c:v>33389</c:v>
                </c:pt>
                <c:pt idx="99">
                  <c:v>33419</c:v>
                </c:pt>
                <c:pt idx="100">
                  <c:v>33450</c:v>
                </c:pt>
                <c:pt idx="101">
                  <c:v>33481</c:v>
                </c:pt>
                <c:pt idx="102">
                  <c:v>33511</c:v>
                </c:pt>
                <c:pt idx="103">
                  <c:v>33542</c:v>
                </c:pt>
                <c:pt idx="104">
                  <c:v>33572</c:v>
                </c:pt>
                <c:pt idx="105">
                  <c:v>33603</c:v>
                </c:pt>
                <c:pt idx="106">
                  <c:v>33634</c:v>
                </c:pt>
                <c:pt idx="107">
                  <c:v>33663</c:v>
                </c:pt>
                <c:pt idx="108">
                  <c:v>33694</c:v>
                </c:pt>
                <c:pt idx="109">
                  <c:v>33724</c:v>
                </c:pt>
                <c:pt idx="110">
                  <c:v>33755</c:v>
                </c:pt>
                <c:pt idx="111">
                  <c:v>33785</c:v>
                </c:pt>
                <c:pt idx="112">
                  <c:v>33816</c:v>
                </c:pt>
                <c:pt idx="113">
                  <c:v>33847</c:v>
                </c:pt>
                <c:pt idx="114">
                  <c:v>33877</c:v>
                </c:pt>
                <c:pt idx="115">
                  <c:v>33908</c:v>
                </c:pt>
                <c:pt idx="116">
                  <c:v>33938</c:v>
                </c:pt>
                <c:pt idx="117">
                  <c:v>33969</c:v>
                </c:pt>
                <c:pt idx="118">
                  <c:v>34000</c:v>
                </c:pt>
                <c:pt idx="119">
                  <c:v>34028</c:v>
                </c:pt>
                <c:pt idx="120">
                  <c:v>34059</c:v>
                </c:pt>
                <c:pt idx="121">
                  <c:v>34089</c:v>
                </c:pt>
                <c:pt idx="122">
                  <c:v>34120</c:v>
                </c:pt>
                <c:pt idx="123">
                  <c:v>34150</c:v>
                </c:pt>
                <c:pt idx="124">
                  <c:v>34181</c:v>
                </c:pt>
                <c:pt idx="125">
                  <c:v>34212</c:v>
                </c:pt>
                <c:pt idx="126">
                  <c:v>34242</c:v>
                </c:pt>
                <c:pt idx="127">
                  <c:v>34273</c:v>
                </c:pt>
                <c:pt idx="128">
                  <c:v>34303</c:v>
                </c:pt>
                <c:pt idx="129">
                  <c:v>34334</c:v>
                </c:pt>
                <c:pt idx="130">
                  <c:v>34365</c:v>
                </c:pt>
                <c:pt idx="131">
                  <c:v>34393</c:v>
                </c:pt>
                <c:pt idx="132">
                  <c:v>34424</c:v>
                </c:pt>
                <c:pt idx="133">
                  <c:v>34454</c:v>
                </c:pt>
                <c:pt idx="134">
                  <c:v>34485</c:v>
                </c:pt>
                <c:pt idx="135">
                  <c:v>34515</c:v>
                </c:pt>
                <c:pt idx="136">
                  <c:v>34546</c:v>
                </c:pt>
                <c:pt idx="137">
                  <c:v>34577</c:v>
                </c:pt>
                <c:pt idx="138">
                  <c:v>34607</c:v>
                </c:pt>
                <c:pt idx="139">
                  <c:v>34638</c:v>
                </c:pt>
                <c:pt idx="140">
                  <c:v>34668</c:v>
                </c:pt>
                <c:pt idx="141">
                  <c:v>34699</c:v>
                </c:pt>
                <c:pt idx="142">
                  <c:v>34730</c:v>
                </c:pt>
                <c:pt idx="143">
                  <c:v>34758</c:v>
                </c:pt>
                <c:pt idx="144">
                  <c:v>34789</c:v>
                </c:pt>
                <c:pt idx="145">
                  <c:v>34819</c:v>
                </c:pt>
                <c:pt idx="146">
                  <c:v>34850</c:v>
                </c:pt>
                <c:pt idx="147">
                  <c:v>34880</c:v>
                </c:pt>
                <c:pt idx="148">
                  <c:v>34911</c:v>
                </c:pt>
                <c:pt idx="149">
                  <c:v>34942</c:v>
                </c:pt>
                <c:pt idx="150">
                  <c:v>34972</c:v>
                </c:pt>
                <c:pt idx="151">
                  <c:v>35003</c:v>
                </c:pt>
                <c:pt idx="152">
                  <c:v>35033</c:v>
                </c:pt>
                <c:pt idx="153">
                  <c:v>35064</c:v>
                </c:pt>
                <c:pt idx="154">
                  <c:v>35095</c:v>
                </c:pt>
                <c:pt idx="155">
                  <c:v>35124</c:v>
                </c:pt>
                <c:pt idx="156">
                  <c:v>35155</c:v>
                </c:pt>
                <c:pt idx="157">
                  <c:v>35185</c:v>
                </c:pt>
                <c:pt idx="158">
                  <c:v>35216</c:v>
                </c:pt>
                <c:pt idx="159">
                  <c:v>35246</c:v>
                </c:pt>
                <c:pt idx="160">
                  <c:v>35277</c:v>
                </c:pt>
                <c:pt idx="161">
                  <c:v>35308</c:v>
                </c:pt>
                <c:pt idx="162">
                  <c:v>35338</c:v>
                </c:pt>
                <c:pt idx="163">
                  <c:v>35369</c:v>
                </c:pt>
                <c:pt idx="164">
                  <c:v>35399</c:v>
                </c:pt>
                <c:pt idx="165">
                  <c:v>35430</c:v>
                </c:pt>
                <c:pt idx="166">
                  <c:v>35461</c:v>
                </c:pt>
                <c:pt idx="167">
                  <c:v>35489</c:v>
                </c:pt>
                <c:pt idx="168">
                  <c:v>35520</c:v>
                </c:pt>
                <c:pt idx="169">
                  <c:v>35550</c:v>
                </c:pt>
                <c:pt idx="170">
                  <c:v>35581</c:v>
                </c:pt>
                <c:pt idx="171">
                  <c:v>35611</c:v>
                </c:pt>
                <c:pt idx="172">
                  <c:v>35642</c:v>
                </c:pt>
                <c:pt idx="173">
                  <c:v>35673</c:v>
                </c:pt>
                <c:pt idx="174">
                  <c:v>35703</c:v>
                </c:pt>
                <c:pt idx="175">
                  <c:v>35734</c:v>
                </c:pt>
                <c:pt idx="176">
                  <c:v>35764</c:v>
                </c:pt>
                <c:pt idx="177">
                  <c:v>35795</c:v>
                </c:pt>
                <c:pt idx="178">
                  <c:v>35826</c:v>
                </c:pt>
                <c:pt idx="179">
                  <c:v>35854</c:v>
                </c:pt>
                <c:pt idx="180">
                  <c:v>35885</c:v>
                </c:pt>
                <c:pt idx="181">
                  <c:v>35915</c:v>
                </c:pt>
                <c:pt idx="182">
                  <c:v>35946</c:v>
                </c:pt>
                <c:pt idx="183">
                  <c:v>35976</c:v>
                </c:pt>
                <c:pt idx="184">
                  <c:v>36007</c:v>
                </c:pt>
                <c:pt idx="185">
                  <c:v>36038</c:v>
                </c:pt>
                <c:pt idx="186">
                  <c:v>36068</c:v>
                </c:pt>
                <c:pt idx="187">
                  <c:v>36099</c:v>
                </c:pt>
                <c:pt idx="188">
                  <c:v>36129</c:v>
                </c:pt>
                <c:pt idx="189">
                  <c:v>36160</c:v>
                </c:pt>
                <c:pt idx="190">
                  <c:v>36191</c:v>
                </c:pt>
                <c:pt idx="191">
                  <c:v>36219</c:v>
                </c:pt>
                <c:pt idx="192">
                  <c:v>36250</c:v>
                </c:pt>
                <c:pt idx="193">
                  <c:v>36280</c:v>
                </c:pt>
                <c:pt idx="194">
                  <c:v>36311</c:v>
                </c:pt>
                <c:pt idx="195">
                  <c:v>36341</c:v>
                </c:pt>
                <c:pt idx="196">
                  <c:v>36372</c:v>
                </c:pt>
                <c:pt idx="197">
                  <c:v>36403</c:v>
                </c:pt>
                <c:pt idx="198">
                  <c:v>36433</c:v>
                </c:pt>
                <c:pt idx="199">
                  <c:v>36464</c:v>
                </c:pt>
                <c:pt idx="200">
                  <c:v>36494</c:v>
                </c:pt>
                <c:pt idx="201">
                  <c:v>36525</c:v>
                </c:pt>
                <c:pt idx="202">
                  <c:v>36556</c:v>
                </c:pt>
                <c:pt idx="203">
                  <c:v>36585</c:v>
                </c:pt>
                <c:pt idx="204">
                  <c:v>36616</c:v>
                </c:pt>
                <c:pt idx="205">
                  <c:v>36646</c:v>
                </c:pt>
                <c:pt idx="206">
                  <c:v>36677</c:v>
                </c:pt>
                <c:pt idx="207">
                  <c:v>36707</c:v>
                </c:pt>
                <c:pt idx="208">
                  <c:v>36738</c:v>
                </c:pt>
                <c:pt idx="209">
                  <c:v>36769</c:v>
                </c:pt>
                <c:pt idx="210">
                  <c:v>36799</c:v>
                </c:pt>
                <c:pt idx="211">
                  <c:v>36830</c:v>
                </c:pt>
                <c:pt idx="212">
                  <c:v>36860</c:v>
                </c:pt>
                <c:pt idx="213">
                  <c:v>36891</c:v>
                </c:pt>
                <c:pt idx="214">
                  <c:v>36922</c:v>
                </c:pt>
                <c:pt idx="215">
                  <c:v>36950</c:v>
                </c:pt>
                <c:pt idx="216">
                  <c:v>36981</c:v>
                </c:pt>
                <c:pt idx="217">
                  <c:v>37011</c:v>
                </c:pt>
                <c:pt idx="218">
                  <c:v>37042</c:v>
                </c:pt>
                <c:pt idx="219">
                  <c:v>37072</c:v>
                </c:pt>
                <c:pt idx="220">
                  <c:v>37103</c:v>
                </c:pt>
                <c:pt idx="221">
                  <c:v>37134</c:v>
                </c:pt>
                <c:pt idx="222">
                  <c:v>37164</c:v>
                </c:pt>
                <c:pt idx="223">
                  <c:v>37195</c:v>
                </c:pt>
                <c:pt idx="224">
                  <c:v>37225</c:v>
                </c:pt>
                <c:pt idx="225">
                  <c:v>37256</c:v>
                </c:pt>
                <c:pt idx="226">
                  <c:v>37287</c:v>
                </c:pt>
                <c:pt idx="227">
                  <c:v>37315</c:v>
                </c:pt>
                <c:pt idx="228">
                  <c:v>37346</c:v>
                </c:pt>
                <c:pt idx="229">
                  <c:v>37376</c:v>
                </c:pt>
                <c:pt idx="230">
                  <c:v>37407</c:v>
                </c:pt>
                <c:pt idx="231">
                  <c:v>37437</c:v>
                </c:pt>
                <c:pt idx="232">
                  <c:v>37468</c:v>
                </c:pt>
                <c:pt idx="233">
                  <c:v>37499</c:v>
                </c:pt>
                <c:pt idx="234">
                  <c:v>37529</c:v>
                </c:pt>
                <c:pt idx="235">
                  <c:v>37560</c:v>
                </c:pt>
                <c:pt idx="236">
                  <c:v>37590</c:v>
                </c:pt>
                <c:pt idx="237">
                  <c:v>37621</c:v>
                </c:pt>
                <c:pt idx="238">
                  <c:v>37652</c:v>
                </c:pt>
                <c:pt idx="239">
                  <c:v>37680</c:v>
                </c:pt>
                <c:pt idx="240">
                  <c:v>37711</c:v>
                </c:pt>
                <c:pt idx="241">
                  <c:v>37741</c:v>
                </c:pt>
                <c:pt idx="242">
                  <c:v>37772</c:v>
                </c:pt>
                <c:pt idx="243">
                  <c:v>37802</c:v>
                </c:pt>
                <c:pt idx="244">
                  <c:v>37833</c:v>
                </c:pt>
                <c:pt idx="245">
                  <c:v>37864</c:v>
                </c:pt>
                <c:pt idx="246">
                  <c:v>37894</c:v>
                </c:pt>
                <c:pt idx="247">
                  <c:v>37925</c:v>
                </c:pt>
                <c:pt idx="248">
                  <c:v>37955</c:v>
                </c:pt>
                <c:pt idx="249">
                  <c:v>37986</c:v>
                </c:pt>
                <c:pt idx="250">
                  <c:v>38017</c:v>
                </c:pt>
                <c:pt idx="251">
                  <c:v>38046</c:v>
                </c:pt>
                <c:pt idx="252">
                  <c:v>38077</c:v>
                </c:pt>
                <c:pt idx="253">
                  <c:v>38107</c:v>
                </c:pt>
                <c:pt idx="254">
                  <c:v>38138</c:v>
                </c:pt>
                <c:pt idx="255">
                  <c:v>38168</c:v>
                </c:pt>
                <c:pt idx="256">
                  <c:v>38199</c:v>
                </c:pt>
                <c:pt idx="257">
                  <c:v>38230</c:v>
                </c:pt>
                <c:pt idx="258">
                  <c:v>38260</c:v>
                </c:pt>
                <c:pt idx="259">
                  <c:v>38291</c:v>
                </c:pt>
                <c:pt idx="260">
                  <c:v>38321</c:v>
                </c:pt>
                <c:pt idx="261">
                  <c:v>38352</c:v>
                </c:pt>
                <c:pt idx="262">
                  <c:v>38383</c:v>
                </c:pt>
                <c:pt idx="263">
                  <c:v>38411</c:v>
                </c:pt>
                <c:pt idx="264">
                  <c:v>38442</c:v>
                </c:pt>
                <c:pt idx="265">
                  <c:v>38472</c:v>
                </c:pt>
                <c:pt idx="266">
                  <c:v>38503</c:v>
                </c:pt>
                <c:pt idx="267">
                  <c:v>38533</c:v>
                </c:pt>
                <c:pt idx="268">
                  <c:v>38564</c:v>
                </c:pt>
                <c:pt idx="269">
                  <c:v>38595</c:v>
                </c:pt>
                <c:pt idx="270">
                  <c:v>38625</c:v>
                </c:pt>
                <c:pt idx="271">
                  <c:v>38656</c:v>
                </c:pt>
                <c:pt idx="272">
                  <c:v>38686</c:v>
                </c:pt>
                <c:pt idx="273">
                  <c:v>38717</c:v>
                </c:pt>
                <c:pt idx="274">
                  <c:v>38748</c:v>
                </c:pt>
                <c:pt idx="275">
                  <c:v>38776</c:v>
                </c:pt>
                <c:pt idx="276">
                  <c:v>38807</c:v>
                </c:pt>
                <c:pt idx="277">
                  <c:v>38837</c:v>
                </c:pt>
                <c:pt idx="278">
                  <c:v>38868</c:v>
                </c:pt>
                <c:pt idx="279">
                  <c:v>38898</c:v>
                </c:pt>
                <c:pt idx="280">
                  <c:v>38929</c:v>
                </c:pt>
                <c:pt idx="281">
                  <c:v>38960</c:v>
                </c:pt>
                <c:pt idx="282">
                  <c:v>38990</c:v>
                </c:pt>
                <c:pt idx="283">
                  <c:v>39021</c:v>
                </c:pt>
                <c:pt idx="284">
                  <c:v>39051</c:v>
                </c:pt>
                <c:pt idx="285">
                  <c:v>39082</c:v>
                </c:pt>
                <c:pt idx="286">
                  <c:v>39113</c:v>
                </c:pt>
                <c:pt idx="287">
                  <c:v>39141</c:v>
                </c:pt>
                <c:pt idx="288">
                  <c:v>39172</c:v>
                </c:pt>
                <c:pt idx="289">
                  <c:v>39202</c:v>
                </c:pt>
                <c:pt idx="290">
                  <c:v>39233</c:v>
                </c:pt>
                <c:pt idx="291">
                  <c:v>39263</c:v>
                </c:pt>
                <c:pt idx="292">
                  <c:v>39294</c:v>
                </c:pt>
                <c:pt idx="293">
                  <c:v>39325</c:v>
                </c:pt>
                <c:pt idx="294">
                  <c:v>39355</c:v>
                </c:pt>
                <c:pt idx="295">
                  <c:v>39386</c:v>
                </c:pt>
                <c:pt idx="296">
                  <c:v>39416</c:v>
                </c:pt>
                <c:pt idx="297">
                  <c:v>39447</c:v>
                </c:pt>
                <c:pt idx="298">
                  <c:v>39478</c:v>
                </c:pt>
                <c:pt idx="299">
                  <c:v>39507</c:v>
                </c:pt>
                <c:pt idx="300">
                  <c:v>39538</c:v>
                </c:pt>
                <c:pt idx="301">
                  <c:v>39568</c:v>
                </c:pt>
                <c:pt idx="302">
                  <c:v>39599</c:v>
                </c:pt>
                <c:pt idx="303">
                  <c:v>39629</c:v>
                </c:pt>
                <c:pt idx="304">
                  <c:v>39660</c:v>
                </c:pt>
                <c:pt idx="305">
                  <c:v>39691</c:v>
                </c:pt>
                <c:pt idx="306">
                  <c:v>39721</c:v>
                </c:pt>
                <c:pt idx="307">
                  <c:v>39752</c:v>
                </c:pt>
                <c:pt idx="308">
                  <c:v>39782</c:v>
                </c:pt>
                <c:pt idx="309">
                  <c:v>39813</c:v>
                </c:pt>
                <c:pt idx="310">
                  <c:v>39844</c:v>
                </c:pt>
                <c:pt idx="311">
                  <c:v>39872</c:v>
                </c:pt>
                <c:pt idx="312">
                  <c:v>39903</c:v>
                </c:pt>
                <c:pt idx="313">
                  <c:v>39933</c:v>
                </c:pt>
                <c:pt idx="314">
                  <c:v>39964</c:v>
                </c:pt>
                <c:pt idx="315">
                  <c:v>39994</c:v>
                </c:pt>
                <c:pt idx="316">
                  <c:v>40025</c:v>
                </c:pt>
                <c:pt idx="317">
                  <c:v>40056</c:v>
                </c:pt>
                <c:pt idx="318">
                  <c:v>40086</c:v>
                </c:pt>
                <c:pt idx="319">
                  <c:v>40117</c:v>
                </c:pt>
                <c:pt idx="320">
                  <c:v>40147</c:v>
                </c:pt>
                <c:pt idx="321">
                  <c:v>40178</c:v>
                </c:pt>
                <c:pt idx="322">
                  <c:v>40209</c:v>
                </c:pt>
                <c:pt idx="323">
                  <c:v>40237</c:v>
                </c:pt>
                <c:pt idx="324">
                  <c:v>40268</c:v>
                </c:pt>
                <c:pt idx="325">
                  <c:v>40298</c:v>
                </c:pt>
                <c:pt idx="326">
                  <c:v>40329</c:v>
                </c:pt>
                <c:pt idx="327">
                  <c:v>40359</c:v>
                </c:pt>
                <c:pt idx="328">
                  <c:v>40390</c:v>
                </c:pt>
                <c:pt idx="329">
                  <c:v>40421</c:v>
                </c:pt>
                <c:pt idx="330">
                  <c:v>40451</c:v>
                </c:pt>
                <c:pt idx="331">
                  <c:v>40482</c:v>
                </c:pt>
                <c:pt idx="332">
                  <c:v>40512</c:v>
                </c:pt>
                <c:pt idx="333">
                  <c:v>40543</c:v>
                </c:pt>
                <c:pt idx="334">
                  <c:v>40574</c:v>
                </c:pt>
                <c:pt idx="335">
                  <c:v>40602</c:v>
                </c:pt>
                <c:pt idx="336">
                  <c:v>40633</c:v>
                </c:pt>
                <c:pt idx="337">
                  <c:v>40663</c:v>
                </c:pt>
                <c:pt idx="338">
                  <c:v>40694</c:v>
                </c:pt>
                <c:pt idx="339">
                  <c:v>40724</c:v>
                </c:pt>
                <c:pt idx="340">
                  <c:v>40755</c:v>
                </c:pt>
                <c:pt idx="341">
                  <c:v>40786</c:v>
                </c:pt>
                <c:pt idx="342">
                  <c:v>40816</c:v>
                </c:pt>
                <c:pt idx="343">
                  <c:v>40847</c:v>
                </c:pt>
                <c:pt idx="344">
                  <c:v>40877</c:v>
                </c:pt>
                <c:pt idx="345">
                  <c:v>40908</c:v>
                </c:pt>
                <c:pt idx="346">
                  <c:v>40939</c:v>
                </c:pt>
                <c:pt idx="347">
                  <c:v>40968</c:v>
                </c:pt>
                <c:pt idx="348">
                  <c:v>40999</c:v>
                </c:pt>
                <c:pt idx="349">
                  <c:v>41029</c:v>
                </c:pt>
                <c:pt idx="350">
                  <c:v>41060</c:v>
                </c:pt>
                <c:pt idx="351">
                  <c:v>41090</c:v>
                </c:pt>
                <c:pt idx="352">
                  <c:v>41121</c:v>
                </c:pt>
                <c:pt idx="353">
                  <c:v>41152</c:v>
                </c:pt>
                <c:pt idx="354">
                  <c:v>41182</c:v>
                </c:pt>
                <c:pt idx="355">
                  <c:v>41213</c:v>
                </c:pt>
                <c:pt idx="356">
                  <c:v>41243</c:v>
                </c:pt>
                <c:pt idx="357">
                  <c:v>41274</c:v>
                </c:pt>
                <c:pt idx="358">
                  <c:v>41305</c:v>
                </c:pt>
                <c:pt idx="359">
                  <c:v>41333</c:v>
                </c:pt>
                <c:pt idx="360">
                  <c:v>41364</c:v>
                </c:pt>
                <c:pt idx="361">
                  <c:v>41394</c:v>
                </c:pt>
                <c:pt idx="362">
                  <c:v>41425</c:v>
                </c:pt>
                <c:pt idx="363">
                  <c:v>41455</c:v>
                </c:pt>
                <c:pt idx="364">
                  <c:v>41486</c:v>
                </c:pt>
                <c:pt idx="365">
                  <c:v>41517</c:v>
                </c:pt>
                <c:pt idx="366">
                  <c:v>41547</c:v>
                </c:pt>
                <c:pt idx="367">
                  <c:v>41578</c:v>
                </c:pt>
                <c:pt idx="368">
                  <c:v>41608</c:v>
                </c:pt>
                <c:pt idx="369">
                  <c:v>41639</c:v>
                </c:pt>
                <c:pt idx="370">
                  <c:v>41670</c:v>
                </c:pt>
                <c:pt idx="371">
                  <c:v>41698</c:v>
                </c:pt>
                <c:pt idx="372">
                  <c:v>41729</c:v>
                </c:pt>
                <c:pt idx="373">
                  <c:v>41759</c:v>
                </c:pt>
                <c:pt idx="374">
                  <c:v>41790</c:v>
                </c:pt>
                <c:pt idx="375">
                  <c:v>41820</c:v>
                </c:pt>
                <c:pt idx="376">
                  <c:v>41851</c:v>
                </c:pt>
                <c:pt idx="377">
                  <c:v>41882</c:v>
                </c:pt>
                <c:pt idx="378">
                  <c:v>41912</c:v>
                </c:pt>
                <c:pt idx="379">
                  <c:v>41943</c:v>
                </c:pt>
                <c:pt idx="380">
                  <c:v>41973</c:v>
                </c:pt>
                <c:pt idx="381">
                  <c:v>42004</c:v>
                </c:pt>
                <c:pt idx="382">
                  <c:v>42035</c:v>
                </c:pt>
                <c:pt idx="383">
                  <c:v>42063</c:v>
                </c:pt>
                <c:pt idx="384">
                  <c:v>42094</c:v>
                </c:pt>
                <c:pt idx="385">
                  <c:v>42124</c:v>
                </c:pt>
                <c:pt idx="386">
                  <c:v>42155</c:v>
                </c:pt>
                <c:pt idx="387">
                  <c:v>42185</c:v>
                </c:pt>
                <c:pt idx="388">
                  <c:v>42216</c:v>
                </c:pt>
                <c:pt idx="389">
                  <c:v>42247</c:v>
                </c:pt>
                <c:pt idx="390">
                  <c:v>42277</c:v>
                </c:pt>
                <c:pt idx="391">
                  <c:v>42308</c:v>
                </c:pt>
                <c:pt idx="392">
                  <c:v>42338</c:v>
                </c:pt>
                <c:pt idx="393">
                  <c:v>42369</c:v>
                </c:pt>
                <c:pt idx="394">
                  <c:v>42400</c:v>
                </c:pt>
                <c:pt idx="395">
                  <c:v>42429</c:v>
                </c:pt>
                <c:pt idx="396">
                  <c:v>42460</c:v>
                </c:pt>
                <c:pt idx="397">
                  <c:v>42490</c:v>
                </c:pt>
                <c:pt idx="398">
                  <c:v>42521</c:v>
                </c:pt>
                <c:pt idx="399">
                  <c:v>42551</c:v>
                </c:pt>
                <c:pt idx="400">
                  <c:v>42582</c:v>
                </c:pt>
                <c:pt idx="401">
                  <c:v>42613</c:v>
                </c:pt>
                <c:pt idx="402">
                  <c:v>42643</c:v>
                </c:pt>
                <c:pt idx="403">
                  <c:v>42674</c:v>
                </c:pt>
                <c:pt idx="404">
                  <c:v>42704</c:v>
                </c:pt>
                <c:pt idx="405">
                  <c:v>42735</c:v>
                </c:pt>
                <c:pt idx="406">
                  <c:v>42766</c:v>
                </c:pt>
                <c:pt idx="407">
                  <c:v>42794</c:v>
                </c:pt>
                <c:pt idx="408">
                  <c:v>42825</c:v>
                </c:pt>
                <c:pt idx="409">
                  <c:v>42855</c:v>
                </c:pt>
                <c:pt idx="410">
                  <c:v>42886</c:v>
                </c:pt>
                <c:pt idx="411">
                  <c:v>42916</c:v>
                </c:pt>
                <c:pt idx="412">
                  <c:v>42947</c:v>
                </c:pt>
                <c:pt idx="413">
                  <c:v>42978</c:v>
                </c:pt>
                <c:pt idx="414">
                  <c:v>43008</c:v>
                </c:pt>
                <c:pt idx="415">
                  <c:v>43039</c:v>
                </c:pt>
                <c:pt idx="416">
                  <c:v>43069</c:v>
                </c:pt>
                <c:pt idx="417">
                  <c:v>43100</c:v>
                </c:pt>
                <c:pt idx="418">
                  <c:v>43131</c:v>
                </c:pt>
                <c:pt idx="419">
                  <c:v>43159</c:v>
                </c:pt>
                <c:pt idx="420">
                  <c:v>43190</c:v>
                </c:pt>
                <c:pt idx="421">
                  <c:v>43220</c:v>
                </c:pt>
                <c:pt idx="422">
                  <c:v>43251</c:v>
                </c:pt>
                <c:pt idx="423">
                  <c:v>43281</c:v>
                </c:pt>
                <c:pt idx="424">
                  <c:v>43312</c:v>
                </c:pt>
                <c:pt idx="425">
                  <c:v>43343</c:v>
                </c:pt>
                <c:pt idx="426">
                  <c:v>43373</c:v>
                </c:pt>
                <c:pt idx="427">
                  <c:v>43404</c:v>
                </c:pt>
                <c:pt idx="428">
                  <c:v>43434</c:v>
                </c:pt>
                <c:pt idx="429">
                  <c:v>43465</c:v>
                </c:pt>
                <c:pt idx="430">
                  <c:v>43496</c:v>
                </c:pt>
                <c:pt idx="431">
                  <c:v>43524</c:v>
                </c:pt>
                <c:pt idx="432">
                  <c:v>43555</c:v>
                </c:pt>
                <c:pt idx="433">
                  <c:v>43585</c:v>
                </c:pt>
                <c:pt idx="434">
                  <c:v>43646</c:v>
                </c:pt>
              </c:numCache>
            </c:numRef>
          </c:cat>
          <c:val>
            <c:numRef>
              <c:f>经济走势类!$C$3:$C$448</c:f>
              <c:numCache>
                <c:formatCode>###,###,###,###,##0.00_ </c:formatCode>
                <c:ptCount val="446"/>
                <c:pt idx="0">
                  <c:v>-0.38728000000000407</c:v>
                </c:pt>
                <c:pt idx="1">
                  <c:v>-0.12655999999999779</c:v>
                </c:pt>
                <c:pt idx="2">
                  <c:v>0.11419999999999675</c:v>
                </c:pt>
                <c:pt idx="3">
                  <c:v>0.32909999999999684</c:v>
                </c:pt>
                <c:pt idx="4">
                  <c:v>0.51200000000000045</c:v>
                </c:pt>
                <c:pt idx="5">
                  <c:v>0.66429999999999723</c:v>
                </c:pt>
                <c:pt idx="6">
                  <c:v>0.79080000000000439</c:v>
                </c:pt>
                <c:pt idx="7">
                  <c:v>0.89539999999999509</c:v>
                </c:pt>
                <c:pt idx="8">
                  <c:v>0.97769999999999868</c:v>
                </c:pt>
                <c:pt idx="9">
                  <c:v>1.0320999999999998</c:v>
                </c:pt>
                <c:pt idx="10">
                  <c:v>1.0468999999999937</c:v>
                </c:pt>
                <c:pt idx="11">
                  <c:v>1.0152999999999963</c:v>
                </c:pt>
                <c:pt idx="12">
                  <c:v>0.93739999999999668</c:v>
                </c:pt>
                <c:pt idx="13">
                  <c:v>0.830600000000004</c:v>
                </c:pt>
                <c:pt idx="14">
                  <c:v>0.7085000000000008</c:v>
                </c:pt>
                <c:pt idx="15">
                  <c:v>0.57699999999999818</c:v>
                </c:pt>
                <c:pt idx="16">
                  <c:v>0.45409999999999684</c:v>
                </c:pt>
                <c:pt idx="17">
                  <c:v>0.34499999999999886</c:v>
                </c:pt>
                <c:pt idx="18">
                  <c:v>0.2453000000000003</c:v>
                </c:pt>
                <c:pt idx="19">
                  <c:v>0.15869999999999607</c:v>
                </c:pt>
                <c:pt idx="20">
                  <c:v>8.9399999999997704E-2</c:v>
                </c:pt>
                <c:pt idx="21">
                  <c:v>3.8499999999999091E-2</c:v>
                </c:pt>
                <c:pt idx="22">
                  <c:v>3.3999999999991815E-3</c:v>
                </c:pt>
                <c:pt idx="23">
                  <c:v>-2.4969999999996162E-2</c:v>
                </c:pt>
                <c:pt idx="24">
                  <c:v>-4.6390000000002374E-2</c:v>
                </c:pt>
                <c:pt idx="25">
                  <c:v>-6.713999999999487E-2</c:v>
                </c:pt>
                <c:pt idx="26">
                  <c:v>-9.3190000000006989E-2</c:v>
                </c:pt>
                <c:pt idx="27">
                  <c:v>-0.12910999999999717</c:v>
                </c:pt>
                <c:pt idx="28">
                  <c:v>-0.17714999999999748</c:v>
                </c:pt>
                <c:pt idx="29">
                  <c:v>-0.22323000000000093</c:v>
                </c:pt>
                <c:pt idx="30">
                  <c:v>-0.26018999999999437</c:v>
                </c:pt>
                <c:pt idx="31">
                  <c:v>-0.28247000000000355</c:v>
                </c:pt>
                <c:pt idx="32">
                  <c:v>-0.29304000000000485</c:v>
                </c:pt>
                <c:pt idx="33">
                  <c:v>-0.29344000000000392</c:v>
                </c:pt>
                <c:pt idx="34">
                  <c:v>-0.2928100000000029</c:v>
                </c:pt>
                <c:pt idx="35">
                  <c:v>-0.2994199999999978</c:v>
                </c:pt>
                <c:pt idx="36">
                  <c:v>-0.30858999999999526</c:v>
                </c:pt>
                <c:pt idx="37">
                  <c:v>-0.31607999999999947</c:v>
                </c:pt>
                <c:pt idx="38">
                  <c:v>-0.33092999999999506</c:v>
                </c:pt>
                <c:pt idx="39">
                  <c:v>-0.34702000000000055</c:v>
                </c:pt>
                <c:pt idx="40">
                  <c:v>-0.35960000000000036</c:v>
                </c:pt>
                <c:pt idx="41">
                  <c:v>-0.36445999999999401</c:v>
                </c:pt>
                <c:pt idx="42">
                  <c:v>-0.35994999999999777</c:v>
                </c:pt>
                <c:pt idx="43">
                  <c:v>-0.34449999999999648</c:v>
                </c:pt>
                <c:pt idx="44">
                  <c:v>-0.30710000000000548</c:v>
                </c:pt>
                <c:pt idx="45">
                  <c:v>-0.23291999999999291</c:v>
                </c:pt>
                <c:pt idx="46">
                  <c:v>-0.11472000000000548</c:v>
                </c:pt>
                <c:pt idx="47">
                  <c:v>3.9500000000003865E-2</c:v>
                </c:pt>
                <c:pt idx="48">
                  <c:v>0.20919999999999561</c:v>
                </c:pt>
                <c:pt idx="49">
                  <c:v>0.38049999999999784</c:v>
                </c:pt>
                <c:pt idx="50">
                  <c:v>0.54540000000000077</c:v>
                </c:pt>
                <c:pt idx="51">
                  <c:v>0.68739999999999668</c:v>
                </c:pt>
                <c:pt idx="52">
                  <c:v>0.78549999999999898</c:v>
                </c:pt>
                <c:pt idx="53">
                  <c:v>0.82529999999999859</c:v>
                </c:pt>
                <c:pt idx="54">
                  <c:v>0.80329999999999302</c:v>
                </c:pt>
                <c:pt idx="55">
                  <c:v>0.73319999999999652</c:v>
                </c:pt>
                <c:pt idx="56">
                  <c:v>0.643100000000004</c:v>
                </c:pt>
                <c:pt idx="57">
                  <c:v>0.57040000000000646</c:v>
                </c:pt>
                <c:pt idx="58">
                  <c:v>0.51900000000000546</c:v>
                </c:pt>
                <c:pt idx="59">
                  <c:v>0.51430000000000575</c:v>
                </c:pt>
                <c:pt idx="60">
                  <c:v>0.54130000000000678</c:v>
                </c:pt>
                <c:pt idx="61">
                  <c:v>0.59489999999999554</c:v>
                </c:pt>
                <c:pt idx="62">
                  <c:v>0.66729999999999734</c:v>
                </c:pt>
                <c:pt idx="63">
                  <c:v>0.74630000000000507</c:v>
                </c:pt>
                <c:pt idx="64">
                  <c:v>0.81470000000000198</c:v>
                </c:pt>
                <c:pt idx="65">
                  <c:v>0.87009999999999366</c:v>
                </c:pt>
                <c:pt idx="66">
                  <c:v>0.90940000000000509</c:v>
                </c:pt>
                <c:pt idx="67">
                  <c:v>0.93800000000000239</c:v>
                </c:pt>
                <c:pt idx="68">
                  <c:v>0.95879999999999654</c:v>
                </c:pt>
                <c:pt idx="69">
                  <c:v>0.96630000000000393</c:v>
                </c:pt>
                <c:pt idx="70">
                  <c:v>0.95059999999999434</c:v>
                </c:pt>
                <c:pt idx="71">
                  <c:v>0.90550000000000352</c:v>
                </c:pt>
                <c:pt idx="72">
                  <c:v>0.83910000000000196</c:v>
                </c:pt>
                <c:pt idx="73">
                  <c:v>0.75690000000000168</c:v>
                </c:pt>
                <c:pt idx="74">
                  <c:v>0.66910000000000025</c:v>
                </c:pt>
                <c:pt idx="75">
                  <c:v>0.59539999999999793</c:v>
                </c:pt>
                <c:pt idx="76">
                  <c:v>0.54290000000000305</c:v>
                </c:pt>
                <c:pt idx="77">
                  <c:v>0.511099999999999</c:v>
                </c:pt>
                <c:pt idx="78">
                  <c:v>0.4988000000000028</c:v>
                </c:pt>
                <c:pt idx="79">
                  <c:v>0.50209999999999866</c:v>
                </c:pt>
                <c:pt idx="80">
                  <c:v>0.52299999999999613</c:v>
                </c:pt>
                <c:pt idx="81">
                  <c:v>0.55769999999999698</c:v>
                </c:pt>
                <c:pt idx="82">
                  <c:v>0.59439999999999316</c:v>
                </c:pt>
                <c:pt idx="83">
                  <c:v>0.61260000000000048</c:v>
                </c:pt>
                <c:pt idx="84">
                  <c:v>0.60469999999999402</c:v>
                </c:pt>
                <c:pt idx="85">
                  <c:v>0.55379999999999541</c:v>
                </c:pt>
                <c:pt idx="86">
                  <c:v>0.45480000000000587</c:v>
                </c:pt>
                <c:pt idx="87">
                  <c:v>0.29460000000000264</c:v>
                </c:pt>
                <c:pt idx="88">
                  <c:v>7.2000000000002728E-2</c:v>
                </c:pt>
                <c:pt idx="89">
                  <c:v>-0.20147000000000048</c:v>
                </c:pt>
                <c:pt idx="90">
                  <c:v>-0.49383000000000266</c:v>
                </c:pt>
                <c:pt idx="91">
                  <c:v>-0.77147999999999683</c:v>
                </c:pt>
                <c:pt idx="92">
                  <c:v>-0.99766999999999939</c:v>
                </c:pt>
                <c:pt idx="93">
                  <c:v>-1.14452</c:v>
                </c:pt>
                <c:pt idx="94">
                  <c:v>-1.202219999999997</c:v>
                </c:pt>
                <c:pt idx="95">
                  <c:v>-1.1690799999999939</c:v>
                </c:pt>
                <c:pt idx="96">
                  <c:v>-1.0652800000000013</c:v>
                </c:pt>
                <c:pt idx="97">
                  <c:v>-0.92804999999999893</c:v>
                </c:pt>
                <c:pt idx="98">
                  <c:v>-0.79014999999999702</c:v>
                </c:pt>
                <c:pt idx="99">
                  <c:v>-0.66518000000000654</c:v>
                </c:pt>
                <c:pt idx="100">
                  <c:v>-0.56955999999999563</c:v>
                </c:pt>
                <c:pt idx="101">
                  <c:v>-0.52146999999999366</c:v>
                </c:pt>
                <c:pt idx="102">
                  <c:v>-0.51542000000000598</c:v>
                </c:pt>
                <c:pt idx="103">
                  <c:v>-0.53745999999999583</c:v>
                </c:pt>
                <c:pt idx="104">
                  <c:v>-0.5691099999999949</c:v>
                </c:pt>
                <c:pt idx="105">
                  <c:v>-0.58932000000000073</c:v>
                </c:pt>
                <c:pt idx="106">
                  <c:v>-0.58190000000000452</c:v>
                </c:pt>
                <c:pt idx="107">
                  <c:v>-0.56059999999999377</c:v>
                </c:pt>
                <c:pt idx="108">
                  <c:v>-0.54264000000000578</c:v>
                </c:pt>
                <c:pt idx="109">
                  <c:v>-0.54644000000000403</c:v>
                </c:pt>
                <c:pt idx="110">
                  <c:v>-0.58657999999999788</c:v>
                </c:pt>
                <c:pt idx="111">
                  <c:v>-0.66858999999999469</c:v>
                </c:pt>
                <c:pt idx="112">
                  <c:v>-0.77978000000000236</c:v>
                </c:pt>
                <c:pt idx="113">
                  <c:v>-0.89731000000000449</c:v>
                </c:pt>
                <c:pt idx="114">
                  <c:v>-0.99294999999999334</c:v>
                </c:pt>
                <c:pt idx="115">
                  <c:v>-1.0524400000000043</c:v>
                </c:pt>
                <c:pt idx="116">
                  <c:v>-1.0779600000000045</c:v>
                </c:pt>
                <c:pt idx="117">
                  <c:v>-1.0816599999999994</c:v>
                </c:pt>
                <c:pt idx="118">
                  <c:v>-1.0826799999999963</c:v>
                </c:pt>
                <c:pt idx="119">
                  <c:v>-1.0834899999999976</c:v>
                </c:pt>
                <c:pt idx="120">
                  <c:v>-1.0875800000000027</c:v>
                </c:pt>
                <c:pt idx="121">
                  <c:v>-1.0879500000000064</c:v>
                </c:pt>
                <c:pt idx="122">
                  <c:v>-1.0797000000000025</c:v>
                </c:pt>
                <c:pt idx="123">
                  <c:v>-1.0494400000000041</c:v>
                </c:pt>
                <c:pt idx="124">
                  <c:v>-0.98318000000000438</c:v>
                </c:pt>
                <c:pt idx="125">
                  <c:v>-0.87559000000000253</c:v>
                </c:pt>
                <c:pt idx="126">
                  <c:v>-0.731899999999996</c:v>
                </c:pt>
                <c:pt idx="127">
                  <c:v>-0.55665999999999372</c:v>
                </c:pt>
                <c:pt idx="128">
                  <c:v>-0.36148000000000025</c:v>
                </c:pt>
                <c:pt idx="129">
                  <c:v>-0.15461999999999421</c:v>
                </c:pt>
                <c:pt idx="130">
                  <c:v>4.8599999999993315E-2</c:v>
                </c:pt>
                <c:pt idx="131">
                  <c:v>0.23369999999999891</c:v>
                </c:pt>
                <c:pt idx="132">
                  <c:v>0.40089999999999293</c:v>
                </c:pt>
                <c:pt idx="133">
                  <c:v>0.54319999999999879</c:v>
                </c:pt>
                <c:pt idx="134">
                  <c:v>0.66049999999999898</c:v>
                </c:pt>
                <c:pt idx="135">
                  <c:v>0.75910000000000366</c:v>
                </c:pt>
                <c:pt idx="136">
                  <c:v>0.83780000000000143</c:v>
                </c:pt>
                <c:pt idx="137">
                  <c:v>0.89409999999999457</c:v>
                </c:pt>
                <c:pt idx="138">
                  <c:v>0.87980000000000302</c:v>
                </c:pt>
                <c:pt idx="139">
                  <c:v>0.85500000000000398</c:v>
                </c:pt>
                <c:pt idx="140">
                  <c:v>0.76600000000000534</c:v>
                </c:pt>
                <c:pt idx="141">
                  <c:v>0.60880000000000223</c:v>
                </c:pt>
                <c:pt idx="142">
                  <c:v>0.3995000000000033</c:v>
                </c:pt>
                <c:pt idx="143">
                  <c:v>0.17650000000000432</c:v>
                </c:pt>
                <c:pt idx="144">
                  <c:v>-3.6000000000001364E-2</c:v>
                </c:pt>
                <c:pt idx="145">
                  <c:v>-0.20860000000000412</c:v>
                </c:pt>
                <c:pt idx="146">
                  <c:v>-0.32049999999999557</c:v>
                </c:pt>
                <c:pt idx="147">
                  <c:v>-0.375</c:v>
                </c:pt>
                <c:pt idx="148">
                  <c:v>-0.38559999999999661</c:v>
                </c:pt>
                <c:pt idx="149">
                  <c:v>-0.37959999999999638</c:v>
                </c:pt>
                <c:pt idx="150">
                  <c:v>-0.38120000000000687</c:v>
                </c:pt>
                <c:pt idx="151">
                  <c:v>-0.39050000000000296</c:v>
                </c:pt>
                <c:pt idx="152">
                  <c:v>-0.40370000000000061</c:v>
                </c:pt>
                <c:pt idx="153">
                  <c:v>-0.41689999999999827</c:v>
                </c:pt>
                <c:pt idx="154">
                  <c:v>-0.42419999999999902</c:v>
                </c:pt>
                <c:pt idx="155">
                  <c:v>-0.41540000000000532</c:v>
                </c:pt>
                <c:pt idx="156">
                  <c:v>-0.39029999999999632</c:v>
                </c:pt>
                <c:pt idx="157">
                  <c:v>-0.35200000000000387</c:v>
                </c:pt>
                <c:pt idx="158">
                  <c:v>-0.30870000000000175</c:v>
                </c:pt>
                <c:pt idx="159">
                  <c:v>-0.26619999999999777</c:v>
                </c:pt>
                <c:pt idx="160">
                  <c:v>-0.22480000000000189</c:v>
                </c:pt>
                <c:pt idx="161">
                  <c:v>-0.18290000000000362</c:v>
                </c:pt>
                <c:pt idx="162">
                  <c:v>-0.13660000000000139</c:v>
                </c:pt>
                <c:pt idx="163">
                  <c:v>-8.9500000000001023E-2</c:v>
                </c:pt>
                <c:pt idx="164">
                  <c:v>-4.5799999999999841E-2</c:v>
                </c:pt>
                <c:pt idx="165">
                  <c:v>1.4000000000038426E-3</c:v>
                </c:pt>
                <c:pt idx="166">
                  <c:v>5.6200000000004025E-2</c:v>
                </c:pt>
                <c:pt idx="167">
                  <c:v>0.12040000000000362</c:v>
                </c:pt>
                <c:pt idx="168">
                  <c:v>0.19329999999999359</c:v>
                </c:pt>
                <c:pt idx="169">
                  <c:v>0.27129999999999654</c:v>
                </c:pt>
                <c:pt idx="170">
                  <c:v>0.34900000000000375</c:v>
                </c:pt>
                <c:pt idx="171">
                  <c:v>0.42510000000000048</c:v>
                </c:pt>
                <c:pt idx="172">
                  <c:v>0.4900999999999982</c:v>
                </c:pt>
                <c:pt idx="173">
                  <c:v>0.53060000000000684</c:v>
                </c:pt>
                <c:pt idx="174">
                  <c:v>0.54600000000000648</c:v>
                </c:pt>
                <c:pt idx="175">
                  <c:v>0.52599999999999625</c:v>
                </c:pt>
                <c:pt idx="176">
                  <c:v>0.47289999999999566</c:v>
                </c:pt>
                <c:pt idx="177">
                  <c:v>0.39849999999999852</c:v>
                </c:pt>
                <c:pt idx="178">
                  <c:v>0.31589999999999918</c:v>
                </c:pt>
                <c:pt idx="179">
                  <c:v>0.22990000000000066</c:v>
                </c:pt>
                <c:pt idx="180">
                  <c:v>0.13500000000000512</c:v>
                </c:pt>
                <c:pt idx="181">
                  <c:v>2.5400000000004752E-2</c:v>
                </c:pt>
                <c:pt idx="182">
                  <c:v>-9.9699999999998568E-2</c:v>
                </c:pt>
                <c:pt idx="183">
                  <c:v>-0.238900000000001</c:v>
                </c:pt>
                <c:pt idx="184">
                  <c:v>-0.38360000000000127</c:v>
                </c:pt>
                <c:pt idx="185">
                  <c:v>-0.51990000000000691</c:v>
                </c:pt>
                <c:pt idx="186">
                  <c:v>-0.62229999999999563</c:v>
                </c:pt>
                <c:pt idx="187">
                  <c:v>-0.66419999999999391</c:v>
                </c:pt>
                <c:pt idx="188">
                  <c:v>-0.62829999999999586</c:v>
                </c:pt>
                <c:pt idx="189">
                  <c:v>-0.52750000000000341</c:v>
                </c:pt>
                <c:pt idx="190">
                  <c:v>-0.38070000000000448</c:v>
                </c:pt>
                <c:pt idx="191">
                  <c:v>-0.21800000000000352</c:v>
                </c:pt>
                <c:pt idx="192">
                  <c:v>-5.7800000000000296E-2</c:v>
                </c:pt>
                <c:pt idx="193">
                  <c:v>9.739999999999327E-2</c:v>
                </c:pt>
                <c:pt idx="194">
                  <c:v>0.245900000000006</c:v>
                </c:pt>
                <c:pt idx="195">
                  <c:v>0.38670000000000471</c:v>
                </c:pt>
                <c:pt idx="196">
                  <c:v>0.51800000000000068</c:v>
                </c:pt>
                <c:pt idx="197">
                  <c:v>0.64050000000000296</c:v>
                </c:pt>
                <c:pt idx="198">
                  <c:v>0.75709999999999411</c:v>
                </c:pt>
                <c:pt idx="199">
                  <c:v>0.87229999999999563</c:v>
                </c:pt>
                <c:pt idx="200">
                  <c:v>0.98390000000000555</c:v>
                </c:pt>
                <c:pt idx="201">
                  <c:v>1.0819999999999936</c:v>
                </c:pt>
                <c:pt idx="202">
                  <c:v>1.1578999999999979</c:v>
                </c:pt>
                <c:pt idx="203">
                  <c:v>1.1967999999999961</c:v>
                </c:pt>
                <c:pt idx="204">
                  <c:v>1.2018999999999949</c:v>
                </c:pt>
                <c:pt idx="205">
                  <c:v>1.1760000000000019</c:v>
                </c:pt>
                <c:pt idx="206">
                  <c:v>1.1193999999999988</c:v>
                </c:pt>
                <c:pt idx="207">
                  <c:v>1.0379999999999967</c:v>
                </c:pt>
                <c:pt idx="208">
                  <c:v>0.93259999999999366</c:v>
                </c:pt>
                <c:pt idx="209">
                  <c:v>0.80410000000000537</c:v>
                </c:pt>
                <c:pt idx="210">
                  <c:v>0.64870000000000516</c:v>
                </c:pt>
                <c:pt idx="211">
                  <c:v>0.45959999999999468</c:v>
                </c:pt>
                <c:pt idx="212">
                  <c:v>0.2400999999999982</c:v>
                </c:pt>
                <c:pt idx="213">
                  <c:v>-1.0999999999938836E-3</c:v>
                </c:pt>
                <c:pt idx="214">
                  <c:v>-0.23829999999999529</c:v>
                </c:pt>
                <c:pt idx="215">
                  <c:v>-0.44960000000000377</c:v>
                </c:pt>
                <c:pt idx="216">
                  <c:v>-0.62449999999999761</c:v>
                </c:pt>
                <c:pt idx="217">
                  <c:v>-0.76449999999999818</c:v>
                </c:pt>
                <c:pt idx="218">
                  <c:v>-0.87659999999999627</c:v>
                </c:pt>
                <c:pt idx="219">
                  <c:v>-0.98099999999999454</c:v>
                </c:pt>
                <c:pt idx="220">
                  <c:v>-1.0819000000000045</c:v>
                </c:pt>
                <c:pt idx="221">
                  <c:v>-1.1773000000000025</c:v>
                </c:pt>
                <c:pt idx="222">
                  <c:v>-1.2485999999999962</c:v>
                </c:pt>
                <c:pt idx="223">
                  <c:v>-1.2552000000000021</c:v>
                </c:pt>
                <c:pt idx="224">
                  <c:v>-1.1761999999999944</c:v>
                </c:pt>
                <c:pt idx="225">
                  <c:v>-1.0211000000000041</c:v>
                </c:pt>
                <c:pt idx="226">
                  <c:v>-0.823599999999999</c:v>
                </c:pt>
                <c:pt idx="227">
                  <c:v>-0.6226999999999947</c:v>
                </c:pt>
                <c:pt idx="228">
                  <c:v>-0.46299999999999386</c:v>
                </c:pt>
                <c:pt idx="229">
                  <c:v>-0.38280000000000314</c:v>
                </c:pt>
                <c:pt idx="230">
                  <c:v>-0.39270000000000493</c:v>
                </c:pt>
                <c:pt idx="231">
                  <c:v>-0.48220000000000596</c:v>
                </c:pt>
                <c:pt idx="232">
                  <c:v>-0.6214999999999975</c:v>
                </c:pt>
                <c:pt idx="233">
                  <c:v>-0.77740000000000009</c:v>
                </c:pt>
                <c:pt idx="234">
                  <c:v>-0.92860000000000298</c:v>
                </c:pt>
                <c:pt idx="235">
                  <c:v>-1.0608000000000004</c:v>
                </c:pt>
                <c:pt idx="236">
                  <c:v>-1.1680000000000064</c:v>
                </c:pt>
                <c:pt idx="237">
                  <c:v>-1.2605999999999966</c:v>
                </c:pt>
                <c:pt idx="238">
                  <c:v>-1.3435000000000059</c:v>
                </c:pt>
                <c:pt idx="239">
                  <c:v>-1.4061999999999983</c:v>
                </c:pt>
                <c:pt idx="240">
                  <c:v>-1.4222000000000037</c:v>
                </c:pt>
                <c:pt idx="241">
                  <c:v>-1.3689999999999998</c:v>
                </c:pt>
                <c:pt idx="242">
                  <c:v>-1.252200000000002</c:v>
                </c:pt>
                <c:pt idx="243">
                  <c:v>-1.0825999999999993</c:v>
                </c:pt>
                <c:pt idx="244">
                  <c:v>-0.87330000000000041</c:v>
                </c:pt>
                <c:pt idx="245">
                  <c:v>-0.63920000000000243</c:v>
                </c:pt>
                <c:pt idx="246">
                  <c:v>-0.39199999999999591</c:v>
                </c:pt>
                <c:pt idx="247">
                  <c:v>-0.14979999999999905</c:v>
                </c:pt>
                <c:pt idx="248">
                  <c:v>6.9000000000002615E-2</c:v>
                </c:pt>
                <c:pt idx="249">
                  <c:v>0.25060000000000571</c:v>
                </c:pt>
                <c:pt idx="250">
                  <c:v>0.38800000000000523</c:v>
                </c:pt>
                <c:pt idx="251">
                  <c:v>0.47599999999999909</c:v>
                </c:pt>
                <c:pt idx="252">
                  <c:v>0.51860000000000639</c:v>
                </c:pt>
                <c:pt idx="253">
                  <c:v>0.52509999999999479</c:v>
                </c:pt>
                <c:pt idx="254">
                  <c:v>0.5063999999999993</c:v>
                </c:pt>
                <c:pt idx="255">
                  <c:v>0.47239999999999327</c:v>
                </c:pt>
                <c:pt idx="256">
                  <c:v>0.42820000000000391</c:v>
                </c:pt>
                <c:pt idx="257">
                  <c:v>0.38039999999999452</c:v>
                </c:pt>
                <c:pt idx="258">
                  <c:v>0.34139999999999304</c:v>
                </c:pt>
                <c:pt idx="259">
                  <c:v>0.31229999999999336</c:v>
                </c:pt>
                <c:pt idx="260">
                  <c:v>0.29219999999999402</c:v>
                </c:pt>
                <c:pt idx="261">
                  <c:v>0.26959999999999695</c:v>
                </c:pt>
                <c:pt idx="262">
                  <c:v>0.23080000000000211</c:v>
                </c:pt>
                <c:pt idx="263">
                  <c:v>0.17040000000000077</c:v>
                </c:pt>
                <c:pt idx="264">
                  <c:v>0.10070000000000334</c:v>
                </c:pt>
                <c:pt idx="265">
                  <c:v>4.1300000000006776E-2</c:v>
                </c:pt>
                <c:pt idx="266">
                  <c:v>1.2500000000002842E-2</c:v>
                </c:pt>
                <c:pt idx="267">
                  <c:v>2.7299999999996771E-2</c:v>
                </c:pt>
                <c:pt idx="268">
                  <c:v>7.7299999999993929E-2</c:v>
                </c:pt>
                <c:pt idx="269">
                  <c:v>0.15439999999999543</c:v>
                </c:pt>
                <c:pt idx="270">
                  <c:v>0.25629999999999598</c:v>
                </c:pt>
                <c:pt idx="271">
                  <c:v>0.38169999999999504</c:v>
                </c:pt>
                <c:pt idx="272">
                  <c:v>0.51959999999999695</c:v>
                </c:pt>
                <c:pt idx="273">
                  <c:v>0.65250000000000341</c:v>
                </c:pt>
                <c:pt idx="274">
                  <c:v>0.76909999999999457</c:v>
                </c:pt>
                <c:pt idx="275">
                  <c:v>0.86239999999999384</c:v>
                </c:pt>
                <c:pt idx="276">
                  <c:v>0.92829999999999302</c:v>
                </c:pt>
                <c:pt idx="277">
                  <c:v>0.96370000000000289</c:v>
                </c:pt>
                <c:pt idx="278">
                  <c:v>0.9719999999999942</c:v>
                </c:pt>
                <c:pt idx="279">
                  <c:v>0.97480000000000189</c:v>
                </c:pt>
                <c:pt idx="280">
                  <c:v>0.98709999999999809</c:v>
                </c:pt>
                <c:pt idx="281">
                  <c:v>1.0219000000000023</c:v>
                </c:pt>
                <c:pt idx="282">
                  <c:v>1.0810000000000031</c:v>
                </c:pt>
                <c:pt idx="283">
                  <c:v>1.1561999999999983</c:v>
                </c:pt>
                <c:pt idx="284">
                  <c:v>1.2381000000000029</c:v>
                </c:pt>
                <c:pt idx="285">
                  <c:v>1.3179999999999978</c:v>
                </c:pt>
                <c:pt idx="286">
                  <c:v>1.3868999999999971</c:v>
                </c:pt>
                <c:pt idx="287">
                  <c:v>1.4471999999999952</c:v>
                </c:pt>
                <c:pt idx="288">
                  <c:v>1.4980999999999938</c:v>
                </c:pt>
                <c:pt idx="289">
                  <c:v>1.5370000000000061</c:v>
                </c:pt>
                <c:pt idx="290">
                  <c:v>1.5593999999999966</c:v>
                </c:pt>
                <c:pt idx="291">
                  <c:v>1.5545999999999935</c:v>
                </c:pt>
                <c:pt idx="292">
                  <c:v>1.5182999999999964</c:v>
                </c:pt>
                <c:pt idx="293">
                  <c:v>1.4519999999999982</c:v>
                </c:pt>
                <c:pt idx="294">
                  <c:v>1.3696000000000055</c:v>
                </c:pt>
                <c:pt idx="295">
                  <c:v>1.2810000000000059</c:v>
                </c:pt>
                <c:pt idx="296">
                  <c:v>1.1854000000000013</c:v>
                </c:pt>
                <c:pt idx="297">
                  <c:v>1.0841999999999956</c:v>
                </c:pt>
                <c:pt idx="298">
                  <c:v>0.97129999999999939</c:v>
                </c:pt>
                <c:pt idx="299">
                  <c:v>0.83240000000000691</c:v>
                </c:pt>
                <c:pt idx="300">
                  <c:v>0.66070000000000562</c:v>
                </c:pt>
                <c:pt idx="301">
                  <c:v>0.44729999999999848</c:v>
                </c:pt>
                <c:pt idx="302">
                  <c:v>0.17860000000000298</c:v>
                </c:pt>
                <c:pt idx="303">
                  <c:v>-0.16100000000000136</c:v>
                </c:pt>
                <c:pt idx="304">
                  <c:v>-0.58799999999999386</c:v>
                </c:pt>
                <c:pt idx="305">
                  <c:v>-1.1123999999999938</c:v>
                </c:pt>
                <c:pt idx="306">
                  <c:v>-1.7279999999999944</c:v>
                </c:pt>
                <c:pt idx="307">
                  <c:v>-2.3957999999999942</c:v>
                </c:pt>
                <c:pt idx="308">
                  <c:v>-3.0307999999999993</c:v>
                </c:pt>
                <c:pt idx="309">
                  <c:v>-3.5512999999999977</c:v>
                </c:pt>
                <c:pt idx="310">
                  <c:v>-3.9033000000000015</c:v>
                </c:pt>
                <c:pt idx="311">
                  <c:v>-4.0541999999999945</c:v>
                </c:pt>
                <c:pt idx="312">
                  <c:v>-3.9872000000000014</c:v>
                </c:pt>
                <c:pt idx="313">
                  <c:v>-3.7160999999999973</c:v>
                </c:pt>
                <c:pt idx="314">
                  <c:v>-3.3007999999999953</c:v>
                </c:pt>
                <c:pt idx="315">
                  <c:v>-2.8019000000000034</c:v>
                </c:pt>
                <c:pt idx="316">
                  <c:v>-2.2724000000000046</c:v>
                </c:pt>
                <c:pt idx="317">
                  <c:v>-1.7553000000000054</c:v>
                </c:pt>
                <c:pt idx="318">
                  <c:v>-1.2800000000000011</c:v>
                </c:pt>
                <c:pt idx="319">
                  <c:v>-0.867999999999995</c:v>
                </c:pt>
                <c:pt idx="320">
                  <c:v>-0.52209999999999468</c:v>
                </c:pt>
                <c:pt idx="321">
                  <c:v>-0.23529999999999518</c:v>
                </c:pt>
                <c:pt idx="322">
                  <c:v>-5.6000000000011596E-3</c:v>
                </c:pt>
                <c:pt idx="323">
                  <c:v>0.1658999999999935</c:v>
                </c:pt>
                <c:pt idx="324">
                  <c:v>0.28719999999999857</c:v>
                </c:pt>
                <c:pt idx="325">
                  <c:v>0.35490000000000066</c:v>
                </c:pt>
                <c:pt idx="326">
                  <c:v>0.37489999999999668</c:v>
                </c:pt>
                <c:pt idx="327">
                  <c:v>0.37059999999999604</c:v>
                </c:pt>
                <c:pt idx="328">
                  <c:v>0.37210000000000321</c:v>
                </c:pt>
                <c:pt idx="329">
                  <c:v>0.40160000000000196</c:v>
                </c:pt>
                <c:pt idx="330">
                  <c:v>0.46339999999999293</c:v>
                </c:pt>
                <c:pt idx="331">
                  <c:v>0.54930000000000234</c:v>
                </c:pt>
                <c:pt idx="332">
                  <c:v>0.64889999999999759</c:v>
                </c:pt>
                <c:pt idx="333">
                  <c:v>0.74160000000000537</c:v>
                </c:pt>
                <c:pt idx="334">
                  <c:v>0.80440000000000111</c:v>
                </c:pt>
                <c:pt idx="335">
                  <c:v>0.81319999999999482</c:v>
                </c:pt>
                <c:pt idx="336">
                  <c:v>0.75530000000000541</c:v>
                </c:pt>
                <c:pt idx="337">
                  <c:v>0.63410000000000366</c:v>
                </c:pt>
                <c:pt idx="338">
                  <c:v>0.46049999999999613</c:v>
                </c:pt>
                <c:pt idx="339">
                  <c:v>0.25220000000000198</c:v>
                </c:pt>
                <c:pt idx="340">
                  <c:v>3.3199999999993679E-2</c:v>
                </c:pt>
                <c:pt idx="341">
                  <c:v>-0.17069999999999652</c:v>
                </c:pt>
                <c:pt idx="342">
                  <c:v>-0.3212999999999937</c:v>
                </c:pt>
                <c:pt idx="343">
                  <c:v>-0.39560000000000173</c:v>
                </c:pt>
                <c:pt idx="344">
                  <c:v>-0.39919999999999334</c:v>
                </c:pt>
                <c:pt idx="345">
                  <c:v>-0.35609999999999786</c:v>
                </c:pt>
                <c:pt idx="346">
                  <c:v>-0.30029999999999291</c:v>
                </c:pt>
                <c:pt idx="347">
                  <c:v>-0.26430000000000575</c:v>
                </c:pt>
                <c:pt idx="348">
                  <c:v>-0.26600000000000534</c:v>
                </c:pt>
                <c:pt idx="349">
                  <c:v>-0.30790000000000362</c:v>
                </c:pt>
                <c:pt idx="350">
                  <c:v>-0.3825999999999965</c:v>
                </c:pt>
                <c:pt idx="351">
                  <c:v>-0.47369999999999379</c:v>
                </c:pt>
                <c:pt idx="352">
                  <c:v>-0.55970000000000653</c:v>
                </c:pt>
                <c:pt idx="353">
                  <c:v>-0.62250000000000227</c:v>
                </c:pt>
                <c:pt idx="354">
                  <c:v>-0.64939999999999998</c:v>
                </c:pt>
                <c:pt idx="355">
                  <c:v>-0.64149999999999352</c:v>
                </c:pt>
                <c:pt idx="356">
                  <c:v>-0.60060000000000002</c:v>
                </c:pt>
                <c:pt idx="357">
                  <c:v>-0.53230000000000643</c:v>
                </c:pt>
                <c:pt idx="358">
                  <c:v>-0.44750000000000512</c:v>
                </c:pt>
                <c:pt idx="359">
                  <c:v>-0.35649999999999693</c:v>
                </c:pt>
                <c:pt idx="360">
                  <c:v>-0.27009999999999934</c:v>
                </c:pt>
                <c:pt idx="361">
                  <c:v>-0.1875</c:v>
                </c:pt>
                <c:pt idx="362">
                  <c:v>-9.8399999999998045E-2</c:v>
                </c:pt>
                <c:pt idx="363">
                  <c:v>-5.49999999999784E-3</c:v>
                </c:pt>
                <c:pt idx="364">
                  <c:v>8.7500000000005684E-2</c:v>
                </c:pt>
                <c:pt idx="365">
                  <c:v>0.17879999999999541</c:v>
                </c:pt>
                <c:pt idx="366">
                  <c:v>0.26179999999999382</c:v>
                </c:pt>
                <c:pt idx="367">
                  <c:v>0.33140000000000214</c:v>
                </c:pt>
                <c:pt idx="368">
                  <c:v>0.38420000000000698</c:v>
                </c:pt>
                <c:pt idx="369">
                  <c:v>0.41500000000000625</c:v>
                </c:pt>
                <c:pt idx="370">
                  <c:v>0.42709999999999582</c:v>
                </c:pt>
                <c:pt idx="371">
                  <c:v>0.433400000000006</c:v>
                </c:pt>
                <c:pt idx="372">
                  <c:v>0.4363000000000028</c:v>
                </c:pt>
                <c:pt idx="373">
                  <c:v>0.42900000000000205</c:v>
                </c:pt>
                <c:pt idx="374">
                  <c:v>0.40510000000000446</c:v>
                </c:pt>
                <c:pt idx="375">
                  <c:v>0.37999999999999545</c:v>
                </c:pt>
                <c:pt idx="376">
                  <c:v>0.35960000000000036</c:v>
                </c:pt>
                <c:pt idx="377">
                  <c:v>0.34959999999999525</c:v>
                </c:pt>
                <c:pt idx="378">
                  <c:v>0.34950000000000614</c:v>
                </c:pt>
                <c:pt idx="379">
                  <c:v>0.3539999999999992</c:v>
                </c:pt>
                <c:pt idx="380">
                  <c:v>0.35800000000000409</c:v>
                </c:pt>
                <c:pt idx="381">
                  <c:v>0.36020000000000607</c:v>
                </c:pt>
                <c:pt idx="382">
                  <c:v>0.35930000000000462</c:v>
                </c:pt>
                <c:pt idx="383">
                  <c:v>0.34940000000000282</c:v>
                </c:pt>
                <c:pt idx="384">
                  <c:v>0.32989999999999498</c:v>
                </c:pt>
                <c:pt idx="385">
                  <c:v>0.29970000000000141</c:v>
                </c:pt>
                <c:pt idx="386">
                  <c:v>0.25620000000000687</c:v>
                </c:pt>
                <c:pt idx="387">
                  <c:v>0.20250000000000057</c:v>
                </c:pt>
                <c:pt idx="388">
                  <c:v>0.13410000000000366</c:v>
                </c:pt>
                <c:pt idx="389">
                  <c:v>5.880000000000507E-2</c:v>
                </c:pt>
                <c:pt idx="390">
                  <c:v>-1.0199999999997544E-2</c:v>
                </c:pt>
                <c:pt idx="391">
                  <c:v>-6.9199999999995043E-2</c:v>
                </c:pt>
                <c:pt idx="392">
                  <c:v>-0.1273000000000053</c:v>
                </c:pt>
                <c:pt idx="393">
                  <c:v>-0.18689999999999429</c:v>
                </c:pt>
                <c:pt idx="394">
                  <c:v>-0.24519999999999698</c:v>
                </c:pt>
                <c:pt idx="395">
                  <c:v>-0.29749999999999943</c:v>
                </c:pt>
                <c:pt idx="396">
                  <c:v>-0.33249999999999602</c:v>
                </c:pt>
                <c:pt idx="397">
                  <c:v>-0.34869999999999379</c:v>
                </c:pt>
                <c:pt idx="398">
                  <c:v>-0.34990000000000521</c:v>
                </c:pt>
                <c:pt idx="399">
                  <c:v>-0.33719999999999573</c:v>
                </c:pt>
                <c:pt idx="400">
                  <c:v>-0.31069999999999709</c:v>
                </c:pt>
                <c:pt idx="401">
                  <c:v>-0.2669000000000068</c:v>
                </c:pt>
                <c:pt idx="402">
                  <c:v>-0.20140000000000668</c:v>
                </c:pt>
                <c:pt idx="403">
                  <c:v>-0.12139999999999418</c:v>
                </c:pt>
                <c:pt idx="404">
                  <c:v>-3.4400000000005093E-2</c:v>
                </c:pt>
                <c:pt idx="405">
                  <c:v>4.8799999999999955E-2</c:v>
                </c:pt>
                <c:pt idx="406">
                  <c:v>0.11560000000000059</c:v>
                </c:pt>
                <c:pt idx="407">
                  <c:v>0.16639999999999588</c:v>
                </c:pt>
                <c:pt idx="408">
                  <c:v>0.20749999999999602</c:v>
                </c:pt>
                <c:pt idx="409">
                  <c:v>0.24599999999999511</c:v>
                </c:pt>
                <c:pt idx="410">
                  <c:v>0.28759999999999764</c:v>
                </c:pt>
                <c:pt idx="411">
                  <c:v>0.33389999999999986</c:v>
                </c:pt>
                <c:pt idx="412">
                  <c:v>0.38360000000000127</c:v>
                </c:pt>
                <c:pt idx="413">
                  <c:v>0.43890000000000384</c:v>
                </c:pt>
                <c:pt idx="414">
                  <c:v>0.49150000000000205</c:v>
                </c:pt>
                <c:pt idx="415">
                  <c:v>0.53480000000000416</c:v>
                </c:pt>
                <c:pt idx="416">
                  <c:v>0.56180000000000518</c:v>
                </c:pt>
                <c:pt idx="417">
                  <c:v>0.57089999999999463</c:v>
                </c:pt>
                <c:pt idx="418">
                  <c:v>0.56319999999999482</c:v>
                </c:pt>
                <c:pt idx="419">
                  <c:v>0.54009999999999536</c:v>
                </c:pt>
                <c:pt idx="420">
                  <c:v>0.49479999999999791</c:v>
                </c:pt>
                <c:pt idx="421">
                  <c:v>0.43129999999999313</c:v>
                </c:pt>
                <c:pt idx="422">
                  <c:v>0.359800000000007</c:v>
                </c:pt>
                <c:pt idx="423">
                  <c:v>0.28149999999999409</c:v>
                </c:pt>
                <c:pt idx="424">
                  <c:v>0.19400000000000261</c:v>
                </c:pt>
                <c:pt idx="425">
                  <c:v>9.2699999999993565E-2</c:v>
                </c:pt>
                <c:pt idx="426">
                  <c:v>-2.7799999999999159E-2</c:v>
                </c:pt>
                <c:pt idx="427">
                  <c:v>-0.16379999999999484</c:v>
                </c:pt>
                <c:pt idx="428">
                  <c:v>-0.3061000000000007</c:v>
                </c:pt>
                <c:pt idx="429">
                  <c:v>-0.44710000000000605</c:v>
                </c:pt>
                <c:pt idx="430">
                  <c:v>-0.57410000000000139</c:v>
                </c:pt>
                <c:pt idx="431">
                  <c:v>-0.68030000000000257</c:v>
                </c:pt>
                <c:pt idx="432">
                  <c:v>-0.76330000000000098</c:v>
                </c:pt>
                <c:pt idx="433">
                  <c:v>-0.83129999999999882</c:v>
                </c:pt>
              </c:numCache>
            </c:numRef>
          </c:val>
          <c:smooth val="0"/>
        </c:ser>
        <c:dLbls>
          <c:showLegendKey val="0"/>
          <c:showVal val="0"/>
          <c:showCatName val="0"/>
          <c:showSerName val="0"/>
          <c:showPercent val="0"/>
          <c:showBubbleSize val="0"/>
        </c:dLbls>
        <c:marker val="1"/>
        <c:smooth val="0"/>
        <c:axId val="127210240"/>
        <c:axId val="127211776"/>
      </c:lineChart>
      <c:lineChart>
        <c:grouping val="standard"/>
        <c:varyColors val="0"/>
        <c:ser>
          <c:idx val="0"/>
          <c:order val="0"/>
          <c:tx>
            <c:strRef>
              <c:f>经济走势类!$B$1:$B$2</c:f>
              <c:strCache>
                <c:ptCount val="1"/>
                <c:pt idx="0">
                  <c:v>期货结算价(连续):WTI原油:月</c:v>
                </c:pt>
              </c:strCache>
            </c:strRef>
          </c:tx>
          <c:marker>
            <c:symbol val="none"/>
          </c:marker>
          <c:cat>
            <c:numRef>
              <c:f>经济走势类!$A$3:$A$448</c:f>
              <c:numCache>
                <c:formatCode>yyyy\-mm;@</c:formatCode>
                <c:ptCount val="446"/>
                <c:pt idx="0">
                  <c:v>30406</c:v>
                </c:pt>
                <c:pt idx="1">
                  <c:v>30436</c:v>
                </c:pt>
                <c:pt idx="2">
                  <c:v>30467</c:v>
                </c:pt>
                <c:pt idx="3">
                  <c:v>30497</c:v>
                </c:pt>
                <c:pt idx="4">
                  <c:v>30528</c:v>
                </c:pt>
                <c:pt idx="5">
                  <c:v>30559</c:v>
                </c:pt>
                <c:pt idx="6">
                  <c:v>30589</c:v>
                </c:pt>
                <c:pt idx="7">
                  <c:v>30620</c:v>
                </c:pt>
                <c:pt idx="8">
                  <c:v>30650</c:v>
                </c:pt>
                <c:pt idx="9">
                  <c:v>30681</c:v>
                </c:pt>
                <c:pt idx="10">
                  <c:v>30712</c:v>
                </c:pt>
                <c:pt idx="11">
                  <c:v>30741</c:v>
                </c:pt>
                <c:pt idx="12">
                  <c:v>30772</c:v>
                </c:pt>
                <c:pt idx="13">
                  <c:v>30802</c:v>
                </c:pt>
                <c:pt idx="14">
                  <c:v>30833</c:v>
                </c:pt>
                <c:pt idx="15">
                  <c:v>30863</c:v>
                </c:pt>
                <c:pt idx="16">
                  <c:v>30894</c:v>
                </c:pt>
                <c:pt idx="17">
                  <c:v>30925</c:v>
                </c:pt>
                <c:pt idx="18">
                  <c:v>30955</c:v>
                </c:pt>
                <c:pt idx="19">
                  <c:v>30986</c:v>
                </c:pt>
                <c:pt idx="20">
                  <c:v>31016</c:v>
                </c:pt>
                <c:pt idx="21">
                  <c:v>31047</c:v>
                </c:pt>
                <c:pt idx="22">
                  <c:v>31078</c:v>
                </c:pt>
                <c:pt idx="23">
                  <c:v>31106</c:v>
                </c:pt>
                <c:pt idx="24">
                  <c:v>31137</c:v>
                </c:pt>
                <c:pt idx="25">
                  <c:v>31167</c:v>
                </c:pt>
                <c:pt idx="26">
                  <c:v>31198</c:v>
                </c:pt>
                <c:pt idx="27">
                  <c:v>31228</c:v>
                </c:pt>
                <c:pt idx="28">
                  <c:v>31259</c:v>
                </c:pt>
                <c:pt idx="29">
                  <c:v>31290</c:v>
                </c:pt>
                <c:pt idx="30">
                  <c:v>31320</c:v>
                </c:pt>
                <c:pt idx="31">
                  <c:v>31351</c:v>
                </c:pt>
                <c:pt idx="32">
                  <c:v>31381</c:v>
                </c:pt>
                <c:pt idx="33">
                  <c:v>31412</c:v>
                </c:pt>
                <c:pt idx="34">
                  <c:v>31443</c:v>
                </c:pt>
                <c:pt idx="35">
                  <c:v>31471</c:v>
                </c:pt>
                <c:pt idx="36">
                  <c:v>31502</c:v>
                </c:pt>
                <c:pt idx="37">
                  <c:v>31532</c:v>
                </c:pt>
                <c:pt idx="38">
                  <c:v>31563</c:v>
                </c:pt>
                <c:pt idx="39">
                  <c:v>31593</c:v>
                </c:pt>
                <c:pt idx="40">
                  <c:v>31624</c:v>
                </c:pt>
                <c:pt idx="41">
                  <c:v>31655</c:v>
                </c:pt>
                <c:pt idx="42">
                  <c:v>31685</c:v>
                </c:pt>
                <c:pt idx="43">
                  <c:v>31716</c:v>
                </c:pt>
                <c:pt idx="44">
                  <c:v>31746</c:v>
                </c:pt>
                <c:pt idx="45">
                  <c:v>31777</c:v>
                </c:pt>
                <c:pt idx="46">
                  <c:v>31808</c:v>
                </c:pt>
                <c:pt idx="47">
                  <c:v>31836</c:v>
                </c:pt>
                <c:pt idx="48">
                  <c:v>31867</c:v>
                </c:pt>
                <c:pt idx="49">
                  <c:v>31897</c:v>
                </c:pt>
                <c:pt idx="50">
                  <c:v>31928</c:v>
                </c:pt>
                <c:pt idx="51">
                  <c:v>31958</c:v>
                </c:pt>
                <c:pt idx="52">
                  <c:v>31989</c:v>
                </c:pt>
                <c:pt idx="53">
                  <c:v>32020</c:v>
                </c:pt>
                <c:pt idx="54">
                  <c:v>32050</c:v>
                </c:pt>
                <c:pt idx="55">
                  <c:v>32081</c:v>
                </c:pt>
                <c:pt idx="56">
                  <c:v>32111</c:v>
                </c:pt>
                <c:pt idx="57">
                  <c:v>32142</c:v>
                </c:pt>
                <c:pt idx="58">
                  <c:v>32173</c:v>
                </c:pt>
                <c:pt idx="59">
                  <c:v>32202</c:v>
                </c:pt>
                <c:pt idx="60">
                  <c:v>32233</c:v>
                </c:pt>
                <c:pt idx="61">
                  <c:v>32263</c:v>
                </c:pt>
                <c:pt idx="62">
                  <c:v>32294</c:v>
                </c:pt>
                <c:pt idx="63">
                  <c:v>32324</c:v>
                </c:pt>
                <c:pt idx="64">
                  <c:v>32355</c:v>
                </c:pt>
                <c:pt idx="65">
                  <c:v>32386</c:v>
                </c:pt>
                <c:pt idx="66">
                  <c:v>32416</c:v>
                </c:pt>
                <c:pt idx="67">
                  <c:v>32447</c:v>
                </c:pt>
                <c:pt idx="68">
                  <c:v>32477</c:v>
                </c:pt>
                <c:pt idx="69">
                  <c:v>32508</c:v>
                </c:pt>
                <c:pt idx="70">
                  <c:v>32539</c:v>
                </c:pt>
                <c:pt idx="71">
                  <c:v>32567</c:v>
                </c:pt>
                <c:pt idx="72">
                  <c:v>32598</c:v>
                </c:pt>
                <c:pt idx="73">
                  <c:v>32628</c:v>
                </c:pt>
                <c:pt idx="74">
                  <c:v>32659</c:v>
                </c:pt>
                <c:pt idx="75">
                  <c:v>32689</c:v>
                </c:pt>
                <c:pt idx="76">
                  <c:v>32720</c:v>
                </c:pt>
                <c:pt idx="77">
                  <c:v>32751</c:v>
                </c:pt>
                <c:pt idx="78">
                  <c:v>32781</c:v>
                </c:pt>
                <c:pt idx="79">
                  <c:v>32812</c:v>
                </c:pt>
                <c:pt idx="80">
                  <c:v>32842</c:v>
                </c:pt>
                <c:pt idx="81">
                  <c:v>32873</c:v>
                </c:pt>
                <c:pt idx="82">
                  <c:v>32904</c:v>
                </c:pt>
                <c:pt idx="83">
                  <c:v>32932</c:v>
                </c:pt>
                <c:pt idx="84">
                  <c:v>32963</c:v>
                </c:pt>
                <c:pt idx="85">
                  <c:v>32993</c:v>
                </c:pt>
                <c:pt idx="86">
                  <c:v>33024</c:v>
                </c:pt>
                <c:pt idx="87">
                  <c:v>33054</c:v>
                </c:pt>
                <c:pt idx="88">
                  <c:v>33085</c:v>
                </c:pt>
                <c:pt idx="89">
                  <c:v>33116</c:v>
                </c:pt>
                <c:pt idx="90">
                  <c:v>33146</c:v>
                </c:pt>
                <c:pt idx="91">
                  <c:v>33177</c:v>
                </c:pt>
                <c:pt idx="92">
                  <c:v>33207</c:v>
                </c:pt>
                <c:pt idx="93">
                  <c:v>33238</c:v>
                </c:pt>
                <c:pt idx="94">
                  <c:v>33269</c:v>
                </c:pt>
                <c:pt idx="95">
                  <c:v>33297</c:v>
                </c:pt>
                <c:pt idx="96">
                  <c:v>33328</c:v>
                </c:pt>
                <c:pt idx="97">
                  <c:v>33358</c:v>
                </c:pt>
                <c:pt idx="98">
                  <c:v>33389</c:v>
                </c:pt>
                <c:pt idx="99">
                  <c:v>33419</c:v>
                </c:pt>
                <c:pt idx="100">
                  <c:v>33450</c:v>
                </c:pt>
                <c:pt idx="101">
                  <c:v>33481</c:v>
                </c:pt>
                <c:pt idx="102">
                  <c:v>33511</c:v>
                </c:pt>
                <c:pt idx="103">
                  <c:v>33542</c:v>
                </c:pt>
                <c:pt idx="104">
                  <c:v>33572</c:v>
                </c:pt>
                <c:pt idx="105">
                  <c:v>33603</c:v>
                </c:pt>
                <c:pt idx="106">
                  <c:v>33634</c:v>
                </c:pt>
                <c:pt idx="107">
                  <c:v>33663</c:v>
                </c:pt>
                <c:pt idx="108">
                  <c:v>33694</c:v>
                </c:pt>
                <c:pt idx="109">
                  <c:v>33724</c:v>
                </c:pt>
                <c:pt idx="110">
                  <c:v>33755</c:v>
                </c:pt>
                <c:pt idx="111">
                  <c:v>33785</c:v>
                </c:pt>
                <c:pt idx="112">
                  <c:v>33816</c:v>
                </c:pt>
                <c:pt idx="113">
                  <c:v>33847</c:v>
                </c:pt>
                <c:pt idx="114">
                  <c:v>33877</c:v>
                </c:pt>
                <c:pt idx="115">
                  <c:v>33908</c:v>
                </c:pt>
                <c:pt idx="116">
                  <c:v>33938</c:v>
                </c:pt>
                <c:pt idx="117">
                  <c:v>33969</c:v>
                </c:pt>
                <c:pt idx="118">
                  <c:v>34000</c:v>
                </c:pt>
                <c:pt idx="119">
                  <c:v>34028</c:v>
                </c:pt>
                <c:pt idx="120">
                  <c:v>34059</c:v>
                </c:pt>
                <c:pt idx="121">
                  <c:v>34089</c:v>
                </c:pt>
                <c:pt idx="122">
                  <c:v>34120</c:v>
                </c:pt>
                <c:pt idx="123">
                  <c:v>34150</c:v>
                </c:pt>
                <c:pt idx="124">
                  <c:v>34181</c:v>
                </c:pt>
                <c:pt idx="125">
                  <c:v>34212</c:v>
                </c:pt>
                <c:pt idx="126">
                  <c:v>34242</c:v>
                </c:pt>
                <c:pt idx="127">
                  <c:v>34273</c:v>
                </c:pt>
                <c:pt idx="128">
                  <c:v>34303</c:v>
                </c:pt>
                <c:pt idx="129">
                  <c:v>34334</c:v>
                </c:pt>
                <c:pt idx="130">
                  <c:v>34365</c:v>
                </c:pt>
                <c:pt idx="131">
                  <c:v>34393</c:v>
                </c:pt>
                <c:pt idx="132">
                  <c:v>34424</c:v>
                </c:pt>
                <c:pt idx="133">
                  <c:v>34454</c:v>
                </c:pt>
                <c:pt idx="134">
                  <c:v>34485</c:v>
                </c:pt>
                <c:pt idx="135">
                  <c:v>34515</c:v>
                </c:pt>
                <c:pt idx="136">
                  <c:v>34546</c:v>
                </c:pt>
                <c:pt idx="137">
                  <c:v>34577</c:v>
                </c:pt>
                <c:pt idx="138">
                  <c:v>34607</c:v>
                </c:pt>
                <c:pt idx="139">
                  <c:v>34638</c:v>
                </c:pt>
                <c:pt idx="140">
                  <c:v>34668</c:v>
                </c:pt>
                <c:pt idx="141">
                  <c:v>34699</c:v>
                </c:pt>
                <c:pt idx="142">
                  <c:v>34730</c:v>
                </c:pt>
                <c:pt idx="143">
                  <c:v>34758</c:v>
                </c:pt>
                <c:pt idx="144">
                  <c:v>34789</c:v>
                </c:pt>
                <c:pt idx="145">
                  <c:v>34819</c:v>
                </c:pt>
                <c:pt idx="146">
                  <c:v>34850</c:v>
                </c:pt>
                <c:pt idx="147">
                  <c:v>34880</c:v>
                </c:pt>
                <c:pt idx="148">
                  <c:v>34911</c:v>
                </c:pt>
                <c:pt idx="149">
                  <c:v>34942</c:v>
                </c:pt>
                <c:pt idx="150">
                  <c:v>34972</c:v>
                </c:pt>
                <c:pt idx="151">
                  <c:v>35003</c:v>
                </c:pt>
                <c:pt idx="152">
                  <c:v>35033</c:v>
                </c:pt>
                <c:pt idx="153">
                  <c:v>35064</c:v>
                </c:pt>
                <c:pt idx="154">
                  <c:v>35095</c:v>
                </c:pt>
                <c:pt idx="155">
                  <c:v>35124</c:v>
                </c:pt>
                <c:pt idx="156">
                  <c:v>35155</c:v>
                </c:pt>
                <c:pt idx="157">
                  <c:v>35185</c:v>
                </c:pt>
                <c:pt idx="158">
                  <c:v>35216</c:v>
                </c:pt>
                <c:pt idx="159">
                  <c:v>35246</c:v>
                </c:pt>
                <c:pt idx="160">
                  <c:v>35277</c:v>
                </c:pt>
                <c:pt idx="161">
                  <c:v>35308</c:v>
                </c:pt>
                <c:pt idx="162">
                  <c:v>35338</c:v>
                </c:pt>
                <c:pt idx="163">
                  <c:v>35369</c:v>
                </c:pt>
                <c:pt idx="164">
                  <c:v>35399</c:v>
                </c:pt>
                <c:pt idx="165">
                  <c:v>35430</c:v>
                </c:pt>
                <c:pt idx="166">
                  <c:v>35461</c:v>
                </c:pt>
                <c:pt idx="167">
                  <c:v>35489</c:v>
                </c:pt>
                <c:pt idx="168">
                  <c:v>35520</c:v>
                </c:pt>
                <c:pt idx="169">
                  <c:v>35550</c:v>
                </c:pt>
                <c:pt idx="170">
                  <c:v>35581</c:v>
                </c:pt>
                <c:pt idx="171">
                  <c:v>35611</c:v>
                </c:pt>
                <c:pt idx="172">
                  <c:v>35642</c:v>
                </c:pt>
                <c:pt idx="173">
                  <c:v>35673</c:v>
                </c:pt>
                <c:pt idx="174">
                  <c:v>35703</c:v>
                </c:pt>
                <c:pt idx="175">
                  <c:v>35734</c:v>
                </c:pt>
                <c:pt idx="176">
                  <c:v>35764</c:v>
                </c:pt>
                <c:pt idx="177">
                  <c:v>35795</c:v>
                </c:pt>
                <c:pt idx="178">
                  <c:v>35826</c:v>
                </c:pt>
                <c:pt idx="179">
                  <c:v>35854</c:v>
                </c:pt>
                <c:pt idx="180">
                  <c:v>35885</c:v>
                </c:pt>
                <c:pt idx="181">
                  <c:v>35915</c:v>
                </c:pt>
                <c:pt idx="182">
                  <c:v>35946</c:v>
                </c:pt>
                <c:pt idx="183">
                  <c:v>35976</c:v>
                </c:pt>
                <c:pt idx="184">
                  <c:v>36007</c:v>
                </c:pt>
                <c:pt idx="185">
                  <c:v>36038</c:v>
                </c:pt>
                <c:pt idx="186">
                  <c:v>36068</c:v>
                </c:pt>
                <c:pt idx="187">
                  <c:v>36099</c:v>
                </c:pt>
                <c:pt idx="188">
                  <c:v>36129</c:v>
                </c:pt>
                <c:pt idx="189">
                  <c:v>36160</c:v>
                </c:pt>
                <c:pt idx="190">
                  <c:v>36191</c:v>
                </c:pt>
                <c:pt idx="191">
                  <c:v>36219</c:v>
                </c:pt>
                <c:pt idx="192">
                  <c:v>36250</c:v>
                </c:pt>
                <c:pt idx="193">
                  <c:v>36280</c:v>
                </c:pt>
                <c:pt idx="194">
                  <c:v>36311</c:v>
                </c:pt>
                <c:pt idx="195">
                  <c:v>36341</c:v>
                </c:pt>
                <c:pt idx="196">
                  <c:v>36372</c:v>
                </c:pt>
                <c:pt idx="197">
                  <c:v>36403</c:v>
                </c:pt>
                <c:pt idx="198">
                  <c:v>36433</c:v>
                </c:pt>
                <c:pt idx="199">
                  <c:v>36464</c:v>
                </c:pt>
                <c:pt idx="200">
                  <c:v>36494</c:v>
                </c:pt>
                <c:pt idx="201">
                  <c:v>36525</c:v>
                </c:pt>
                <c:pt idx="202">
                  <c:v>36556</c:v>
                </c:pt>
                <c:pt idx="203">
                  <c:v>36585</c:v>
                </c:pt>
                <c:pt idx="204">
                  <c:v>36616</c:v>
                </c:pt>
                <c:pt idx="205">
                  <c:v>36646</c:v>
                </c:pt>
                <c:pt idx="206">
                  <c:v>36677</c:v>
                </c:pt>
                <c:pt idx="207">
                  <c:v>36707</c:v>
                </c:pt>
                <c:pt idx="208">
                  <c:v>36738</c:v>
                </c:pt>
                <c:pt idx="209">
                  <c:v>36769</c:v>
                </c:pt>
                <c:pt idx="210">
                  <c:v>36799</c:v>
                </c:pt>
                <c:pt idx="211">
                  <c:v>36830</c:v>
                </c:pt>
                <c:pt idx="212">
                  <c:v>36860</c:v>
                </c:pt>
                <c:pt idx="213">
                  <c:v>36891</c:v>
                </c:pt>
                <c:pt idx="214">
                  <c:v>36922</c:v>
                </c:pt>
                <c:pt idx="215">
                  <c:v>36950</c:v>
                </c:pt>
                <c:pt idx="216">
                  <c:v>36981</c:v>
                </c:pt>
                <c:pt idx="217">
                  <c:v>37011</c:v>
                </c:pt>
                <c:pt idx="218">
                  <c:v>37042</c:v>
                </c:pt>
                <c:pt idx="219">
                  <c:v>37072</c:v>
                </c:pt>
                <c:pt idx="220">
                  <c:v>37103</c:v>
                </c:pt>
                <c:pt idx="221">
                  <c:v>37134</c:v>
                </c:pt>
                <c:pt idx="222">
                  <c:v>37164</c:v>
                </c:pt>
                <c:pt idx="223">
                  <c:v>37195</c:v>
                </c:pt>
                <c:pt idx="224">
                  <c:v>37225</c:v>
                </c:pt>
                <c:pt idx="225">
                  <c:v>37256</c:v>
                </c:pt>
                <c:pt idx="226">
                  <c:v>37287</c:v>
                </c:pt>
                <c:pt idx="227">
                  <c:v>37315</c:v>
                </c:pt>
                <c:pt idx="228">
                  <c:v>37346</c:v>
                </c:pt>
                <c:pt idx="229">
                  <c:v>37376</c:v>
                </c:pt>
                <c:pt idx="230">
                  <c:v>37407</c:v>
                </c:pt>
                <c:pt idx="231">
                  <c:v>37437</c:v>
                </c:pt>
                <c:pt idx="232">
                  <c:v>37468</c:v>
                </c:pt>
                <c:pt idx="233">
                  <c:v>37499</c:v>
                </c:pt>
                <c:pt idx="234">
                  <c:v>37529</c:v>
                </c:pt>
                <c:pt idx="235">
                  <c:v>37560</c:v>
                </c:pt>
                <c:pt idx="236">
                  <c:v>37590</c:v>
                </c:pt>
                <c:pt idx="237">
                  <c:v>37621</c:v>
                </c:pt>
                <c:pt idx="238">
                  <c:v>37652</c:v>
                </c:pt>
                <c:pt idx="239">
                  <c:v>37680</c:v>
                </c:pt>
                <c:pt idx="240">
                  <c:v>37711</c:v>
                </c:pt>
                <c:pt idx="241">
                  <c:v>37741</c:v>
                </c:pt>
                <c:pt idx="242">
                  <c:v>37772</c:v>
                </c:pt>
                <c:pt idx="243">
                  <c:v>37802</c:v>
                </c:pt>
                <c:pt idx="244">
                  <c:v>37833</c:v>
                </c:pt>
                <c:pt idx="245">
                  <c:v>37864</c:v>
                </c:pt>
                <c:pt idx="246">
                  <c:v>37894</c:v>
                </c:pt>
                <c:pt idx="247">
                  <c:v>37925</c:v>
                </c:pt>
                <c:pt idx="248">
                  <c:v>37955</c:v>
                </c:pt>
                <c:pt idx="249">
                  <c:v>37986</c:v>
                </c:pt>
                <c:pt idx="250">
                  <c:v>38017</c:v>
                </c:pt>
                <c:pt idx="251">
                  <c:v>38046</c:v>
                </c:pt>
                <c:pt idx="252">
                  <c:v>38077</c:v>
                </c:pt>
                <c:pt idx="253">
                  <c:v>38107</c:v>
                </c:pt>
                <c:pt idx="254">
                  <c:v>38138</c:v>
                </c:pt>
                <c:pt idx="255">
                  <c:v>38168</c:v>
                </c:pt>
                <c:pt idx="256">
                  <c:v>38199</c:v>
                </c:pt>
                <c:pt idx="257">
                  <c:v>38230</c:v>
                </c:pt>
                <c:pt idx="258">
                  <c:v>38260</c:v>
                </c:pt>
                <c:pt idx="259">
                  <c:v>38291</c:v>
                </c:pt>
                <c:pt idx="260">
                  <c:v>38321</c:v>
                </c:pt>
                <c:pt idx="261">
                  <c:v>38352</c:v>
                </c:pt>
                <c:pt idx="262">
                  <c:v>38383</c:v>
                </c:pt>
                <c:pt idx="263">
                  <c:v>38411</c:v>
                </c:pt>
                <c:pt idx="264">
                  <c:v>38442</c:v>
                </c:pt>
                <c:pt idx="265">
                  <c:v>38472</c:v>
                </c:pt>
                <c:pt idx="266">
                  <c:v>38503</c:v>
                </c:pt>
                <c:pt idx="267">
                  <c:v>38533</c:v>
                </c:pt>
                <c:pt idx="268">
                  <c:v>38564</c:v>
                </c:pt>
                <c:pt idx="269">
                  <c:v>38595</c:v>
                </c:pt>
                <c:pt idx="270">
                  <c:v>38625</c:v>
                </c:pt>
                <c:pt idx="271">
                  <c:v>38656</c:v>
                </c:pt>
                <c:pt idx="272">
                  <c:v>38686</c:v>
                </c:pt>
                <c:pt idx="273">
                  <c:v>38717</c:v>
                </c:pt>
                <c:pt idx="274">
                  <c:v>38748</c:v>
                </c:pt>
                <c:pt idx="275">
                  <c:v>38776</c:v>
                </c:pt>
                <c:pt idx="276">
                  <c:v>38807</c:v>
                </c:pt>
                <c:pt idx="277">
                  <c:v>38837</c:v>
                </c:pt>
                <c:pt idx="278">
                  <c:v>38868</c:v>
                </c:pt>
                <c:pt idx="279">
                  <c:v>38898</c:v>
                </c:pt>
                <c:pt idx="280">
                  <c:v>38929</c:v>
                </c:pt>
                <c:pt idx="281">
                  <c:v>38960</c:v>
                </c:pt>
                <c:pt idx="282">
                  <c:v>38990</c:v>
                </c:pt>
                <c:pt idx="283">
                  <c:v>39021</c:v>
                </c:pt>
                <c:pt idx="284">
                  <c:v>39051</c:v>
                </c:pt>
                <c:pt idx="285">
                  <c:v>39082</c:v>
                </c:pt>
                <c:pt idx="286">
                  <c:v>39113</c:v>
                </c:pt>
                <c:pt idx="287">
                  <c:v>39141</c:v>
                </c:pt>
                <c:pt idx="288">
                  <c:v>39172</c:v>
                </c:pt>
                <c:pt idx="289">
                  <c:v>39202</c:v>
                </c:pt>
                <c:pt idx="290">
                  <c:v>39233</c:v>
                </c:pt>
                <c:pt idx="291">
                  <c:v>39263</c:v>
                </c:pt>
                <c:pt idx="292">
                  <c:v>39294</c:v>
                </c:pt>
                <c:pt idx="293">
                  <c:v>39325</c:v>
                </c:pt>
                <c:pt idx="294">
                  <c:v>39355</c:v>
                </c:pt>
                <c:pt idx="295">
                  <c:v>39386</c:v>
                </c:pt>
                <c:pt idx="296">
                  <c:v>39416</c:v>
                </c:pt>
                <c:pt idx="297">
                  <c:v>39447</c:v>
                </c:pt>
                <c:pt idx="298">
                  <c:v>39478</c:v>
                </c:pt>
                <c:pt idx="299">
                  <c:v>39507</c:v>
                </c:pt>
                <c:pt idx="300">
                  <c:v>39538</c:v>
                </c:pt>
                <c:pt idx="301">
                  <c:v>39568</c:v>
                </c:pt>
                <c:pt idx="302">
                  <c:v>39599</c:v>
                </c:pt>
                <c:pt idx="303">
                  <c:v>39629</c:v>
                </c:pt>
                <c:pt idx="304">
                  <c:v>39660</c:v>
                </c:pt>
                <c:pt idx="305">
                  <c:v>39691</c:v>
                </c:pt>
                <c:pt idx="306">
                  <c:v>39721</c:v>
                </c:pt>
                <c:pt idx="307">
                  <c:v>39752</c:v>
                </c:pt>
                <c:pt idx="308">
                  <c:v>39782</c:v>
                </c:pt>
                <c:pt idx="309">
                  <c:v>39813</c:v>
                </c:pt>
                <c:pt idx="310">
                  <c:v>39844</c:v>
                </c:pt>
                <c:pt idx="311">
                  <c:v>39872</c:v>
                </c:pt>
                <c:pt idx="312">
                  <c:v>39903</c:v>
                </c:pt>
                <c:pt idx="313">
                  <c:v>39933</c:v>
                </c:pt>
                <c:pt idx="314">
                  <c:v>39964</c:v>
                </c:pt>
                <c:pt idx="315">
                  <c:v>39994</c:v>
                </c:pt>
                <c:pt idx="316">
                  <c:v>40025</c:v>
                </c:pt>
                <c:pt idx="317">
                  <c:v>40056</c:v>
                </c:pt>
                <c:pt idx="318">
                  <c:v>40086</c:v>
                </c:pt>
                <c:pt idx="319">
                  <c:v>40117</c:v>
                </c:pt>
                <c:pt idx="320">
                  <c:v>40147</c:v>
                </c:pt>
                <c:pt idx="321">
                  <c:v>40178</c:v>
                </c:pt>
                <c:pt idx="322">
                  <c:v>40209</c:v>
                </c:pt>
                <c:pt idx="323">
                  <c:v>40237</c:v>
                </c:pt>
                <c:pt idx="324">
                  <c:v>40268</c:v>
                </c:pt>
                <c:pt idx="325">
                  <c:v>40298</c:v>
                </c:pt>
                <c:pt idx="326">
                  <c:v>40329</c:v>
                </c:pt>
                <c:pt idx="327">
                  <c:v>40359</c:v>
                </c:pt>
                <c:pt idx="328">
                  <c:v>40390</c:v>
                </c:pt>
                <c:pt idx="329">
                  <c:v>40421</c:v>
                </c:pt>
                <c:pt idx="330">
                  <c:v>40451</c:v>
                </c:pt>
                <c:pt idx="331">
                  <c:v>40482</c:v>
                </c:pt>
                <c:pt idx="332">
                  <c:v>40512</c:v>
                </c:pt>
                <c:pt idx="333">
                  <c:v>40543</c:v>
                </c:pt>
                <c:pt idx="334">
                  <c:v>40574</c:v>
                </c:pt>
                <c:pt idx="335">
                  <c:v>40602</c:v>
                </c:pt>
                <c:pt idx="336">
                  <c:v>40633</c:v>
                </c:pt>
                <c:pt idx="337">
                  <c:v>40663</c:v>
                </c:pt>
                <c:pt idx="338">
                  <c:v>40694</c:v>
                </c:pt>
                <c:pt idx="339">
                  <c:v>40724</c:v>
                </c:pt>
                <c:pt idx="340">
                  <c:v>40755</c:v>
                </c:pt>
                <c:pt idx="341">
                  <c:v>40786</c:v>
                </c:pt>
                <c:pt idx="342">
                  <c:v>40816</c:v>
                </c:pt>
                <c:pt idx="343">
                  <c:v>40847</c:v>
                </c:pt>
                <c:pt idx="344">
                  <c:v>40877</c:v>
                </c:pt>
                <c:pt idx="345">
                  <c:v>40908</c:v>
                </c:pt>
                <c:pt idx="346">
                  <c:v>40939</c:v>
                </c:pt>
                <c:pt idx="347">
                  <c:v>40968</c:v>
                </c:pt>
                <c:pt idx="348">
                  <c:v>40999</c:v>
                </c:pt>
                <c:pt idx="349">
                  <c:v>41029</c:v>
                </c:pt>
                <c:pt idx="350">
                  <c:v>41060</c:v>
                </c:pt>
                <c:pt idx="351">
                  <c:v>41090</c:v>
                </c:pt>
                <c:pt idx="352">
                  <c:v>41121</c:v>
                </c:pt>
                <c:pt idx="353">
                  <c:v>41152</c:v>
                </c:pt>
                <c:pt idx="354">
                  <c:v>41182</c:v>
                </c:pt>
                <c:pt idx="355">
                  <c:v>41213</c:v>
                </c:pt>
                <c:pt idx="356">
                  <c:v>41243</c:v>
                </c:pt>
                <c:pt idx="357">
                  <c:v>41274</c:v>
                </c:pt>
                <c:pt idx="358">
                  <c:v>41305</c:v>
                </c:pt>
                <c:pt idx="359">
                  <c:v>41333</c:v>
                </c:pt>
                <c:pt idx="360">
                  <c:v>41364</c:v>
                </c:pt>
                <c:pt idx="361">
                  <c:v>41394</c:v>
                </c:pt>
                <c:pt idx="362">
                  <c:v>41425</c:v>
                </c:pt>
                <c:pt idx="363">
                  <c:v>41455</c:v>
                </c:pt>
                <c:pt idx="364">
                  <c:v>41486</c:v>
                </c:pt>
                <c:pt idx="365">
                  <c:v>41517</c:v>
                </c:pt>
                <c:pt idx="366">
                  <c:v>41547</c:v>
                </c:pt>
                <c:pt idx="367">
                  <c:v>41578</c:v>
                </c:pt>
                <c:pt idx="368">
                  <c:v>41608</c:v>
                </c:pt>
                <c:pt idx="369">
                  <c:v>41639</c:v>
                </c:pt>
                <c:pt idx="370">
                  <c:v>41670</c:v>
                </c:pt>
                <c:pt idx="371">
                  <c:v>41698</c:v>
                </c:pt>
                <c:pt idx="372">
                  <c:v>41729</c:v>
                </c:pt>
                <c:pt idx="373">
                  <c:v>41759</c:v>
                </c:pt>
                <c:pt idx="374">
                  <c:v>41790</c:v>
                </c:pt>
                <c:pt idx="375">
                  <c:v>41820</c:v>
                </c:pt>
                <c:pt idx="376">
                  <c:v>41851</c:v>
                </c:pt>
                <c:pt idx="377">
                  <c:v>41882</c:v>
                </c:pt>
                <c:pt idx="378">
                  <c:v>41912</c:v>
                </c:pt>
                <c:pt idx="379">
                  <c:v>41943</c:v>
                </c:pt>
                <c:pt idx="380">
                  <c:v>41973</c:v>
                </c:pt>
                <c:pt idx="381">
                  <c:v>42004</c:v>
                </c:pt>
                <c:pt idx="382">
                  <c:v>42035</c:v>
                </c:pt>
                <c:pt idx="383">
                  <c:v>42063</c:v>
                </c:pt>
                <c:pt idx="384">
                  <c:v>42094</c:v>
                </c:pt>
                <c:pt idx="385">
                  <c:v>42124</c:v>
                </c:pt>
                <c:pt idx="386">
                  <c:v>42155</c:v>
                </c:pt>
                <c:pt idx="387">
                  <c:v>42185</c:v>
                </c:pt>
                <c:pt idx="388">
                  <c:v>42216</c:v>
                </c:pt>
                <c:pt idx="389">
                  <c:v>42247</c:v>
                </c:pt>
                <c:pt idx="390">
                  <c:v>42277</c:v>
                </c:pt>
                <c:pt idx="391">
                  <c:v>42308</c:v>
                </c:pt>
                <c:pt idx="392">
                  <c:v>42338</c:v>
                </c:pt>
                <c:pt idx="393">
                  <c:v>42369</c:v>
                </c:pt>
                <c:pt idx="394">
                  <c:v>42400</c:v>
                </c:pt>
                <c:pt idx="395">
                  <c:v>42429</c:v>
                </c:pt>
                <c:pt idx="396">
                  <c:v>42460</c:v>
                </c:pt>
                <c:pt idx="397">
                  <c:v>42490</c:v>
                </c:pt>
                <c:pt idx="398">
                  <c:v>42521</c:v>
                </c:pt>
                <c:pt idx="399">
                  <c:v>42551</c:v>
                </c:pt>
                <c:pt idx="400">
                  <c:v>42582</c:v>
                </c:pt>
                <c:pt idx="401">
                  <c:v>42613</c:v>
                </c:pt>
                <c:pt idx="402">
                  <c:v>42643</c:v>
                </c:pt>
                <c:pt idx="403">
                  <c:v>42674</c:v>
                </c:pt>
                <c:pt idx="404">
                  <c:v>42704</c:v>
                </c:pt>
                <c:pt idx="405">
                  <c:v>42735</c:v>
                </c:pt>
                <c:pt idx="406">
                  <c:v>42766</c:v>
                </c:pt>
                <c:pt idx="407">
                  <c:v>42794</c:v>
                </c:pt>
                <c:pt idx="408">
                  <c:v>42825</c:v>
                </c:pt>
                <c:pt idx="409">
                  <c:v>42855</c:v>
                </c:pt>
                <c:pt idx="410">
                  <c:v>42886</c:v>
                </c:pt>
                <c:pt idx="411">
                  <c:v>42916</c:v>
                </c:pt>
                <c:pt idx="412">
                  <c:v>42947</c:v>
                </c:pt>
                <c:pt idx="413">
                  <c:v>42978</c:v>
                </c:pt>
                <c:pt idx="414">
                  <c:v>43008</c:v>
                </c:pt>
                <c:pt idx="415">
                  <c:v>43039</c:v>
                </c:pt>
                <c:pt idx="416">
                  <c:v>43069</c:v>
                </c:pt>
                <c:pt idx="417">
                  <c:v>43100</c:v>
                </c:pt>
                <c:pt idx="418">
                  <c:v>43131</c:v>
                </c:pt>
                <c:pt idx="419">
                  <c:v>43159</c:v>
                </c:pt>
                <c:pt idx="420">
                  <c:v>43190</c:v>
                </c:pt>
                <c:pt idx="421">
                  <c:v>43220</c:v>
                </c:pt>
                <c:pt idx="422">
                  <c:v>43251</c:v>
                </c:pt>
                <c:pt idx="423">
                  <c:v>43281</c:v>
                </c:pt>
                <c:pt idx="424">
                  <c:v>43312</c:v>
                </c:pt>
                <c:pt idx="425">
                  <c:v>43343</c:v>
                </c:pt>
                <c:pt idx="426">
                  <c:v>43373</c:v>
                </c:pt>
                <c:pt idx="427">
                  <c:v>43404</c:v>
                </c:pt>
                <c:pt idx="428">
                  <c:v>43434</c:v>
                </c:pt>
                <c:pt idx="429">
                  <c:v>43465</c:v>
                </c:pt>
                <c:pt idx="430">
                  <c:v>43496</c:v>
                </c:pt>
                <c:pt idx="431">
                  <c:v>43524</c:v>
                </c:pt>
                <c:pt idx="432">
                  <c:v>43555</c:v>
                </c:pt>
                <c:pt idx="433">
                  <c:v>43585</c:v>
                </c:pt>
                <c:pt idx="434">
                  <c:v>43646</c:v>
                </c:pt>
              </c:numCache>
            </c:numRef>
          </c:cat>
          <c:val>
            <c:numRef>
              <c:f>经济走势类!$B$3:$B$448</c:f>
              <c:numCache>
                <c:formatCode>###,###,###,###,##0.00_ </c:formatCode>
                <c:ptCount val="446"/>
                <c:pt idx="0">
                  <c:v>29.29</c:v>
                </c:pt>
                <c:pt idx="1">
                  <c:v>30.63</c:v>
                </c:pt>
                <c:pt idx="2">
                  <c:v>30.25</c:v>
                </c:pt>
                <c:pt idx="3">
                  <c:v>31.38</c:v>
                </c:pt>
                <c:pt idx="4">
                  <c:v>32</c:v>
                </c:pt>
                <c:pt idx="5">
                  <c:v>31.59</c:v>
                </c:pt>
                <c:pt idx="6">
                  <c:v>30.36</c:v>
                </c:pt>
                <c:pt idx="7">
                  <c:v>30.37</c:v>
                </c:pt>
                <c:pt idx="8">
                  <c:v>29.23</c:v>
                </c:pt>
                <c:pt idx="9">
                  <c:v>29.6</c:v>
                </c:pt>
                <c:pt idx="10">
                  <c:v>29.98</c:v>
                </c:pt>
                <c:pt idx="11">
                  <c:v>30.55</c:v>
                </c:pt>
                <c:pt idx="12">
                  <c:v>30.85</c:v>
                </c:pt>
                <c:pt idx="13">
                  <c:v>30.26</c:v>
                </c:pt>
                <c:pt idx="14">
                  <c:v>30.83</c:v>
                </c:pt>
                <c:pt idx="15">
                  <c:v>29.75</c:v>
                </c:pt>
                <c:pt idx="16">
                  <c:v>27.6</c:v>
                </c:pt>
                <c:pt idx="17">
                  <c:v>29.23</c:v>
                </c:pt>
                <c:pt idx="18">
                  <c:v>29.66</c:v>
                </c:pt>
                <c:pt idx="19">
                  <c:v>28.46</c:v>
                </c:pt>
                <c:pt idx="20">
                  <c:v>27.31</c:v>
                </c:pt>
                <c:pt idx="21">
                  <c:v>26.41</c:v>
                </c:pt>
                <c:pt idx="22">
                  <c:v>26.41</c:v>
                </c:pt>
                <c:pt idx="23">
                  <c:v>26.73</c:v>
                </c:pt>
                <c:pt idx="24">
                  <c:v>28.29</c:v>
                </c:pt>
                <c:pt idx="25">
                  <c:v>27.63</c:v>
                </c:pt>
                <c:pt idx="26">
                  <c:v>27.84</c:v>
                </c:pt>
                <c:pt idx="27">
                  <c:v>26.87</c:v>
                </c:pt>
                <c:pt idx="28">
                  <c:v>27.12</c:v>
                </c:pt>
                <c:pt idx="29">
                  <c:v>28.08</c:v>
                </c:pt>
                <c:pt idx="30">
                  <c:v>29.08</c:v>
                </c:pt>
                <c:pt idx="31">
                  <c:v>30.38</c:v>
                </c:pt>
                <c:pt idx="32">
                  <c:v>29.75</c:v>
                </c:pt>
                <c:pt idx="33">
                  <c:v>26.3</c:v>
                </c:pt>
                <c:pt idx="34">
                  <c:v>18.829999999999998</c:v>
                </c:pt>
                <c:pt idx="35">
                  <c:v>13.26</c:v>
                </c:pt>
                <c:pt idx="36">
                  <c:v>10.42</c:v>
                </c:pt>
                <c:pt idx="37">
                  <c:v>13.34</c:v>
                </c:pt>
                <c:pt idx="38">
                  <c:v>14.3</c:v>
                </c:pt>
                <c:pt idx="39">
                  <c:v>12.78</c:v>
                </c:pt>
                <c:pt idx="40">
                  <c:v>11.15</c:v>
                </c:pt>
                <c:pt idx="41">
                  <c:v>15.9</c:v>
                </c:pt>
                <c:pt idx="42">
                  <c:v>14.77</c:v>
                </c:pt>
                <c:pt idx="43">
                  <c:v>15.27</c:v>
                </c:pt>
                <c:pt idx="44">
                  <c:v>15</c:v>
                </c:pt>
                <c:pt idx="45">
                  <c:v>17.940000000000001</c:v>
                </c:pt>
                <c:pt idx="46">
                  <c:v>18.75</c:v>
                </c:pt>
                <c:pt idx="47">
                  <c:v>16.600000000000001</c:v>
                </c:pt>
                <c:pt idx="48">
                  <c:v>18.829999999999998</c:v>
                </c:pt>
                <c:pt idx="49">
                  <c:v>18.73</c:v>
                </c:pt>
                <c:pt idx="50">
                  <c:v>19.38</c:v>
                </c:pt>
                <c:pt idx="51">
                  <c:v>20.29</c:v>
                </c:pt>
                <c:pt idx="52">
                  <c:v>21.37</c:v>
                </c:pt>
                <c:pt idx="53">
                  <c:v>19.73</c:v>
                </c:pt>
                <c:pt idx="54">
                  <c:v>19.59</c:v>
                </c:pt>
                <c:pt idx="55">
                  <c:v>19.96</c:v>
                </c:pt>
                <c:pt idx="56">
                  <c:v>18.510000000000002</c:v>
                </c:pt>
                <c:pt idx="57">
                  <c:v>16.7</c:v>
                </c:pt>
                <c:pt idx="58">
                  <c:v>16.940000000000001</c:v>
                </c:pt>
                <c:pt idx="59">
                  <c:v>16.010000000000002</c:v>
                </c:pt>
                <c:pt idx="60">
                  <c:v>17.079999999999998</c:v>
                </c:pt>
                <c:pt idx="61">
                  <c:v>17.989999999999998</c:v>
                </c:pt>
                <c:pt idx="62">
                  <c:v>17.510000000000002</c:v>
                </c:pt>
                <c:pt idx="63">
                  <c:v>15.16</c:v>
                </c:pt>
                <c:pt idx="64">
                  <c:v>16.309999999999999</c:v>
                </c:pt>
                <c:pt idx="65">
                  <c:v>15.18</c:v>
                </c:pt>
                <c:pt idx="66">
                  <c:v>13.37</c:v>
                </c:pt>
                <c:pt idx="67">
                  <c:v>13.58</c:v>
                </c:pt>
                <c:pt idx="68">
                  <c:v>15.32</c:v>
                </c:pt>
                <c:pt idx="69">
                  <c:v>17.239999999999998</c:v>
                </c:pt>
                <c:pt idx="70">
                  <c:v>17.03</c:v>
                </c:pt>
                <c:pt idx="71">
                  <c:v>18.149999999999999</c:v>
                </c:pt>
                <c:pt idx="72">
                  <c:v>20.190000000000001</c:v>
                </c:pt>
                <c:pt idx="73">
                  <c:v>20.420000000000002</c:v>
                </c:pt>
                <c:pt idx="74">
                  <c:v>19.899999999999999</c:v>
                </c:pt>
                <c:pt idx="75">
                  <c:v>20.27</c:v>
                </c:pt>
                <c:pt idx="76">
                  <c:v>18.309999999999999</c:v>
                </c:pt>
                <c:pt idx="77">
                  <c:v>18.829999999999998</c:v>
                </c:pt>
                <c:pt idx="78">
                  <c:v>20.13</c:v>
                </c:pt>
                <c:pt idx="79">
                  <c:v>19.940000000000001</c:v>
                </c:pt>
                <c:pt idx="80">
                  <c:v>19.89</c:v>
                </c:pt>
                <c:pt idx="81">
                  <c:v>21.82</c:v>
                </c:pt>
                <c:pt idx="82">
                  <c:v>22.68</c:v>
                </c:pt>
                <c:pt idx="83">
                  <c:v>21.54</c:v>
                </c:pt>
                <c:pt idx="84">
                  <c:v>20.28</c:v>
                </c:pt>
                <c:pt idx="85">
                  <c:v>18.54</c:v>
                </c:pt>
                <c:pt idx="86">
                  <c:v>17.399999999999999</c:v>
                </c:pt>
                <c:pt idx="87">
                  <c:v>17.07</c:v>
                </c:pt>
                <c:pt idx="88">
                  <c:v>20.69</c:v>
                </c:pt>
                <c:pt idx="89">
                  <c:v>27.32</c:v>
                </c:pt>
                <c:pt idx="90">
                  <c:v>39.51</c:v>
                </c:pt>
                <c:pt idx="91">
                  <c:v>35.229999999999997</c:v>
                </c:pt>
                <c:pt idx="92">
                  <c:v>28.85</c:v>
                </c:pt>
                <c:pt idx="93">
                  <c:v>28.44</c:v>
                </c:pt>
                <c:pt idx="94">
                  <c:v>21.54</c:v>
                </c:pt>
                <c:pt idx="95">
                  <c:v>19.16</c:v>
                </c:pt>
                <c:pt idx="96">
                  <c:v>19.63</c:v>
                </c:pt>
                <c:pt idx="97">
                  <c:v>20.96</c:v>
                </c:pt>
                <c:pt idx="98">
                  <c:v>21.13</c:v>
                </c:pt>
                <c:pt idx="99">
                  <c:v>20.56</c:v>
                </c:pt>
                <c:pt idx="100">
                  <c:v>21.68</c:v>
                </c:pt>
                <c:pt idx="101">
                  <c:v>22.26</c:v>
                </c:pt>
                <c:pt idx="102">
                  <c:v>22.23</c:v>
                </c:pt>
                <c:pt idx="103">
                  <c:v>23.37</c:v>
                </c:pt>
                <c:pt idx="104">
                  <c:v>21.48</c:v>
                </c:pt>
                <c:pt idx="105">
                  <c:v>19.12</c:v>
                </c:pt>
                <c:pt idx="106">
                  <c:v>18.899999999999999</c:v>
                </c:pt>
                <c:pt idx="107">
                  <c:v>18.68</c:v>
                </c:pt>
                <c:pt idx="108">
                  <c:v>19.440000000000001</c:v>
                </c:pt>
                <c:pt idx="109">
                  <c:v>20.85</c:v>
                </c:pt>
                <c:pt idx="110">
                  <c:v>22.11</c:v>
                </c:pt>
                <c:pt idx="111">
                  <c:v>21.6</c:v>
                </c:pt>
                <c:pt idx="112">
                  <c:v>21.87</c:v>
                </c:pt>
                <c:pt idx="113">
                  <c:v>21.48</c:v>
                </c:pt>
                <c:pt idx="114">
                  <c:v>21.71</c:v>
                </c:pt>
                <c:pt idx="115">
                  <c:v>20.62</c:v>
                </c:pt>
                <c:pt idx="116">
                  <c:v>19.89</c:v>
                </c:pt>
                <c:pt idx="117">
                  <c:v>19.5</c:v>
                </c:pt>
                <c:pt idx="118">
                  <c:v>20.260000000000002</c:v>
                </c:pt>
                <c:pt idx="119">
                  <c:v>20.6</c:v>
                </c:pt>
                <c:pt idx="120">
                  <c:v>20.440000000000001</c:v>
                </c:pt>
                <c:pt idx="121">
                  <c:v>20.53</c:v>
                </c:pt>
                <c:pt idx="122">
                  <c:v>20.02</c:v>
                </c:pt>
                <c:pt idx="123">
                  <c:v>18.850000000000001</c:v>
                </c:pt>
                <c:pt idx="124">
                  <c:v>17.88</c:v>
                </c:pt>
                <c:pt idx="125">
                  <c:v>18.29</c:v>
                </c:pt>
                <c:pt idx="126">
                  <c:v>18.79</c:v>
                </c:pt>
                <c:pt idx="127">
                  <c:v>16.920000000000002</c:v>
                </c:pt>
                <c:pt idx="128">
                  <c:v>15.43</c:v>
                </c:pt>
                <c:pt idx="129">
                  <c:v>14.17</c:v>
                </c:pt>
                <c:pt idx="130">
                  <c:v>15.19</c:v>
                </c:pt>
                <c:pt idx="131">
                  <c:v>14.48</c:v>
                </c:pt>
                <c:pt idx="132">
                  <c:v>14.79</c:v>
                </c:pt>
                <c:pt idx="133">
                  <c:v>16.899999999999999</c:v>
                </c:pt>
                <c:pt idx="134">
                  <c:v>18.309999999999999</c:v>
                </c:pt>
                <c:pt idx="135">
                  <c:v>19.37</c:v>
                </c:pt>
                <c:pt idx="136">
                  <c:v>20.3</c:v>
                </c:pt>
                <c:pt idx="137">
                  <c:v>17.559999999999999</c:v>
                </c:pt>
                <c:pt idx="138">
                  <c:v>18.39</c:v>
                </c:pt>
                <c:pt idx="139">
                  <c:v>18.190000000000001</c:v>
                </c:pt>
                <c:pt idx="140">
                  <c:v>18.05</c:v>
                </c:pt>
                <c:pt idx="141">
                  <c:v>17.760000000000002</c:v>
                </c:pt>
                <c:pt idx="142">
                  <c:v>18.39</c:v>
                </c:pt>
                <c:pt idx="143">
                  <c:v>18.489999999999998</c:v>
                </c:pt>
                <c:pt idx="144">
                  <c:v>19.170000000000002</c:v>
                </c:pt>
                <c:pt idx="145">
                  <c:v>20.38</c:v>
                </c:pt>
                <c:pt idx="146">
                  <c:v>18.89</c:v>
                </c:pt>
                <c:pt idx="147">
                  <c:v>17.399999999999999</c:v>
                </c:pt>
                <c:pt idx="148">
                  <c:v>17.559999999999999</c:v>
                </c:pt>
                <c:pt idx="149">
                  <c:v>17.84</c:v>
                </c:pt>
                <c:pt idx="150">
                  <c:v>17.54</c:v>
                </c:pt>
                <c:pt idx="151">
                  <c:v>17.64</c:v>
                </c:pt>
                <c:pt idx="152">
                  <c:v>18.18</c:v>
                </c:pt>
                <c:pt idx="153">
                  <c:v>19.55</c:v>
                </c:pt>
                <c:pt idx="154">
                  <c:v>17.739999999999998</c:v>
                </c:pt>
                <c:pt idx="155">
                  <c:v>19.54</c:v>
                </c:pt>
                <c:pt idx="156">
                  <c:v>21.47</c:v>
                </c:pt>
                <c:pt idx="157">
                  <c:v>21.2</c:v>
                </c:pt>
                <c:pt idx="158">
                  <c:v>19.760000000000002</c:v>
                </c:pt>
                <c:pt idx="159">
                  <c:v>20.92</c:v>
                </c:pt>
                <c:pt idx="160">
                  <c:v>20.420000000000002</c:v>
                </c:pt>
                <c:pt idx="161">
                  <c:v>22.25</c:v>
                </c:pt>
                <c:pt idx="162">
                  <c:v>24.38</c:v>
                </c:pt>
                <c:pt idx="163">
                  <c:v>23.35</c:v>
                </c:pt>
                <c:pt idx="164">
                  <c:v>23.75</c:v>
                </c:pt>
                <c:pt idx="165">
                  <c:v>25.92</c:v>
                </c:pt>
                <c:pt idx="166">
                  <c:v>24.15</c:v>
                </c:pt>
                <c:pt idx="167">
                  <c:v>20.3</c:v>
                </c:pt>
                <c:pt idx="168">
                  <c:v>20.41</c:v>
                </c:pt>
                <c:pt idx="169">
                  <c:v>20.21</c:v>
                </c:pt>
                <c:pt idx="170">
                  <c:v>20.88</c:v>
                </c:pt>
                <c:pt idx="171">
                  <c:v>19.8</c:v>
                </c:pt>
                <c:pt idx="172">
                  <c:v>20.14</c:v>
                </c:pt>
                <c:pt idx="173">
                  <c:v>19.61</c:v>
                </c:pt>
                <c:pt idx="174">
                  <c:v>21.18</c:v>
                </c:pt>
                <c:pt idx="175">
                  <c:v>21.08</c:v>
                </c:pt>
                <c:pt idx="176">
                  <c:v>19.149999999999999</c:v>
                </c:pt>
                <c:pt idx="177">
                  <c:v>17.64</c:v>
                </c:pt>
                <c:pt idx="178">
                  <c:v>17.21</c:v>
                </c:pt>
                <c:pt idx="179">
                  <c:v>15.44</c:v>
                </c:pt>
                <c:pt idx="180">
                  <c:v>15.61</c:v>
                </c:pt>
                <c:pt idx="181">
                  <c:v>15.39</c:v>
                </c:pt>
                <c:pt idx="182">
                  <c:v>15.2</c:v>
                </c:pt>
                <c:pt idx="183">
                  <c:v>14.18</c:v>
                </c:pt>
                <c:pt idx="184">
                  <c:v>14.21</c:v>
                </c:pt>
                <c:pt idx="185">
                  <c:v>13.34</c:v>
                </c:pt>
                <c:pt idx="186">
                  <c:v>16.14</c:v>
                </c:pt>
                <c:pt idx="187">
                  <c:v>14.42</c:v>
                </c:pt>
                <c:pt idx="188">
                  <c:v>11.22</c:v>
                </c:pt>
                <c:pt idx="189">
                  <c:v>12.05</c:v>
                </c:pt>
                <c:pt idx="190">
                  <c:v>12.75</c:v>
                </c:pt>
                <c:pt idx="191">
                  <c:v>12.27</c:v>
                </c:pt>
                <c:pt idx="192">
                  <c:v>16.760000000000002</c:v>
                </c:pt>
                <c:pt idx="193">
                  <c:v>18.66</c:v>
                </c:pt>
                <c:pt idx="194">
                  <c:v>16.84</c:v>
                </c:pt>
                <c:pt idx="195">
                  <c:v>19.29</c:v>
                </c:pt>
                <c:pt idx="196">
                  <c:v>20.53</c:v>
                </c:pt>
                <c:pt idx="197">
                  <c:v>22.11</c:v>
                </c:pt>
                <c:pt idx="198">
                  <c:v>24.51</c:v>
                </c:pt>
                <c:pt idx="199">
                  <c:v>21.75</c:v>
                </c:pt>
                <c:pt idx="200">
                  <c:v>24.59</c:v>
                </c:pt>
                <c:pt idx="201">
                  <c:v>25.6</c:v>
                </c:pt>
                <c:pt idx="202">
                  <c:v>27.64</c:v>
                </c:pt>
                <c:pt idx="203">
                  <c:v>30.43</c:v>
                </c:pt>
                <c:pt idx="204">
                  <c:v>26.9</c:v>
                </c:pt>
                <c:pt idx="205">
                  <c:v>25.74</c:v>
                </c:pt>
                <c:pt idx="206">
                  <c:v>29.01</c:v>
                </c:pt>
                <c:pt idx="207">
                  <c:v>32.5</c:v>
                </c:pt>
                <c:pt idx="208">
                  <c:v>27.43</c:v>
                </c:pt>
                <c:pt idx="209">
                  <c:v>33.119999999999997</c:v>
                </c:pt>
                <c:pt idx="210">
                  <c:v>30.84</c:v>
                </c:pt>
                <c:pt idx="211">
                  <c:v>32.700000000000003</c:v>
                </c:pt>
                <c:pt idx="212">
                  <c:v>33.82</c:v>
                </c:pt>
                <c:pt idx="213">
                  <c:v>26.8</c:v>
                </c:pt>
                <c:pt idx="214">
                  <c:v>28.66</c:v>
                </c:pt>
                <c:pt idx="215">
                  <c:v>27.39</c:v>
                </c:pt>
                <c:pt idx="216">
                  <c:v>26.29</c:v>
                </c:pt>
                <c:pt idx="217">
                  <c:v>28.46</c:v>
                </c:pt>
                <c:pt idx="218">
                  <c:v>28.37</c:v>
                </c:pt>
                <c:pt idx="219">
                  <c:v>26.25</c:v>
                </c:pt>
                <c:pt idx="220">
                  <c:v>26.35</c:v>
                </c:pt>
                <c:pt idx="221">
                  <c:v>27.2</c:v>
                </c:pt>
                <c:pt idx="222">
                  <c:v>23.43</c:v>
                </c:pt>
                <c:pt idx="223">
                  <c:v>21.18</c:v>
                </c:pt>
                <c:pt idx="224">
                  <c:v>19.440000000000001</c:v>
                </c:pt>
                <c:pt idx="225">
                  <c:v>19.84</c:v>
                </c:pt>
                <c:pt idx="226">
                  <c:v>19.48</c:v>
                </c:pt>
                <c:pt idx="227">
                  <c:v>21.74</c:v>
                </c:pt>
                <c:pt idx="228">
                  <c:v>26.31</c:v>
                </c:pt>
                <c:pt idx="229">
                  <c:v>27.29</c:v>
                </c:pt>
                <c:pt idx="230">
                  <c:v>25.31</c:v>
                </c:pt>
                <c:pt idx="231">
                  <c:v>26.86</c:v>
                </c:pt>
                <c:pt idx="232">
                  <c:v>27.02</c:v>
                </c:pt>
                <c:pt idx="233">
                  <c:v>28.98</c:v>
                </c:pt>
                <c:pt idx="234">
                  <c:v>30.45</c:v>
                </c:pt>
                <c:pt idx="235">
                  <c:v>27.22</c:v>
                </c:pt>
                <c:pt idx="236">
                  <c:v>26.89</c:v>
                </c:pt>
                <c:pt idx="237">
                  <c:v>31.2</c:v>
                </c:pt>
                <c:pt idx="238">
                  <c:v>33.51</c:v>
                </c:pt>
                <c:pt idx="239">
                  <c:v>36.6</c:v>
                </c:pt>
                <c:pt idx="240">
                  <c:v>31.04</c:v>
                </c:pt>
                <c:pt idx="241">
                  <c:v>25.8</c:v>
                </c:pt>
                <c:pt idx="242">
                  <c:v>29.56</c:v>
                </c:pt>
                <c:pt idx="243">
                  <c:v>30.19</c:v>
                </c:pt>
                <c:pt idx="244">
                  <c:v>30.54</c:v>
                </c:pt>
                <c:pt idx="245">
                  <c:v>31.57</c:v>
                </c:pt>
                <c:pt idx="246">
                  <c:v>29.2</c:v>
                </c:pt>
                <c:pt idx="247">
                  <c:v>29.11</c:v>
                </c:pt>
                <c:pt idx="248">
                  <c:v>30.41</c:v>
                </c:pt>
                <c:pt idx="249">
                  <c:v>32.520000000000003</c:v>
                </c:pt>
                <c:pt idx="250">
                  <c:v>33.049999999999997</c:v>
                </c:pt>
                <c:pt idx="251">
                  <c:v>36.159999999999997</c:v>
                </c:pt>
                <c:pt idx="252">
                  <c:v>35.76</c:v>
                </c:pt>
                <c:pt idx="253">
                  <c:v>37.380000000000003</c:v>
                </c:pt>
                <c:pt idx="254">
                  <c:v>39.880000000000003</c:v>
                </c:pt>
                <c:pt idx="255">
                  <c:v>37.049999999999997</c:v>
                </c:pt>
                <c:pt idx="256">
                  <c:v>43.8</c:v>
                </c:pt>
                <c:pt idx="257">
                  <c:v>42.12</c:v>
                </c:pt>
                <c:pt idx="258">
                  <c:v>49.64</c:v>
                </c:pt>
                <c:pt idx="259">
                  <c:v>51.76</c:v>
                </c:pt>
                <c:pt idx="260">
                  <c:v>49.13</c:v>
                </c:pt>
                <c:pt idx="261">
                  <c:v>43.45</c:v>
                </c:pt>
                <c:pt idx="262">
                  <c:v>48.2</c:v>
                </c:pt>
                <c:pt idx="263">
                  <c:v>51.75</c:v>
                </c:pt>
                <c:pt idx="264">
                  <c:v>55.4</c:v>
                </c:pt>
                <c:pt idx="265">
                  <c:v>49.72</c:v>
                </c:pt>
                <c:pt idx="266">
                  <c:v>51.97</c:v>
                </c:pt>
                <c:pt idx="267">
                  <c:v>56.5</c:v>
                </c:pt>
                <c:pt idx="268">
                  <c:v>60.57</c:v>
                </c:pt>
                <c:pt idx="269">
                  <c:v>68.94</c:v>
                </c:pt>
                <c:pt idx="270">
                  <c:v>66.239999999999995</c:v>
                </c:pt>
                <c:pt idx="271">
                  <c:v>59.76</c:v>
                </c:pt>
                <c:pt idx="272">
                  <c:v>57.32</c:v>
                </c:pt>
                <c:pt idx="273">
                  <c:v>61.04</c:v>
                </c:pt>
                <c:pt idx="274">
                  <c:v>67.92</c:v>
                </c:pt>
                <c:pt idx="275">
                  <c:v>61.41</c:v>
                </c:pt>
                <c:pt idx="276">
                  <c:v>66.63</c:v>
                </c:pt>
                <c:pt idx="277">
                  <c:v>71.88</c:v>
                </c:pt>
                <c:pt idx="278">
                  <c:v>71.290000000000006</c:v>
                </c:pt>
                <c:pt idx="279">
                  <c:v>73.930000000000007</c:v>
                </c:pt>
                <c:pt idx="280">
                  <c:v>74.400000000000006</c:v>
                </c:pt>
                <c:pt idx="281">
                  <c:v>70.260000000000005</c:v>
                </c:pt>
                <c:pt idx="282">
                  <c:v>62.91</c:v>
                </c:pt>
                <c:pt idx="283">
                  <c:v>58.73</c:v>
                </c:pt>
                <c:pt idx="284">
                  <c:v>63.13</c:v>
                </c:pt>
                <c:pt idx="285">
                  <c:v>61.05</c:v>
                </c:pt>
                <c:pt idx="286">
                  <c:v>58.14</c:v>
                </c:pt>
                <c:pt idx="287">
                  <c:v>61.79</c:v>
                </c:pt>
                <c:pt idx="288">
                  <c:v>65.87</c:v>
                </c:pt>
                <c:pt idx="289">
                  <c:v>65.709999999999994</c:v>
                </c:pt>
                <c:pt idx="290">
                  <c:v>64.010000000000005</c:v>
                </c:pt>
                <c:pt idx="291">
                  <c:v>70.680000000000007</c:v>
                </c:pt>
                <c:pt idx="292">
                  <c:v>78.209999999999994</c:v>
                </c:pt>
                <c:pt idx="293">
                  <c:v>74.040000000000006</c:v>
                </c:pt>
                <c:pt idx="294">
                  <c:v>81.66</c:v>
                </c:pt>
                <c:pt idx="295">
                  <c:v>94.53</c:v>
                </c:pt>
                <c:pt idx="296">
                  <c:v>88.71</c:v>
                </c:pt>
                <c:pt idx="297">
                  <c:v>95.98</c:v>
                </c:pt>
                <c:pt idx="298">
                  <c:v>91.75</c:v>
                </c:pt>
                <c:pt idx="299">
                  <c:v>101.84</c:v>
                </c:pt>
                <c:pt idx="300">
                  <c:v>101.58</c:v>
                </c:pt>
                <c:pt idx="301">
                  <c:v>113.46</c:v>
                </c:pt>
                <c:pt idx="302">
                  <c:v>127.35</c:v>
                </c:pt>
                <c:pt idx="303">
                  <c:v>140</c:v>
                </c:pt>
                <c:pt idx="304">
                  <c:v>124.08</c:v>
                </c:pt>
                <c:pt idx="305">
                  <c:v>115.46</c:v>
                </c:pt>
                <c:pt idx="306">
                  <c:v>100.64</c:v>
                </c:pt>
                <c:pt idx="307">
                  <c:v>67.81</c:v>
                </c:pt>
                <c:pt idx="308">
                  <c:v>54.43</c:v>
                </c:pt>
                <c:pt idx="309">
                  <c:v>44.6</c:v>
                </c:pt>
                <c:pt idx="310">
                  <c:v>41.68</c:v>
                </c:pt>
                <c:pt idx="311">
                  <c:v>44.76</c:v>
                </c:pt>
                <c:pt idx="312">
                  <c:v>49.66</c:v>
                </c:pt>
                <c:pt idx="313">
                  <c:v>51.12</c:v>
                </c:pt>
                <c:pt idx="314">
                  <c:v>66.31</c:v>
                </c:pt>
                <c:pt idx="315">
                  <c:v>69.89</c:v>
                </c:pt>
                <c:pt idx="316">
                  <c:v>69.45</c:v>
                </c:pt>
                <c:pt idx="317">
                  <c:v>69.959999999999994</c:v>
                </c:pt>
                <c:pt idx="318">
                  <c:v>70.61</c:v>
                </c:pt>
                <c:pt idx="319">
                  <c:v>77</c:v>
                </c:pt>
                <c:pt idx="320">
                  <c:v>77.28</c:v>
                </c:pt>
                <c:pt idx="321">
                  <c:v>79.36</c:v>
                </c:pt>
                <c:pt idx="322">
                  <c:v>72.89</c:v>
                </c:pt>
                <c:pt idx="323">
                  <c:v>79.66</c:v>
                </c:pt>
                <c:pt idx="324">
                  <c:v>83.76</c:v>
                </c:pt>
                <c:pt idx="325">
                  <c:v>86.15</c:v>
                </c:pt>
                <c:pt idx="326">
                  <c:v>73.97</c:v>
                </c:pt>
                <c:pt idx="327">
                  <c:v>75.63</c:v>
                </c:pt>
                <c:pt idx="328">
                  <c:v>78.95</c:v>
                </c:pt>
                <c:pt idx="329">
                  <c:v>71.92</c:v>
                </c:pt>
                <c:pt idx="330">
                  <c:v>79.97</c:v>
                </c:pt>
                <c:pt idx="331">
                  <c:v>81.430000000000007</c:v>
                </c:pt>
                <c:pt idx="332">
                  <c:v>84.11</c:v>
                </c:pt>
                <c:pt idx="333">
                  <c:v>91.38</c:v>
                </c:pt>
                <c:pt idx="334">
                  <c:v>92.19</c:v>
                </c:pt>
                <c:pt idx="335">
                  <c:v>96.97</c:v>
                </c:pt>
                <c:pt idx="336">
                  <c:v>106.72</c:v>
                </c:pt>
                <c:pt idx="337">
                  <c:v>113.93</c:v>
                </c:pt>
                <c:pt idx="338">
                  <c:v>102.7</c:v>
                </c:pt>
                <c:pt idx="339">
                  <c:v>95.42</c:v>
                </c:pt>
                <c:pt idx="340">
                  <c:v>95.7</c:v>
                </c:pt>
                <c:pt idx="341">
                  <c:v>88.81</c:v>
                </c:pt>
                <c:pt idx="342">
                  <c:v>79.2</c:v>
                </c:pt>
                <c:pt idx="343">
                  <c:v>93.19</c:v>
                </c:pt>
                <c:pt idx="344">
                  <c:v>100.36</c:v>
                </c:pt>
                <c:pt idx="345">
                  <c:v>98.83</c:v>
                </c:pt>
                <c:pt idx="346">
                  <c:v>98.48</c:v>
                </c:pt>
                <c:pt idx="347">
                  <c:v>107.07</c:v>
                </c:pt>
                <c:pt idx="348">
                  <c:v>103.02</c:v>
                </c:pt>
                <c:pt idx="349">
                  <c:v>104.87</c:v>
                </c:pt>
                <c:pt idx="350">
                  <c:v>86.53</c:v>
                </c:pt>
                <c:pt idx="351">
                  <c:v>84.96</c:v>
                </c:pt>
                <c:pt idx="352">
                  <c:v>88.06</c:v>
                </c:pt>
                <c:pt idx="353">
                  <c:v>96.47</c:v>
                </c:pt>
                <c:pt idx="354">
                  <c:v>92.19</c:v>
                </c:pt>
                <c:pt idx="355">
                  <c:v>86.24</c:v>
                </c:pt>
                <c:pt idx="356">
                  <c:v>88.91</c:v>
                </c:pt>
                <c:pt idx="357">
                  <c:v>91.82</c:v>
                </c:pt>
                <c:pt idx="358">
                  <c:v>97.49</c:v>
                </c:pt>
                <c:pt idx="359">
                  <c:v>92.05</c:v>
                </c:pt>
                <c:pt idx="360">
                  <c:v>97.23</c:v>
                </c:pt>
                <c:pt idx="361">
                  <c:v>93.46</c:v>
                </c:pt>
                <c:pt idx="362">
                  <c:v>91.97</c:v>
                </c:pt>
                <c:pt idx="363">
                  <c:v>96.56</c:v>
                </c:pt>
                <c:pt idx="364">
                  <c:v>105.03</c:v>
                </c:pt>
                <c:pt idx="365">
                  <c:v>107.65</c:v>
                </c:pt>
                <c:pt idx="366">
                  <c:v>102.33</c:v>
                </c:pt>
                <c:pt idx="367">
                  <c:v>96.38</c:v>
                </c:pt>
                <c:pt idx="368">
                  <c:v>92.72</c:v>
                </c:pt>
                <c:pt idx="369">
                  <c:v>98.42</c:v>
                </c:pt>
                <c:pt idx="370">
                  <c:v>97.49</c:v>
                </c:pt>
                <c:pt idx="371">
                  <c:v>102.59</c:v>
                </c:pt>
                <c:pt idx="372">
                  <c:v>101.58</c:v>
                </c:pt>
                <c:pt idx="373">
                  <c:v>99.74</c:v>
                </c:pt>
                <c:pt idx="374">
                  <c:v>102.71</c:v>
                </c:pt>
                <c:pt idx="375">
                  <c:v>105.37</c:v>
                </c:pt>
                <c:pt idx="376">
                  <c:v>98.17</c:v>
                </c:pt>
                <c:pt idx="377">
                  <c:v>95.96</c:v>
                </c:pt>
                <c:pt idx="378">
                  <c:v>91.16</c:v>
                </c:pt>
                <c:pt idx="379">
                  <c:v>80.540000000000006</c:v>
                </c:pt>
                <c:pt idx="380">
                  <c:v>66.150000000000006</c:v>
                </c:pt>
                <c:pt idx="381">
                  <c:v>53.27</c:v>
                </c:pt>
                <c:pt idx="382">
                  <c:v>48.24</c:v>
                </c:pt>
                <c:pt idx="383">
                  <c:v>49.76</c:v>
                </c:pt>
                <c:pt idx="384">
                  <c:v>47.6</c:v>
                </c:pt>
                <c:pt idx="385">
                  <c:v>59.63</c:v>
                </c:pt>
                <c:pt idx="386">
                  <c:v>60.3</c:v>
                </c:pt>
                <c:pt idx="387">
                  <c:v>59.47</c:v>
                </c:pt>
                <c:pt idx="388">
                  <c:v>47.12</c:v>
                </c:pt>
                <c:pt idx="389">
                  <c:v>49.2</c:v>
                </c:pt>
                <c:pt idx="390">
                  <c:v>45.09</c:v>
                </c:pt>
                <c:pt idx="391">
                  <c:v>46.59</c:v>
                </c:pt>
                <c:pt idx="392">
                  <c:v>41.65</c:v>
                </c:pt>
                <c:pt idx="393">
                  <c:v>37.04</c:v>
                </c:pt>
                <c:pt idx="394">
                  <c:v>33.619999999999997</c:v>
                </c:pt>
                <c:pt idx="395">
                  <c:v>33.75</c:v>
                </c:pt>
                <c:pt idx="396">
                  <c:v>38.340000000000003</c:v>
                </c:pt>
                <c:pt idx="397">
                  <c:v>45.92</c:v>
                </c:pt>
                <c:pt idx="398">
                  <c:v>49.1</c:v>
                </c:pt>
                <c:pt idx="399">
                  <c:v>48.33</c:v>
                </c:pt>
                <c:pt idx="400">
                  <c:v>41.6</c:v>
                </c:pt>
                <c:pt idx="401">
                  <c:v>44.7</c:v>
                </c:pt>
                <c:pt idx="402">
                  <c:v>48.24</c:v>
                </c:pt>
                <c:pt idx="403">
                  <c:v>46.86</c:v>
                </c:pt>
                <c:pt idx="404">
                  <c:v>49.44</c:v>
                </c:pt>
                <c:pt idx="405">
                  <c:v>53.72</c:v>
                </c:pt>
                <c:pt idx="406">
                  <c:v>52.81</c:v>
                </c:pt>
                <c:pt idx="407">
                  <c:v>54.01</c:v>
                </c:pt>
                <c:pt idx="408">
                  <c:v>50.6</c:v>
                </c:pt>
                <c:pt idx="409">
                  <c:v>49.33</c:v>
                </c:pt>
                <c:pt idx="410">
                  <c:v>48.32</c:v>
                </c:pt>
                <c:pt idx="411">
                  <c:v>46.04</c:v>
                </c:pt>
                <c:pt idx="412">
                  <c:v>50.17</c:v>
                </c:pt>
                <c:pt idx="413">
                  <c:v>47.23</c:v>
                </c:pt>
                <c:pt idx="414">
                  <c:v>51.67</c:v>
                </c:pt>
                <c:pt idx="415">
                  <c:v>54.38</c:v>
                </c:pt>
                <c:pt idx="416">
                  <c:v>57.4</c:v>
                </c:pt>
                <c:pt idx="417">
                  <c:v>60.42</c:v>
                </c:pt>
                <c:pt idx="418">
                  <c:v>64.73</c:v>
                </c:pt>
                <c:pt idx="419">
                  <c:v>61.64</c:v>
                </c:pt>
                <c:pt idx="420">
                  <c:v>64.94</c:v>
                </c:pt>
                <c:pt idx="421">
                  <c:v>68.569999999999993</c:v>
                </c:pt>
                <c:pt idx="422">
                  <c:v>67.040000000000006</c:v>
                </c:pt>
                <c:pt idx="423">
                  <c:v>74.150000000000006</c:v>
                </c:pt>
                <c:pt idx="424">
                  <c:v>68.760000000000005</c:v>
                </c:pt>
                <c:pt idx="425">
                  <c:v>69.8</c:v>
                </c:pt>
                <c:pt idx="426">
                  <c:v>73.25</c:v>
                </c:pt>
                <c:pt idx="427">
                  <c:v>65.31</c:v>
                </c:pt>
                <c:pt idx="428">
                  <c:v>50.93</c:v>
                </c:pt>
                <c:pt idx="429">
                  <c:v>45.41</c:v>
                </c:pt>
                <c:pt idx="430">
                  <c:v>53.79</c:v>
                </c:pt>
                <c:pt idx="431">
                  <c:v>57.22</c:v>
                </c:pt>
                <c:pt idx="432">
                  <c:v>60.14</c:v>
                </c:pt>
                <c:pt idx="433">
                  <c:v>63.91</c:v>
                </c:pt>
                <c:pt idx="434">
                  <c:v>58.47</c:v>
                </c:pt>
              </c:numCache>
            </c:numRef>
          </c:val>
          <c:smooth val="0"/>
        </c:ser>
        <c:dLbls>
          <c:showLegendKey val="0"/>
          <c:showVal val="0"/>
          <c:showCatName val="0"/>
          <c:showSerName val="0"/>
          <c:showPercent val="0"/>
          <c:showBubbleSize val="0"/>
        </c:dLbls>
        <c:marker val="1"/>
        <c:smooth val="0"/>
        <c:axId val="127215104"/>
        <c:axId val="127213568"/>
      </c:lineChart>
      <c:dateAx>
        <c:axId val="127210240"/>
        <c:scaling>
          <c:orientation val="minMax"/>
        </c:scaling>
        <c:delete val="0"/>
        <c:axPos val="b"/>
        <c:numFmt formatCode="yy\-mm" sourceLinked="0"/>
        <c:majorTickMark val="none"/>
        <c:minorTickMark val="none"/>
        <c:tickLblPos val="low"/>
        <c:crossAx val="127211776"/>
        <c:crosses val="autoZero"/>
        <c:auto val="1"/>
        <c:lblOffset val="100"/>
        <c:baseTimeUnit val="months"/>
      </c:dateAx>
      <c:valAx>
        <c:axId val="127211776"/>
        <c:scaling>
          <c:orientation val="minMax"/>
        </c:scaling>
        <c:delete val="0"/>
        <c:axPos val="l"/>
        <c:numFmt formatCode="#,##0_ " sourceLinked="0"/>
        <c:majorTickMark val="none"/>
        <c:minorTickMark val="none"/>
        <c:tickLblPos val="nextTo"/>
        <c:crossAx val="127210240"/>
        <c:crosses val="autoZero"/>
        <c:crossBetween val="between"/>
      </c:valAx>
      <c:valAx>
        <c:axId val="127213568"/>
        <c:scaling>
          <c:orientation val="minMax"/>
        </c:scaling>
        <c:delete val="0"/>
        <c:axPos val="r"/>
        <c:numFmt formatCode="#,##0_ " sourceLinked="0"/>
        <c:majorTickMark val="out"/>
        <c:minorTickMark val="none"/>
        <c:tickLblPos val="nextTo"/>
        <c:crossAx val="127215104"/>
        <c:crosses val="max"/>
        <c:crossBetween val="between"/>
      </c:valAx>
      <c:dateAx>
        <c:axId val="127215104"/>
        <c:scaling>
          <c:orientation val="minMax"/>
        </c:scaling>
        <c:delete val="1"/>
        <c:axPos val="b"/>
        <c:numFmt formatCode="yyyy\-mm;@" sourceLinked="1"/>
        <c:majorTickMark val="out"/>
        <c:minorTickMark val="none"/>
        <c:tickLblPos val="nextTo"/>
        <c:crossAx val="127213568"/>
        <c:crosses val="autoZero"/>
        <c:auto val="1"/>
        <c:lblOffset val="100"/>
        <c:baseTimeUnit val="months"/>
      </c:dateAx>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'经济走势类-2003年12月'!$I$1:$I$2</c:f>
              <c:strCache>
                <c:ptCount val="1"/>
                <c:pt idx="0">
                  <c:v>策略一 累计收益率</c:v>
                </c:pt>
              </c:strCache>
            </c:strRef>
          </c:tx>
          <c:marker>
            <c:symbol val="none"/>
          </c:marker>
          <c:cat>
            <c:numRef>
              <c:f>'经济走势类-2003年12月'!$A$3:$A$448</c:f>
              <c:numCache>
                <c:formatCode>yyyy\-mm;@</c:formatCode>
                <c:ptCount val="44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numCache>
            </c:numRef>
          </c:cat>
          <c:val>
            <c:numRef>
              <c:f>'经济走势类-2003年12月'!$I$3:$I$448</c:f>
              <c:numCache>
                <c:formatCode>0.00_);[Red]\(0.00\)</c:formatCode>
                <c:ptCount val="446"/>
                <c:pt idx="0">
                  <c:v>1.0162976629766296</c:v>
                </c:pt>
                <c:pt idx="1">
                  <c:v>1.1119311193111929</c:v>
                </c:pt>
                <c:pt idx="2">
                  <c:v>1.124368827580893</c:v>
                </c:pt>
                <c:pt idx="3">
                  <c:v>1.0756401625011431</c:v>
                </c:pt>
                <c:pt idx="4">
                  <c:v>1.0082103629461567</c:v>
                </c:pt>
                <c:pt idx="5">
                  <c:v>1.0852207631388053</c:v>
                </c:pt>
                <c:pt idx="6">
                  <c:v>0.9179778373126195</c:v>
                </c:pt>
                <c:pt idx="7">
                  <c:v>0.95459233794617127</c:v>
                </c:pt>
                <c:pt idx="8">
                  <c:v>0.80998044468760544</c:v>
                </c:pt>
                <c:pt idx="9">
                  <c:v>0.77680504780318271</c:v>
                </c:pt>
                <c:pt idx="10">
                  <c:v>0.81838854618955292</c:v>
                </c:pt>
                <c:pt idx="11">
                  <c:v>0.92537236534620793</c:v>
                </c:pt>
                <c:pt idx="12">
                  <c:v>0.83417903058698617</c:v>
                </c:pt>
                <c:pt idx="13">
                  <c:v>0.77695515505879686</c:v>
                </c:pt>
                <c:pt idx="14">
                  <c:v>0.72576587137712523</c:v>
                </c:pt>
                <c:pt idx="15">
                  <c:v>0.80867717768086755</c:v>
                </c:pt>
                <c:pt idx="16">
                  <c:v>0.77366613958615993</c:v>
                </c:pt>
                <c:pt idx="17">
                  <c:v>0.71163591635916335</c:v>
                </c:pt>
                <c:pt idx="18">
                  <c:v>0.66381755447074009</c:v>
                </c:pt>
                <c:pt idx="19">
                  <c:v>0.58322351717860066</c:v>
                </c:pt>
                <c:pt idx="20">
                  <c:v>0.60699621488968503</c:v>
                </c:pt>
                <c:pt idx="21">
                  <c:v>0.67281508156447012</c:v>
                </c:pt>
                <c:pt idx="22">
                  <c:v>0.70145550024934977</c:v>
                </c:pt>
                <c:pt idx="23">
                  <c:v>0.65870624630230556</c:v>
                </c:pt>
                <c:pt idx="24">
                  <c:v>0.59198217423870336</c:v>
                </c:pt>
                <c:pt idx="25">
                  <c:v>0.65473749021808725</c:v>
                </c:pt>
                <c:pt idx="26">
                  <c:v>0.60344333294751218</c:v>
                </c:pt>
                <c:pt idx="27">
                  <c:v>0.55936879903022729</c:v>
                </c:pt>
                <c:pt idx="28">
                  <c:v>0.56399816628268673</c:v>
                </c:pt>
                <c:pt idx="29">
                  <c:v>0.54385809920590744</c:v>
                </c:pt>
                <c:pt idx="30">
                  <c:v>0.54042243648242927</c:v>
                </c:pt>
                <c:pt idx="31">
                  <c:v>0.57226628628369969</c:v>
                </c:pt>
                <c:pt idx="32">
                  <c:v>0.63912620051331659</c:v>
                </c:pt>
                <c:pt idx="33">
                  <c:v>0.68461483525102584</c:v>
                </c:pt>
                <c:pt idx="34">
                  <c:v>0.63689892720248287</c:v>
                </c:pt>
                <c:pt idx="35">
                  <c:v>0.65859835011126522</c:v>
                </c:pt>
                <c:pt idx="36">
                  <c:v>0.69156225101982693</c:v>
                </c:pt>
                <c:pt idx="37">
                  <c:v>0.65071094472071112</c:v>
                </c:pt>
                <c:pt idx="38">
                  <c:v>0.61040578828438952</c:v>
                </c:pt>
                <c:pt idx="39">
                  <c:v>0.61189209061471217</c:v>
                </c:pt>
                <c:pt idx="40">
                  <c:v>0.62814293507721808</c:v>
                </c:pt>
                <c:pt idx="41">
                  <c:v>0.56886572261308332</c:v>
                </c:pt>
                <c:pt idx="42">
                  <c:v>0.51409575852567113</c:v>
                </c:pt>
                <c:pt idx="43">
                  <c:v>0.5430500982481461</c:v>
                </c:pt>
                <c:pt idx="44">
                  <c:v>0.49237606262910533</c:v>
                </c:pt>
                <c:pt idx="45">
                  <c:v>0.42534041335335598</c:v>
                </c:pt>
                <c:pt idx="46">
                  <c:v>0.45324573638025867</c:v>
                </c:pt>
                <c:pt idx="47">
                  <c:v>0.4189146621618331</c:v>
                </c:pt>
                <c:pt idx="48">
                  <c:v>0.43822811198139233</c:v>
                </c:pt>
                <c:pt idx="49">
                  <c:v>0.39480979255982662</c:v>
                </c:pt>
                <c:pt idx="50">
                  <c:v>0.39582033150514617</c:v>
                </c:pt>
                <c:pt idx="51">
                  <c:v>0.3543753681851996</c:v>
                </c:pt>
                <c:pt idx="52">
                  <c:v>0.31572382626064188</c:v>
                </c:pt>
                <c:pt idx="53">
                  <c:v>0.28719592338780531</c:v>
                </c:pt>
                <c:pt idx="54">
                  <c:v>0.32404440098559595</c:v>
                </c:pt>
                <c:pt idx="55">
                  <c:v>0.34823687228730943</c:v>
                </c:pt>
                <c:pt idx="56">
                  <c:v>0.39951738150131899</c:v>
                </c:pt>
                <c:pt idx="57">
                  <c:v>0.59294247565687574</c:v>
                </c:pt>
                <c:pt idx="58">
                  <c:v>0.73869978457271257</c:v>
                </c:pt>
                <c:pt idx="59">
                  <c:v>0.90151186713660858</c:v>
                </c:pt>
                <c:pt idx="60">
                  <c:v>0.96466960830836723</c:v>
                </c:pt>
                <c:pt idx="61">
                  <c:v>0.8982893046088638</c:v>
                </c:pt>
                <c:pt idx="62">
                  <c:v>0.99662749925996807</c:v>
                </c:pt>
                <c:pt idx="63">
                  <c:v>1.0259282674621339</c:v>
                </c:pt>
                <c:pt idx="64">
                  <c:v>1.3307766708805575</c:v>
                </c:pt>
                <c:pt idx="65">
                  <c:v>1.4026237600338132</c:v>
                </c:pt>
                <c:pt idx="66">
                  <c:v>1.3937933915345304</c:v>
                </c:pt>
                <c:pt idx="67">
                  <c:v>1.4040285913859718</c:v>
                </c:pt>
                <c:pt idx="68">
                  <c:v>1.4170734539417307</c:v>
                </c:pt>
                <c:pt idx="69">
                  <c:v>1.5453144873744975</c:v>
                </c:pt>
                <c:pt idx="70">
                  <c:v>1.550933812783132</c:v>
                </c:pt>
                <c:pt idx="71">
                  <c:v>1.5926773729615602</c:v>
                </c:pt>
                <c:pt idx="72">
                  <c:v>1.4628308179834693</c:v>
                </c:pt>
                <c:pt idx="73">
                  <c:v>1.5986980787565255</c:v>
                </c:pt>
                <c:pt idx="74">
                  <c:v>1.6809810579543885</c:v>
                </c:pt>
                <c:pt idx="75">
                  <c:v>1.7289460141209474</c:v>
                </c:pt>
                <c:pt idx="76">
                  <c:v>2.0136365974924919</c:v>
                </c:pt>
                <c:pt idx="77">
                  <c:v>1.9694393642274179</c:v>
                </c:pt>
                <c:pt idx="78">
                  <c:v>1.8866206347880887</c:v>
                </c:pt>
                <c:pt idx="79">
                  <c:v>2.0710330800405949</c:v>
                </c:pt>
                <c:pt idx="80">
                  <c:v>1.8625571979057094</c:v>
                </c:pt>
                <c:pt idx="81">
                  <c:v>1.8291624599842757</c:v>
                </c:pt>
                <c:pt idx="82">
                  <c:v>1.7708797897576933</c:v>
                </c:pt>
                <c:pt idx="83">
                  <c:v>1.6299923300122521</c:v>
                </c:pt>
                <c:pt idx="84">
                  <c:v>1.6156708874771624</c:v>
                </c:pt>
                <c:pt idx="85">
                  <c:v>1.5360286595495474</c:v>
                </c:pt>
                <c:pt idx="86">
                  <c:v>1.3956962061143143</c:v>
                </c:pt>
                <c:pt idx="87">
                  <c:v>1.3073703073511771</c:v>
                </c:pt>
                <c:pt idx="88">
                  <c:v>1.4503281316116807</c:v>
                </c:pt>
                <c:pt idx="89">
                  <c:v>1.5609798691733348</c:v>
                </c:pt>
                <c:pt idx="90">
                  <c:v>1.5564127389395987</c:v>
                </c:pt>
                <c:pt idx="91">
                  <c:v>1.6771613457552033</c:v>
                </c:pt>
                <c:pt idx="92">
                  <c:v>1.8806653928853487</c:v>
                </c:pt>
                <c:pt idx="93">
                  <c:v>1.598333502698998</c:v>
                </c:pt>
                <c:pt idx="94">
                  <c:v>1.484144072504181</c:v>
                </c:pt>
                <c:pt idx="95">
                  <c:v>1.4615181216180571</c:v>
                </c:pt>
                <c:pt idx="96">
                  <c:v>1.4563422505003163</c:v>
                </c:pt>
                <c:pt idx="97">
                  <c:v>1.5833729159328682</c:v>
                </c:pt>
                <c:pt idx="98">
                  <c:v>1.6456196671416441</c:v>
                </c:pt>
                <c:pt idx="99">
                  <c:v>1.6165894737191968</c:v>
                </c:pt>
                <c:pt idx="100">
                  <c:v>1.9592249868130378</c:v>
                </c:pt>
                <c:pt idx="101">
                  <c:v>1.9954300624874317</c:v>
                </c:pt>
                <c:pt idx="102">
                  <c:v>1.9251843982390664</c:v>
                </c:pt>
                <c:pt idx="103">
                  <c:v>1.757351903274927</c:v>
                </c:pt>
                <c:pt idx="104">
                  <c:v>1.8389384760704219</c:v>
                </c:pt>
                <c:pt idx="105">
                  <c:v>1.7202522418517536</c:v>
                </c:pt>
                <c:pt idx="106">
                  <c:v>1.7735114427532399</c:v>
                </c:pt>
                <c:pt idx="107">
                  <c:v>1.8315579875559835</c:v>
                </c:pt>
                <c:pt idx="108">
                  <c:v>1.9446589872231852</c:v>
                </c:pt>
                <c:pt idx="109">
                  <c:v>1.8361458587946886</c:v>
                </c:pt>
                <c:pt idx="110">
                  <c:v>1.9394726979968231</c:v>
                </c:pt>
                <c:pt idx="111">
                  <c:v>1.8642715042145743</c:v>
                </c:pt>
                <c:pt idx="112">
                  <c:v>1.8345500774942693</c:v>
                </c:pt>
                <c:pt idx="113">
                  <c:v>1.9261080296058133</c:v>
                </c:pt>
                <c:pt idx="114">
                  <c:v>2.0950613747876821</c:v>
                </c:pt>
                <c:pt idx="115">
                  <c:v>2.1473232123764068</c:v>
                </c:pt>
                <c:pt idx="116">
                  <c:v>2.0412037558985388</c:v>
                </c:pt>
                <c:pt idx="117">
                  <c:v>2.1672170610198949</c:v>
                </c:pt>
                <c:pt idx="118">
                  <c:v>2.2527651029022593</c:v>
                </c:pt>
                <c:pt idx="119">
                  <c:v>2.1222960814986536</c:v>
                </c:pt>
                <c:pt idx="120">
                  <c:v>2.142541597508437</c:v>
                </c:pt>
                <c:pt idx="121">
                  <c:v>2.0360306105965251</c:v>
                </c:pt>
                <c:pt idx="122">
                  <c:v>2.0562746637241336</c:v>
                </c:pt>
                <c:pt idx="123">
                  <c:v>2.0942087461509673</c:v>
                </c:pt>
                <c:pt idx="124">
                  <c:v>2.0336518385853131</c:v>
                </c:pt>
                <c:pt idx="125">
                  <c:v>1.9823135649719796</c:v>
                </c:pt>
                <c:pt idx="126">
                  <c:v>2.1277007267097638</c:v>
                </c:pt>
                <c:pt idx="127">
                  <c:v>2.1767025879647512</c:v>
                </c:pt>
                <c:pt idx="128">
                  <c:v>2.2913161511748301</c:v>
                </c:pt>
                <c:pt idx="129">
                  <c:v>2.5934489736913022</c:v>
                </c:pt>
                <c:pt idx="130">
                  <c:v>3.1576172387165151</c:v>
                </c:pt>
                <c:pt idx="131">
                  <c:v>3.9210884238989578</c:v>
                </c:pt>
                <c:pt idx="132">
                  <c:v>4.3299415493594005</c:v>
                </c:pt>
                <c:pt idx="133">
                  <c:v>4.1976764538001907</c:v>
                </c:pt>
                <c:pt idx="134">
                  <c:v>4.3881592508633922</c:v>
                </c:pt>
                <c:pt idx="135">
                  <c:v>3.5028740624031105</c:v>
                </c:pt>
                <c:pt idx="136">
                  <c:v>3.4639532394875205</c:v>
                </c:pt>
                <c:pt idx="137">
                  <c:v>3.5122983074003278</c:v>
                </c:pt>
                <c:pt idx="138">
                  <c:v>4.432860363775414</c:v>
                </c:pt>
                <c:pt idx="139">
                  <c:v>4.2454548849816565</c:v>
                </c:pt>
                <c:pt idx="140">
                  <c:v>4.6324324759613544</c:v>
                </c:pt>
                <c:pt idx="141">
                  <c:v>4.4832878373276985</c:v>
                </c:pt>
                <c:pt idx="142">
                  <c:v>5.0150391438438779</c:v>
                </c:pt>
                <c:pt idx="143">
                  <c:v>5.6392111323190477</c:v>
                </c:pt>
                <c:pt idx="144">
                  <c:v>6.2128608072902303</c:v>
                </c:pt>
                <c:pt idx="145">
                  <c:v>6.188929787884371</c:v>
                </c:pt>
                <c:pt idx="146">
                  <c:v>5.4480015738418759</c:v>
                </c:pt>
                <c:pt idx="147">
                  <c:v>4.5487016624803465</c:v>
                </c:pt>
                <c:pt idx="148">
                  <c:v>4.2541014326089108</c:v>
                </c:pt>
                <c:pt idx="149">
                  <c:v>4.1873874182889743</c:v>
                </c:pt>
                <c:pt idx="150">
                  <c:v>3.6042896048173252</c:v>
                </c:pt>
                <c:pt idx="151">
                  <c:v>3.8728784936378471</c:v>
                </c:pt>
                <c:pt idx="152">
                  <c:v>4.1795896763554747</c:v>
                </c:pt>
                <c:pt idx="153">
                  <c:v>4.0600243000418228</c:v>
                </c:pt>
                <c:pt idx="154">
                  <c:v>4.2835595688021284</c:v>
                </c:pt>
                <c:pt idx="155">
                  <c:v>4.6543855185285263</c:v>
                </c:pt>
                <c:pt idx="156">
                  <c:v>4.5755416834231477</c:v>
                </c:pt>
                <c:pt idx="157">
                  <c:v>4.6795115758698014</c:v>
                </c:pt>
                <c:pt idx="158">
                  <c:v>4.3840637981672277</c:v>
                </c:pt>
                <c:pt idx="159">
                  <c:v>4.4969314451097047</c:v>
                </c:pt>
                <c:pt idx="160">
                  <c:v>4.590927735663529</c:v>
                </c:pt>
                <c:pt idx="161">
                  <c:v>4.8182803689674572</c:v>
                </c:pt>
                <c:pt idx="162">
                  <c:v>4.4216389911752385</c:v>
                </c:pt>
                <c:pt idx="163">
                  <c:v>4.6968796990739303</c:v>
                </c:pt>
                <c:pt idx="164">
                  <c:v>4.2932771083271088</c:v>
                </c:pt>
                <c:pt idx="165">
                  <c:v>4.0793237989566329</c:v>
                </c:pt>
                <c:pt idx="166">
                  <c:v>3.8646973551787753</c:v>
                </c:pt>
                <c:pt idx="167">
                  <c:v>3.6715264512952945</c:v>
                </c:pt>
                <c:pt idx="168">
                  <c:v>3.4270605312414908</c:v>
                </c:pt>
                <c:pt idx="169">
                  <c:v>3.5988583417790672</c:v>
                </c:pt>
                <c:pt idx="170">
                  <c:v>3.4159782597360904</c:v>
                </c:pt>
                <c:pt idx="171">
                  <c:v>3.2351411431713828</c:v>
                </c:pt>
                <c:pt idx="172">
                  <c:v>3.3089741674710869</c:v>
                </c:pt>
                <c:pt idx="173">
                  <c:v>2.9916875008396717</c:v>
                </c:pt>
                <c:pt idx="174">
                  <c:v>3.2262016897507517</c:v>
                </c:pt>
                <c:pt idx="175">
                  <c:v>3.1781322089865576</c:v>
                </c:pt>
                <c:pt idx="176">
                  <c:v>3.0284454360035729</c:v>
                </c:pt>
                <c:pt idx="177">
                  <c:v>3.3966257569631253</c:v>
                </c:pt>
                <c:pt idx="178">
                  <c:v>4.3556573372719756</c:v>
                </c:pt>
                <c:pt idx="179">
                  <c:v>4.8851272448196807</c:v>
                </c:pt>
                <c:pt idx="180">
                  <c:v>4.1240681945949378</c:v>
                </c:pt>
                <c:pt idx="181">
                  <c:v>3.8768547393789183</c:v>
                </c:pt>
                <c:pt idx="182">
                  <c:v>3.6886203556245709</c:v>
                </c:pt>
                <c:pt idx="183">
                  <c:v>3.471031578583347</c:v>
                </c:pt>
                <c:pt idx="184">
                  <c:v>4.1464229567712465</c:v>
                </c:pt>
                <c:pt idx="193">
                  <c:v>0</c:v>
                </c:pt>
                <c:pt idx="194" formatCode="0.00%">
                  <c:v>0.29106941263014496</c:v>
                </c:pt>
                <c:pt idx="195" formatCode="0.00%">
                  <c:v>9.6300362442893958E-2</c:v>
                </c:pt>
                <c:pt idx="196">
                  <c:v>2.7109909662589162</c:v>
                </c:pt>
              </c:numCache>
            </c:numRef>
          </c:val>
          <c:smooth val="0"/>
        </c:ser>
        <c:ser>
          <c:idx val="1"/>
          <c:order val="1"/>
          <c:tx>
            <c:strRef>
              <c:f>'经济走势类-2003年12月'!$L$1:$L$2</c:f>
              <c:strCache>
                <c:ptCount val="1"/>
                <c:pt idx="0">
                  <c:v>策略二 累计收益率</c:v>
                </c:pt>
              </c:strCache>
            </c:strRef>
          </c:tx>
          <c:marker>
            <c:symbol val="none"/>
          </c:marker>
          <c:cat>
            <c:numRef>
              <c:f>'经济走势类-2003年12月'!$A$3:$A$448</c:f>
              <c:numCache>
                <c:formatCode>yyyy\-mm;@</c:formatCode>
                <c:ptCount val="44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numCache>
            </c:numRef>
          </c:cat>
          <c:val>
            <c:numRef>
              <c:f>'经济走势类-2003年12月'!$L$3:$L$448</c:f>
              <c:numCache>
                <c:formatCode>0.00_);[Red]\(0.00\)</c:formatCode>
                <c:ptCount val="446"/>
                <c:pt idx="0">
                  <c:v>0.98396369137670214</c:v>
                </c:pt>
                <c:pt idx="1">
                  <c:v>0.8993362831858408</c:v>
                </c:pt>
                <c:pt idx="2">
                  <c:v>0.90939597315436249</c:v>
                </c:pt>
                <c:pt idx="3">
                  <c:v>0.869983948635634</c:v>
                </c:pt>
                <c:pt idx="4">
                  <c:v>0.92816907093603751</c:v>
                </c:pt>
                <c:pt idx="5">
                  <c:v>0.86230351249198056</c:v>
                </c:pt>
                <c:pt idx="6">
                  <c:v>1.0194033427030702</c:v>
                </c:pt>
                <c:pt idx="7">
                  <c:v>0.98030294051719902</c:v>
                </c:pt>
                <c:pt idx="8">
                  <c:v>1.1553237883968128</c:v>
                </c:pt>
                <c:pt idx="9">
                  <c:v>1.204664772107555</c:v>
                </c:pt>
                <c:pt idx="10">
                  <c:v>1.1434540234475306</c:v>
                </c:pt>
                <c:pt idx="11">
                  <c:v>1.0112574255810136</c:v>
                </c:pt>
                <c:pt idx="12">
                  <c:v>1.1218091579517804</c:v>
                </c:pt>
                <c:pt idx="13">
                  <c:v>1.2044320316183534</c:v>
                </c:pt>
                <c:pt idx="14">
                  <c:v>1.2893823101769426</c:v>
                </c:pt>
                <c:pt idx="15">
                  <c:v>1.1571857123104257</c:v>
                </c:pt>
                <c:pt idx="16">
                  <c:v>1.2095523223807889</c:v>
                </c:pt>
                <c:pt idx="17">
                  <c:v>1.1125740565332671</c:v>
                </c:pt>
                <c:pt idx="18">
                  <c:v>1.0378146639281756</c:v>
                </c:pt>
                <c:pt idx="19">
                  <c:v>0.91181366687162158</c:v>
                </c:pt>
                <c:pt idx="20">
                  <c:v>0.94897998481475843</c:v>
                </c:pt>
                <c:pt idx="21">
                  <c:v>1.0518814289512985</c:v>
                </c:pt>
                <c:pt idx="22">
                  <c:v>1.0966579587252197</c:v>
                </c:pt>
                <c:pt idx="23">
                  <c:v>1.0298236270335779</c:v>
                </c:pt>
                <c:pt idx="24">
                  <c:v>0.92550698165679612</c:v>
                </c:pt>
                <c:pt idx="25">
                  <c:v>1.0236188600249081</c:v>
                </c:pt>
                <c:pt idx="26">
                  <c:v>0.9434253968802282</c:v>
                </c:pt>
                <c:pt idx="27">
                  <c:v>0.8745191178927324</c:v>
                </c:pt>
                <c:pt idx="28">
                  <c:v>0.88175668668999296</c:v>
                </c:pt>
                <c:pt idx="29">
                  <c:v>0.85026963606289185</c:v>
                </c:pt>
                <c:pt idx="30">
                  <c:v>0.84489830906088159</c:v>
                </c:pt>
                <c:pt idx="31">
                  <c:v>0.89468309413791047</c:v>
                </c:pt>
                <c:pt idx="32">
                  <c:v>0.99921211562755674</c:v>
                </c:pt>
                <c:pt idx="33">
                  <c:v>1.0703292047357329</c:v>
                </c:pt>
                <c:pt idx="34">
                  <c:v>0.99572998881878005</c:v>
                </c:pt>
                <c:pt idx="35">
                  <c:v>1.0296549417547844</c:v>
                </c:pt>
                <c:pt idx="36">
                  <c:v>1.0811908186124801</c:v>
                </c:pt>
                <c:pt idx="37">
                  <c:v>1.0173237448475416</c:v>
                </c:pt>
                <c:pt idx="38">
                  <c:v>0.95431052366979796</c:v>
                </c:pt>
                <c:pt idx="39">
                  <c:v>0.95663421388113823</c:v>
                </c:pt>
                <c:pt idx="40">
                  <c:v>0.98204084040196182</c:v>
                </c:pt>
                <c:pt idx="41">
                  <c:v>1.0843719200064157</c:v>
                </c:pt>
                <c:pt idx="42">
                  <c:v>1.1998971118237374</c:v>
                </c:pt>
                <c:pt idx="43">
                  <c:v>1.1359210095822725</c:v>
                </c:pt>
                <c:pt idx="44">
                  <c:v>1.2528269805846619</c:v>
                </c:pt>
                <c:pt idx="45">
                  <c:v>1.4502784040493277</c:v>
                </c:pt>
                <c:pt idx="46">
                  <c:v>1.36098801674829</c:v>
                </c:pt>
                <c:pt idx="47">
                  <c:v>1.4725242909198613</c:v>
                </c:pt>
                <c:pt idx="48">
                  <c:v>1.4076276692216843</c:v>
                </c:pt>
                <c:pt idx="49">
                  <c:v>1.5624283578587064</c:v>
                </c:pt>
                <c:pt idx="50">
                  <c:v>1.5584394402129556</c:v>
                </c:pt>
                <c:pt idx="51">
                  <c:v>1.7407022926418776</c:v>
                </c:pt>
                <c:pt idx="52">
                  <c:v>1.9538025468706426</c:v>
                </c:pt>
                <c:pt idx="53">
                  <c:v>2.1478787323273654</c:v>
                </c:pt>
                <c:pt idx="54">
                  <c:v>2.4234608520779428</c:v>
                </c:pt>
                <c:pt idx="55">
                  <c:v>2.6043913262240701</c:v>
                </c:pt>
                <c:pt idx="56">
                  <c:v>2.9879076165126301</c:v>
                </c:pt>
                <c:pt idx="57">
                  <c:v>4.4344937697364859</c:v>
                </c:pt>
                <c:pt idx="58">
                  <c:v>5.5245824458172166</c:v>
                </c:pt>
                <c:pt idx="59">
                  <c:v>6.7422202360051813</c:v>
                </c:pt>
                <c:pt idx="60">
                  <c:v>7.2145638801782894</c:v>
                </c:pt>
                <c:pt idx="61">
                  <c:v>6.7181193593796049</c:v>
                </c:pt>
                <c:pt idx="62">
                  <c:v>7.4535703169524385</c:v>
                </c:pt>
                <c:pt idx="63">
                  <c:v>7.6727046839027127</c:v>
                </c:pt>
                <c:pt idx="64">
                  <c:v>9.9526026523785003</c:v>
                </c:pt>
                <c:pt idx="65">
                  <c:v>10.489932127503142</c:v>
                </c:pt>
                <c:pt idx="66">
                  <c:v>10.423891633353744</c:v>
                </c:pt>
                <c:pt idx="67">
                  <c:v>10.500438569754181</c:v>
                </c:pt>
                <c:pt idx="68">
                  <c:v>10.5979983906567</c:v>
                </c:pt>
                <c:pt idx="69">
                  <c:v>11.557086476144541</c:v>
                </c:pt>
                <c:pt idx="70">
                  <c:v>11.599112245148703</c:v>
                </c:pt>
                <c:pt idx="71">
                  <c:v>11.911303672036764</c:v>
                </c:pt>
                <c:pt idx="72">
                  <c:v>10.940208223976308</c:v>
                </c:pt>
                <c:pt idx="73">
                  <c:v>11.956331281684079</c:v>
                </c:pt>
                <c:pt idx="74">
                  <c:v>11.371076288191901</c:v>
                </c:pt>
                <c:pt idx="75">
                  <c:v>11.055616365629177</c:v>
                </c:pt>
                <c:pt idx="76">
                  <c:v>12.876049072582854</c:v>
                </c:pt>
                <c:pt idx="77">
                  <c:v>13.165007318635139</c:v>
                </c:pt>
                <c:pt idx="78">
                  <c:v>12.611393331328378</c:v>
                </c:pt>
                <c:pt idx="79">
                  <c:v>13.844125465911782</c:v>
                </c:pt>
                <c:pt idx="80">
                  <c:v>12.450537745509259</c:v>
                </c:pt>
                <c:pt idx="81">
                  <c:v>12.227305704388742</c:v>
                </c:pt>
                <c:pt idx="82">
                  <c:v>11.837706616435327</c:v>
                </c:pt>
                <c:pt idx="83">
                  <c:v>10.895923654064077</c:v>
                </c:pt>
                <c:pt idx="84">
                  <c:v>10.800189863416589</c:v>
                </c:pt>
                <c:pt idx="85">
                  <c:v>10.267809668024908</c:v>
                </c:pt>
                <c:pt idx="86">
                  <c:v>11.300202617011635</c:v>
                </c:pt>
                <c:pt idx="87">
                  <c:v>12.063643966980282</c:v>
                </c:pt>
                <c:pt idx="88">
                  <c:v>10.874539062660185</c:v>
                </c:pt>
                <c:pt idx="89">
                  <c:v>10.103685660750095</c:v>
                </c:pt>
                <c:pt idx="90">
                  <c:v>10.133333868515868</c:v>
                </c:pt>
                <c:pt idx="91">
                  <c:v>9.4037761845652472</c:v>
                </c:pt>
                <c:pt idx="92">
                  <c:v>10.544815188778278</c:v>
                </c:pt>
                <c:pt idx="93">
                  <c:v>8.9617916402107483</c:v>
                </c:pt>
                <c:pt idx="94">
                  <c:v>8.3215360995540006</c:v>
                </c:pt>
                <c:pt idx="95">
                  <c:v>8.194673303297348</c:v>
                </c:pt>
                <c:pt idx="96">
                  <c:v>8.1656524021928849</c:v>
                </c:pt>
                <c:pt idx="97">
                  <c:v>8.8779082321567024</c:v>
                </c:pt>
                <c:pt idx="98">
                  <c:v>9.2269232616678121</c:v>
                </c:pt>
                <c:pt idx="99">
                  <c:v>9.0641521351865926</c:v>
                </c:pt>
                <c:pt idx="100">
                  <c:v>10.985295671062266</c:v>
                </c:pt>
                <c:pt idx="101">
                  <c:v>11.188296073646635</c:v>
                </c:pt>
                <c:pt idx="102">
                  <c:v>10.794431460561185</c:v>
                </c:pt>
                <c:pt idx="103">
                  <c:v>9.8534014140874682</c:v>
                </c:pt>
                <c:pt idx="104">
                  <c:v>10.310854045091855</c:v>
                </c:pt>
                <c:pt idx="105">
                  <c:v>9.6453851052036175</c:v>
                </c:pt>
                <c:pt idx="106">
                  <c:v>9.9440073017585071</c:v>
                </c:pt>
                <c:pt idx="107">
                  <c:v>10.269471942947543</c:v>
                </c:pt>
                <c:pt idx="108">
                  <c:v>10.903624697429276</c:v>
                </c:pt>
                <c:pt idx="109">
                  <c:v>10.295195952388601</c:v>
                </c:pt>
                <c:pt idx="110">
                  <c:v>10.874545382408948</c:v>
                </c:pt>
                <c:pt idx="111">
                  <c:v>10.452895314614215</c:v>
                </c:pt>
                <c:pt idx="112">
                  <c:v>10.286248470843885</c:v>
                </c:pt>
                <c:pt idx="113">
                  <c:v>10.799610224471953</c:v>
                </c:pt>
                <c:pt idx="114">
                  <c:v>11.746924833018737</c:v>
                </c:pt>
                <c:pt idx="115">
                  <c:v>11.461026615995893</c:v>
                </c:pt>
                <c:pt idx="116">
                  <c:v>12.05687007927253</c:v>
                </c:pt>
                <c:pt idx="117">
                  <c:v>12.801198539240069</c:v>
                </c:pt>
                <c:pt idx="118">
                  <c:v>13.306509007894283</c:v>
                </c:pt>
                <c:pt idx="119">
                  <c:v>12.535861768054845</c:v>
                </c:pt>
                <c:pt idx="120">
                  <c:v>12.655446868519418</c:v>
                </c:pt>
                <c:pt idx="121">
                  <c:v>12.026313629125235</c:v>
                </c:pt>
                <c:pt idx="122">
                  <c:v>12.145890088717836</c:v>
                </c:pt>
                <c:pt idx="123">
                  <c:v>11.925881841393158</c:v>
                </c:pt>
                <c:pt idx="124">
                  <c:v>12.281003849303099</c:v>
                </c:pt>
                <c:pt idx="125">
                  <c:v>12.599059250326821</c:v>
                </c:pt>
                <c:pt idx="126">
                  <c:v>11.738157412969384</c:v>
                </c:pt>
                <c:pt idx="127">
                  <c:v>11.473908376780503</c:v>
                </c:pt>
                <c:pt idx="128">
                  <c:v>10.899973818542213</c:v>
                </c:pt>
                <c:pt idx="129">
                  <c:v>12.337243770776112</c:v>
                </c:pt>
                <c:pt idx="130">
                  <c:v>15.02103723806966</c:v>
                </c:pt>
                <c:pt idx="131">
                  <c:v>18.652930604436044</c:v>
                </c:pt>
                <c:pt idx="132">
                  <c:v>16.891634547737841</c:v>
                </c:pt>
                <c:pt idx="133">
                  <c:v>17.42387510562676</c:v>
                </c:pt>
                <c:pt idx="134">
                  <c:v>16.667533260205666</c:v>
                </c:pt>
                <c:pt idx="135">
                  <c:v>20.879937149287056</c:v>
                </c:pt>
                <c:pt idx="136">
                  <c:v>21.1145431846723</c:v>
                </c:pt>
                <c:pt idx="137">
                  <c:v>20.823911827404011</c:v>
                </c:pt>
                <c:pt idx="138">
                  <c:v>16.499457294556532</c:v>
                </c:pt>
                <c:pt idx="139">
                  <c:v>17.227786479036109</c:v>
                </c:pt>
                <c:pt idx="140">
                  <c:v>15.788636023165409</c:v>
                </c:pt>
                <c:pt idx="141">
                  <c:v>15.280309042380948</c:v>
                </c:pt>
                <c:pt idx="142">
                  <c:v>17.092667425799004</c:v>
                </c:pt>
                <c:pt idx="143">
                  <c:v>19.220021551958116</c:v>
                </c:pt>
                <c:pt idx="144">
                  <c:v>21.175181388593952</c:v>
                </c:pt>
                <c:pt idx="145">
                  <c:v>21.093617726948995</c:v>
                </c:pt>
                <c:pt idx="146">
                  <c:v>18.568325463863552</c:v>
                </c:pt>
                <c:pt idx="147">
                  <c:v>15.503257802363427</c:v>
                </c:pt>
                <c:pt idx="148">
                  <c:v>14.499177154471049</c:v>
                </c:pt>
                <c:pt idx="149">
                  <c:v>14.271796983209486</c:v>
                </c:pt>
                <c:pt idx="150">
                  <c:v>12.284435226598688</c:v>
                </c:pt>
                <c:pt idx="151">
                  <c:v>13.199861890119264</c:v>
                </c:pt>
                <c:pt idx="152">
                  <c:v>14.245220080075017</c:v>
                </c:pt>
                <c:pt idx="153">
                  <c:v>13.837707565346502</c:v>
                </c:pt>
                <c:pt idx="154">
                  <c:v>14.599578788534593</c:v>
                </c:pt>
                <c:pt idx="155">
                  <c:v>15.86345818204042</c:v>
                </c:pt>
                <c:pt idx="156">
                  <c:v>16.136810708941702</c:v>
                </c:pt>
                <c:pt idx="157">
                  <c:v>15.778281309742852</c:v>
                </c:pt>
                <c:pt idx="158">
                  <c:v>16.841600267573348</c:v>
                </c:pt>
                <c:pt idx="159">
                  <c:v>17.275186976266195</c:v>
                </c:pt>
                <c:pt idx="160">
                  <c:v>17.636278425894272</c:v>
                </c:pt>
                <c:pt idx="161">
                  <c:v>18.509664933518923</c:v>
                </c:pt>
                <c:pt idx="162">
                  <c:v>16.985947250133769</c:v>
                </c:pt>
                <c:pt idx="163">
                  <c:v>18.043298190540149</c:v>
                </c:pt>
                <c:pt idx="164">
                  <c:v>16.492838659555083</c:v>
                </c:pt>
                <c:pt idx="165">
                  <c:v>15.670926324737241</c:v>
                </c:pt>
                <c:pt idx="166">
                  <c:v>14.84642811043922</c:v>
                </c:pt>
                <c:pt idx="167">
                  <c:v>14.104352425342787</c:v>
                </c:pt>
                <c:pt idx="168">
                  <c:v>15.11047223588942</c:v>
                </c:pt>
                <c:pt idx="169">
                  <c:v>14.389147360114688</c:v>
                </c:pt>
                <c:pt idx="170">
                  <c:v>15.159494314825565</c:v>
                </c:pt>
                <c:pt idx="171">
                  <c:v>16.006875965007531</c:v>
                </c:pt>
                <c:pt idx="172">
                  <c:v>15.649715104187036</c:v>
                </c:pt>
                <c:pt idx="173">
                  <c:v>17.309462633882291</c:v>
                </c:pt>
                <c:pt idx="174">
                  <c:v>16.051229274521191</c:v>
                </c:pt>
                <c:pt idx="175">
                  <c:v>16.294005284490677</c:v>
                </c:pt>
                <c:pt idx="176">
                  <c:v>17.099368009870229</c:v>
                </c:pt>
                <c:pt idx="177">
                  <c:v>19.178207115648359</c:v>
                </c:pt>
                <c:pt idx="178">
                  <c:v>24.593141698861071</c:v>
                </c:pt>
                <c:pt idx="179">
                  <c:v>27.582662557211943</c:v>
                </c:pt>
                <c:pt idx="180">
                  <c:v>23.285530892786657</c:v>
                </c:pt>
                <c:pt idx="181">
                  <c:v>21.889701270936637</c:v>
                </c:pt>
                <c:pt idx="182">
                  <c:v>20.826882386481447</c:v>
                </c:pt>
                <c:pt idx="183">
                  <c:v>19.598321181708563</c:v>
                </c:pt>
                <c:pt idx="184">
                  <c:v>23.411751527532601</c:v>
                </c:pt>
              </c:numCache>
            </c:numRef>
          </c:val>
          <c:smooth val="0"/>
        </c:ser>
        <c:ser>
          <c:idx val="2"/>
          <c:order val="2"/>
          <c:tx>
            <c:strRef>
              <c:f>'经济走势类-2003年12月'!$O$1:$O$2</c:f>
              <c:strCache>
                <c:ptCount val="1"/>
                <c:pt idx="0">
                  <c:v>策略三 累计收益率</c:v>
                </c:pt>
              </c:strCache>
            </c:strRef>
          </c:tx>
          <c:marker>
            <c:symbol val="none"/>
          </c:marker>
          <c:cat>
            <c:numRef>
              <c:f>'经济走势类-2003年12月'!$A$3:$A$448</c:f>
              <c:numCache>
                <c:formatCode>yyyy\-mm;@</c:formatCode>
                <c:ptCount val="446"/>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numCache>
            </c:numRef>
          </c:cat>
          <c:val>
            <c:numRef>
              <c:f>'经济走势类-2003年12月'!$O$3:$O$448</c:f>
              <c:numCache>
                <c:formatCode>0.00_);[Red]\(0.00\)</c:formatCode>
                <c:ptCount val="446"/>
                <c:pt idx="0">
                  <c:v>1.0162976629766296</c:v>
                </c:pt>
                <c:pt idx="1">
                  <c:v>1.1119311193111929</c:v>
                </c:pt>
                <c:pt idx="2">
                  <c:v>1.0996309963099629</c:v>
                </c:pt>
                <c:pt idx="3">
                  <c:v>1.1494464944649447</c:v>
                </c:pt>
                <c:pt idx="4">
                  <c:v>1.2263222632226323</c:v>
                </c:pt>
                <c:pt idx="5">
                  <c:v>1.1392988929889298</c:v>
                </c:pt>
                <c:pt idx="6">
                  <c:v>1.3468634686346863</c:v>
                </c:pt>
                <c:pt idx="7">
                  <c:v>1.2952029520295203</c:v>
                </c:pt>
                <c:pt idx="8">
                  <c:v>1.5264452644526445</c:v>
                </c:pt>
                <c:pt idx="9">
                  <c:v>1.5916359163591636</c:v>
                </c:pt>
                <c:pt idx="10">
                  <c:v>1.5107626076260763</c:v>
                </c:pt>
                <c:pt idx="11">
                  <c:v>1.33610086100861</c:v>
                </c:pt>
                <c:pt idx="12">
                  <c:v>1.4821648216482164</c:v>
                </c:pt>
                <c:pt idx="13">
                  <c:v>1.3804897469264548</c:v>
                </c:pt>
                <c:pt idx="14">
                  <c:v>1.2895369025892425</c:v>
                </c:pt>
                <c:pt idx="15">
                  <c:v>1.4368532663604994</c:v>
                </c:pt>
                <c:pt idx="16">
                  <c:v>1.3746458418980956</c:v>
                </c:pt>
                <c:pt idx="17">
                  <c:v>1.2644308743972394</c:v>
                </c:pt>
                <c:pt idx="18">
                  <c:v>1.179467465798977</c:v>
                </c:pt>
                <c:pt idx="19">
                  <c:v>1.0362684131628088</c:v>
                </c:pt>
                <c:pt idx="20">
                  <c:v>1.0785076147862931</c:v>
                </c:pt>
                <c:pt idx="21">
                  <c:v>1.1954542236185417</c:v>
                </c:pt>
                <c:pt idx="22">
                  <c:v>1.2463423657265185</c:v>
                </c:pt>
                <c:pt idx="23">
                  <c:v>1.1703857208952169</c:v>
                </c:pt>
                <c:pt idx="24">
                  <c:v>1.0518307479894586</c:v>
                </c:pt>
                <c:pt idx="25">
                  <c:v>1.163334056398698</c:v>
                </c:pt>
                <c:pt idx="26">
                  <c:v>1.0721948732319382</c:v>
                </c:pt>
                <c:pt idx="27">
                  <c:v>0.99388347806683419</c:v>
                </c:pt>
                <c:pt idx="28">
                  <c:v>1.0021089129393188</c:v>
                </c:pt>
                <c:pt idx="29">
                  <c:v>0.96632414991808513</c:v>
                </c:pt>
                <c:pt idx="30">
                  <c:v>0.96021968284198966</c:v>
                </c:pt>
                <c:pt idx="31">
                  <c:v>1.0167996641537722</c:v>
                </c:pt>
                <c:pt idx="32">
                  <c:v>1.1355960006905745</c:v>
                </c:pt>
                <c:pt idx="33">
                  <c:v>1.2164199625990813</c:v>
                </c:pt>
                <c:pt idx="34">
                  <c:v>1.1316385934332969</c:v>
                </c:pt>
                <c:pt idx="35">
                  <c:v>1.1701940115224247</c:v>
                </c:pt>
                <c:pt idx="36">
                  <c:v>1.2287640936264883</c:v>
                </c:pt>
                <c:pt idx="37">
                  <c:v>1.3059052862948179</c:v>
                </c:pt>
                <c:pt idx="38">
                  <c:v>1.3921343454966768</c:v>
                </c:pt>
                <c:pt idx="39">
                  <c:v>1.3887528137632703</c:v>
                </c:pt>
                <c:pt idx="40">
                  <c:v>1.3528240390958295</c:v>
                </c:pt>
                <c:pt idx="41">
                  <c:v>1.4937916432322018</c:v>
                </c:pt>
                <c:pt idx="42">
                  <c:v>1.6529349804356321</c:v>
                </c:pt>
                <c:pt idx="43">
                  <c:v>1.5648038096337324</c:v>
                </c:pt>
                <c:pt idx="44">
                  <c:v>1.725849258437204</c:v>
                </c:pt>
                <c:pt idx="45">
                  <c:v>1.9978512172430678</c:v>
                </c:pt>
                <c:pt idx="46">
                  <c:v>1.874848000440416</c:v>
                </c:pt>
                <c:pt idx="47">
                  <c:v>2.028496348577062</c:v>
                </c:pt>
                <c:pt idx="48">
                  <c:v>1.9390971033751345</c:v>
                </c:pt>
                <c:pt idx="49">
                  <c:v>2.1523449483130648</c:v>
                </c:pt>
                <c:pt idx="50">
                  <c:v>2.157854002128397</c:v>
                </c:pt>
                <c:pt idx="51">
                  <c:v>1.9319126523550376</c:v>
                </c:pt>
                <c:pt idx="52">
                  <c:v>1.7211999178343349</c:v>
                </c:pt>
                <c:pt idx="53">
                  <c:v>1.5656772109728752</c:v>
                </c:pt>
                <c:pt idx="54">
                  <c:v>1.7665603605432183</c:v>
                </c:pt>
                <c:pt idx="55">
                  <c:v>1.8984480299341981</c:v>
                </c:pt>
                <c:pt idx="56">
                  <c:v>2.1780088387937449</c:v>
                </c:pt>
                <c:pt idx="57">
                  <c:v>3.2324850248665755</c:v>
                </c:pt>
                <c:pt idx="58">
                  <c:v>2.5946639124537341</c:v>
                </c:pt>
                <c:pt idx="59">
                  <c:v>2.1260703747094718</c:v>
                </c:pt>
                <c:pt idx="60">
                  <c:v>1.9868747358271477</c:v>
                </c:pt>
                <c:pt idx="61">
                  <c:v>2.1336975330043937</c:v>
                </c:pt>
                <c:pt idx="62">
                  <c:v>2.367279255786376</c:v>
                </c:pt>
                <c:pt idx="63">
                  <c:v>2.4368770752275384</c:v>
                </c:pt>
                <c:pt idx="64">
                  <c:v>3.1609804158516837</c:v>
                </c:pt>
                <c:pt idx="65">
                  <c:v>3.3316380827005601</c:v>
                </c:pt>
                <c:pt idx="66">
                  <c:v>3.3106633973895248</c:v>
                </c:pt>
                <c:pt idx="67">
                  <c:v>3.3349749644545881</c:v>
                </c:pt>
                <c:pt idx="68">
                  <c:v>3.3659602950277088</c:v>
                </c:pt>
                <c:pt idx="69">
                  <c:v>3.6705699294311516</c:v>
                </c:pt>
                <c:pt idx="70">
                  <c:v>3.6572707630201693</c:v>
                </c:pt>
                <c:pt idx="71">
                  <c:v>3.561414876086173</c:v>
                </c:pt>
                <c:pt idx="72">
                  <c:v>3.8775399172204508</c:v>
                </c:pt>
                <c:pt idx="73">
                  <c:v>4.237684590558116</c:v>
                </c:pt>
                <c:pt idx="74">
                  <c:v>4.0302525606955522</c:v>
                </c:pt>
                <c:pt idx="75">
                  <c:v>3.918444045082524</c:v>
                </c:pt>
                <c:pt idx="76">
                  <c:v>4.5636603282933548</c:v>
                </c:pt>
                <c:pt idx="77">
                  <c:v>4.463492720928989</c:v>
                </c:pt>
                <c:pt idx="78">
                  <c:v>4.2757942303212086</c:v>
                </c:pt>
                <c:pt idx="79">
                  <c:v>4.6937424149591127</c:v>
                </c:pt>
                <c:pt idx="80">
                  <c:v>4.2212574025742073</c:v>
                </c:pt>
                <c:pt idx="81">
                  <c:v>4.1455723257258912</c:v>
                </c:pt>
                <c:pt idx="82">
                  <c:v>4.2820101721331776</c:v>
                </c:pt>
                <c:pt idx="83">
                  <c:v>4.6521232853350343</c:v>
                </c:pt>
                <c:pt idx="84">
                  <c:v>4.6933600971223113</c:v>
                </c:pt>
                <c:pt idx="85">
                  <c:v>4.9367081963114279</c:v>
                </c:pt>
                <c:pt idx="86">
                  <c:v>5.4330772270842074</c:v>
                </c:pt>
                <c:pt idx="87">
                  <c:v>5.800135761635155</c:v>
                </c:pt>
                <c:pt idx="88">
                  <c:v>6.4343667704293397</c:v>
                </c:pt>
                <c:pt idx="89">
                  <c:v>6.9252721371105972</c:v>
                </c:pt>
                <c:pt idx="90">
                  <c:v>6.9050101078693125</c:v>
                </c:pt>
                <c:pt idx="91">
                  <c:v>6.4078782411690032</c:v>
                </c:pt>
                <c:pt idx="92">
                  <c:v>5.7144911237539135</c:v>
                </c:pt>
                <c:pt idx="93">
                  <c:v>6.7239069169523633</c:v>
                </c:pt>
                <c:pt idx="94">
                  <c:v>6.2435321402031754</c:v>
                </c:pt>
                <c:pt idx="95">
                  <c:v>6.3401890680035482</c:v>
                </c:pt>
                <c:pt idx="96">
                  <c:v>6.362722233862617</c:v>
                </c:pt>
                <c:pt idx="97">
                  <c:v>5.8522544652170598</c:v>
                </c:pt>
                <c:pt idx="98">
                  <c:v>6.0823227100639734</c:v>
                </c:pt>
                <c:pt idx="99">
                  <c:v>5.9750251319804573</c:v>
                </c:pt>
                <c:pt idx="100">
                  <c:v>7.2414293954789155</c:v>
                </c:pt>
                <c:pt idx="101">
                  <c:v>7.1100409273071605</c:v>
                </c:pt>
                <c:pt idx="102">
                  <c:v>7.3694703867545748</c:v>
                </c:pt>
                <c:pt idx="103">
                  <c:v>8.0732774041586861</c:v>
                </c:pt>
                <c:pt idx="104">
                  <c:v>7.7150973762764519</c:v>
                </c:pt>
                <c:pt idx="105">
                  <c:v>7.2171601879822234</c:v>
                </c:pt>
                <c:pt idx="106">
                  <c:v>7.4406042707966078</c:v>
                </c:pt>
                <c:pt idx="107">
                  <c:v>7.6841332149875665</c:v>
                </c:pt>
                <c:pt idx="108">
                  <c:v>8.1586380650091268</c:v>
                </c:pt>
                <c:pt idx="109">
                  <c:v>7.7033812071401178</c:v>
                </c:pt>
                <c:pt idx="110">
                  <c:v>8.1368794651845047</c:v>
                </c:pt>
                <c:pt idx="111">
                  <c:v>8.465105824950669</c:v>
                </c:pt>
                <c:pt idx="112">
                  <c:v>8.6022484549297538</c:v>
                </c:pt>
                <c:pt idx="113">
                  <c:v>8.1933387572482346</c:v>
                </c:pt>
                <c:pt idx="114">
                  <c:v>7.5325982138426122</c:v>
                </c:pt>
                <c:pt idx="115">
                  <c:v>7.3492688378995776</c:v>
                </c:pt>
                <c:pt idx="116">
                  <c:v>7.731347507083842</c:v>
                </c:pt>
                <c:pt idx="117">
                  <c:v>8.2086406972389447</c:v>
                </c:pt>
                <c:pt idx="118">
                  <c:v>8.5326659879194295</c:v>
                </c:pt>
                <c:pt idx="119">
                  <c:v>9.0572151265210348</c:v>
                </c:pt>
                <c:pt idx="120">
                  <c:v>8.971630793380772</c:v>
                </c:pt>
                <c:pt idx="121">
                  <c:v>9.440964233182207</c:v>
                </c:pt>
                <c:pt idx="122">
                  <c:v>9.3480178068685884</c:v>
                </c:pt>
                <c:pt idx="123">
                  <c:v>9.1786896638814035</c:v>
                </c:pt>
                <c:pt idx="124">
                  <c:v>9.4520073729422389</c:v>
                </c:pt>
                <c:pt idx="125">
                  <c:v>9.2133973358156709</c:v>
                </c:pt>
                <c:pt idx="126">
                  <c:v>9.8891278117031405</c:v>
                </c:pt>
                <c:pt idx="127">
                  <c:v>10.116878671059789</c:v>
                </c:pt>
                <c:pt idx="128">
                  <c:v>9.6108238813444196</c:v>
                </c:pt>
                <c:pt idx="129">
                  <c:v>8.4911776590991614</c:v>
                </c:pt>
                <c:pt idx="130">
                  <c:v>6.9740675707649551</c:v>
                </c:pt>
                <c:pt idx="131">
                  <c:v>5.6161538850287096</c:v>
                </c:pt>
                <c:pt idx="132">
                  <c:v>5.0858506366394778</c:v>
                </c:pt>
                <c:pt idx="133">
                  <c:v>5.2461013200493447</c:v>
                </c:pt>
                <c:pt idx="134">
                  <c:v>5.0183766646774286</c:v>
                </c:pt>
                <c:pt idx="135">
                  <c:v>6.2866764814015772</c:v>
                </c:pt>
                <c:pt idx="136">
                  <c:v>6.3573132957993463</c:v>
                </c:pt>
                <c:pt idx="137">
                  <c:v>6.4460398812292015</c:v>
                </c:pt>
                <c:pt idx="138">
                  <c:v>8.1355261404223391</c:v>
                </c:pt>
                <c:pt idx="139">
                  <c:v>7.7915851979004183</c:v>
                </c:pt>
                <c:pt idx="140">
                  <c:v>8.5017962239232769</c:v>
                </c:pt>
                <c:pt idx="141">
                  <c:v>8.2280745167782907</c:v>
                </c:pt>
                <c:pt idx="142">
                  <c:v>9.2039853958391511</c:v>
                </c:pt>
                <c:pt idx="143">
                  <c:v>10.349513815785656</c:v>
                </c:pt>
                <c:pt idx="144">
                  <c:v>11.402319801805493</c:v>
                </c:pt>
                <c:pt idx="145">
                  <c:v>11.446409676113488</c:v>
                </c:pt>
                <c:pt idx="146">
                  <c:v>13.003121392064923</c:v>
                </c:pt>
                <c:pt idx="147">
                  <c:v>15.573900217100189</c:v>
                </c:pt>
                <c:pt idx="148">
                  <c:v>16.652406373249548</c:v>
                </c:pt>
                <c:pt idx="149">
                  <c:v>16.391258656194513</c:v>
                </c:pt>
                <c:pt idx="150">
                  <c:v>14.10875977855766</c:v>
                </c:pt>
                <c:pt idx="151">
                  <c:v>15.160133704363641</c:v>
                </c:pt>
                <c:pt idx="152">
                  <c:v>14.047636330535962</c:v>
                </c:pt>
                <c:pt idx="153">
                  <c:v>14.461331126441632</c:v>
                </c:pt>
                <c:pt idx="154">
                  <c:v>13.706674283678295</c:v>
                </c:pt>
                <c:pt idx="155">
                  <c:v>12.614630986318966</c:v>
                </c:pt>
                <c:pt idx="156">
                  <c:v>12.83200107148371</c:v>
                </c:pt>
                <c:pt idx="157">
                  <c:v>12.54689828892899</c:v>
                </c:pt>
                <c:pt idx="158">
                  <c:v>13.392450130139421</c:v>
                </c:pt>
                <c:pt idx="159">
                  <c:v>13.737238527975974</c:v>
                </c:pt>
                <c:pt idx="160">
                  <c:v>14.024378654492025</c:v>
                </c:pt>
                <c:pt idx="161">
                  <c:v>14.718896103063743</c:v>
                </c:pt>
                <c:pt idx="162">
                  <c:v>13.507234932929135</c:v>
                </c:pt>
                <c:pt idx="163">
                  <c:v>14.348041003282972</c:v>
                </c:pt>
                <c:pt idx="164">
                  <c:v>15.696872298107799</c:v>
                </c:pt>
                <c:pt idx="165">
                  <c:v>16.52014545328241</c:v>
                </c:pt>
                <c:pt idx="166">
                  <c:v>17.437593766429021</c:v>
                </c:pt>
                <c:pt idx="167">
                  <c:v>18.355042079575636</c:v>
                </c:pt>
                <c:pt idx="168">
                  <c:v>19.664380566218654</c:v>
                </c:pt>
                <c:pt idx="169">
                  <c:v>18.725666894820296</c:v>
                </c:pt>
                <c:pt idx="170">
                  <c:v>19.728176640973881</c:v>
                </c:pt>
                <c:pt idx="171">
                  <c:v>20.830937361742826</c:v>
                </c:pt>
                <c:pt idx="172">
                  <c:v>20.36613738852617</c:v>
                </c:pt>
                <c:pt idx="173">
                  <c:v>18.413295354373492</c:v>
                </c:pt>
                <c:pt idx="174">
                  <c:v>19.856687762169788</c:v>
                </c:pt>
                <c:pt idx="175">
                  <c:v>19.560828804108809</c:v>
                </c:pt>
                <c:pt idx="176">
                  <c:v>18.639533795587642</c:v>
                </c:pt>
                <c:pt idx="177">
                  <c:v>20.905617065178301</c:v>
                </c:pt>
                <c:pt idx="178">
                  <c:v>26.80828294770852</c:v>
                </c:pt>
                <c:pt idx="179">
                  <c:v>30.067074444545142</c:v>
                </c:pt>
                <c:pt idx="180">
                  <c:v>25.382893670325245</c:v>
                </c:pt>
                <c:pt idx="181">
                  <c:v>23.861339575791593</c:v>
                </c:pt>
                <c:pt idx="182">
                  <c:v>22.702790996454851</c:v>
                </c:pt>
                <c:pt idx="183">
                  <c:v>21.363571436814187</c:v>
                </c:pt>
                <c:pt idx="184">
                  <c:v>25.520483187416719</c:v>
                </c:pt>
              </c:numCache>
            </c:numRef>
          </c:val>
          <c:smooth val="0"/>
        </c:ser>
        <c:dLbls>
          <c:showLegendKey val="0"/>
          <c:showVal val="0"/>
          <c:showCatName val="0"/>
          <c:showSerName val="0"/>
          <c:showPercent val="0"/>
          <c:showBubbleSize val="0"/>
        </c:dLbls>
        <c:marker val="1"/>
        <c:smooth val="0"/>
        <c:axId val="127267200"/>
        <c:axId val="127268736"/>
      </c:lineChart>
      <c:dateAx>
        <c:axId val="127267200"/>
        <c:scaling>
          <c:orientation val="minMax"/>
        </c:scaling>
        <c:delete val="0"/>
        <c:axPos val="b"/>
        <c:numFmt formatCode="yy\-mm" sourceLinked="0"/>
        <c:majorTickMark val="none"/>
        <c:minorTickMark val="none"/>
        <c:tickLblPos val="nextTo"/>
        <c:crossAx val="127268736"/>
        <c:crosses val="autoZero"/>
        <c:auto val="1"/>
        <c:lblOffset val="100"/>
        <c:baseTimeUnit val="months"/>
      </c:dateAx>
      <c:valAx>
        <c:axId val="127268736"/>
        <c:scaling>
          <c:orientation val="minMax"/>
        </c:scaling>
        <c:delete val="0"/>
        <c:axPos val="l"/>
        <c:numFmt formatCode="#,##0_ " sourceLinked="0"/>
        <c:majorTickMark val="none"/>
        <c:minorTickMark val="none"/>
        <c:tickLblPos val="nextTo"/>
        <c:crossAx val="12726720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'经济走势类-2003年12月'!$C$1:$C$2</c:f>
              <c:strCache>
                <c:ptCount val="1"/>
                <c:pt idx="0">
                  <c:v>OECD综合领先指标:-100</c:v>
                </c:pt>
              </c:strCache>
            </c:strRef>
          </c:tx>
          <c:marker>
            <c:symbol val="none"/>
          </c:marker>
          <c:cat>
            <c:numRef>
              <c:f>'经济走势类-2003年12月'!$A$3:$A$199</c:f>
              <c:numCache>
                <c:formatCode>yyyy\-mm;@</c:formatCode>
                <c:ptCount val="197"/>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numCache>
            </c:numRef>
          </c:cat>
          <c:val>
            <c:numRef>
              <c:f>'经济走势类-2003年12月'!$C$3:$C$199</c:f>
              <c:numCache>
                <c:formatCode>###,###,###,###,##0.00_ </c:formatCode>
                <c:ptCount val="197"/>
                <c:pt idx="0">
                  <c:v>0.25060000000000571</c:v>
                </c:pt>
                <c:pt idx="1">
                  <c:v>0.38800000000000523</c:v>
                </c:pt>
                <c:pt idx="2">
                  <c:v>0.47599999999999909</c:v>
                </c:pt>
                <c:pt idx="3">
                  <c:v>0.51860000000000639</c:v>
                </c:pt>
                <c:pt idx="4">
                  <c:v>0.52509999999999479</c:v>
                </c:pt>
                <c:pt idx="5">
                  <c:v>0.5063999999999993</c:v>
                </c:pt>
                <c:pt idx="6">
                  <c:v>0.47239999999999327</c:v>
                </c:pt>
                <c:pt idx="7">
                  <c:v>0.42820000000000391</c:v>
                </c:pt>
                <c:pt idx="8">
                  <c:v>0.38039999999999452</c:v>
                </c:pt>
                <c:pt idx="9">
                  <c:v>0.34139999999999304</c:v>
                </c:pt>
                <c:pt idx="10">
                  <c:v>0.31229999999999336</c:v>
                </c:pt>
                <c:pt idx="11">
                  <c:v>0.29219999999999402</c:v>
                </c:pt>
                <c:pt idx="12">
                  <c:v>0.26959999999999695</c:v>
                </c:pt>
                <c:pt idx="13">
                  <c:v>0.23080000000000211</c:v>
                </c:pt>
                <c:pt idx="14">
                  <c:v>0.17040000000000077</c:v>
                </c:pt>
                <c:pt idx="15">
                  <c:v>0.10070000000000334</c:v>
                </c:pt>
                <c:pt idx="16">
                  <c:v>4.1300000000006776E-2</c:v>
                </c:pt>
                <c:pt idx="17">
                  <c:v>1.2500000000002842E-2</c:v>
                </c:pt>
                <c:pt idx="18">
                  <c:v>2.7299999999996771E-2</c:v>
                </c:pt>
                <c:pt idx="19">
                  <c:v>7.7299999999993929E-2</c:v>
                </c:pt>
                <c:pt idx="20">
                  <c:v>0.15439999999999543</c:v>
                </c:pt>
                <c:pt idx="21">
                  <c:v>0.25629999999999598</c:v>
                </c:pt>
                <c:pt idx="22">
                  <c:v>0.38169999999999504</c:v>
                </c:pt>
                <c:pt idx="23">
                  <c:v>0.51959999999999695</c:v>
                </c:pt>
                <c:pt idx="24">
                  <c:v>0.65250000000000341</c:v>
                </c:pt>
                <c:pt idx="25">
                  <c:v>0.76909999999999457</c:v>
                </c:pt>
                <c:pt idx="26">
                  <c:v>0.86239999999999384</c:v>
                </c:pt>
                <c:pt idx="27">
                  <c:v>0.92829999999999302</c:v>
                </c:pt>
                <c:pt idx="28">
                  <c:v>0.96370000000000289</c:v>
                </c:pt>
                <c:pt idx="29">
                  <c:v>0.9719999999999942</c:v>
                </c:pt>
                <c:pt idx="30">
                  <c:v>0.97480000000000189</c:v>
                </c:pt>
                <c:pt idx="31">
                  <c:v>0.98709999999999809</c:v>
                </c:pt>
                <c:pt idx="32">
                  <c:v>1.0219000000000023</c:v>
                </c:pt>
                <c:pt idx="33">
                  <c:v>1.0810000000000031</c:v>
                </c:pt>
                <c:pt idx="34">
                  <c:v>1.1561999999999983</c:v>
                </c:pt>
                <c:pt idx="35">
                  <c:v>1.2381000000000029</c:v>
                </c:pt>
                <c:pt idx="36">
                  <c:v>1.3179999999999978</c:v>
                </c:pt>
                <c:pt idx="37">
                  <c:v>1.3868999999999971</c:v>
                </c:pt>
                <c:pt idx="38">
                  <c:v>1.4471999999999952</c:v>
                </c:pt>
                <c:pt idx="39">
                  <c:v>1.4980999999999938</c:v>
                </c:pt>
                <c:pt idx="40">
                  <c:v>1.5370000000000061</c:v>
                </c:pt>
                <c:pt idx="41">
                  <c:v>1.5593999999999966</c:v>
                </c:pt>
                <c:pt idx="42">
                  <c:v>1.5545999999999935</c:v>
                </c:pt>
                <c:pt idx="43">
                  <c:v>1.5182999999999964</c:v>
                </c:pt>
                <c:pt idx="44">
                  <c:v>1.4519999999999982</c:v>
                </c:pt>
                <c:pt idx="45">
                  <c:v>1.3696000000000055</c:v>
                </c:pt>
                <c:pt idx="46">
                  <c:v>1.2810000000000059</c:v>
                </c:pt>
                <c:pt idx="47">
                  <c:v>1.1854000000000013</c:v>
                </c:pt>
                <c:pt idx="48">
                  <c:v>1.0841999999999956</c:v>
                </c:pt>
                <c:pt idx="49">
                  <c:v>0.97129999999999939</c:v>
                </c:pt>
                <c:pt idx="50">
                  <c:v>0.83240000000000691</c:v>
                </c:pt>
                <c:pt idx="51">
                  <c:v>0.66070000000000562</c:v>
                </c:pt>
                <c:pt idx="52">
                  <c:v>0.44729999999999848</c:v>
                </c:pt>
                <c:pt idx="53">
                  <c:v>0.17860000000000298</c:v>
                </c:pt>
                <c:pt idx="54">
                  <c:v>-0.16100000000000136</c:v>
                </c:pt>
                <c:pt idx="55">
                  <c:v>-0.58799999999999386</c:v>
                </c:pt>
                <c:pt idx="56">
                  <c:v>-1.1123999999999938</c:v>
                </c:pt>
                <c:pt idx="57">
                  <c:v>-1.7279999999999944</c:v>
                </c:pt>
                <c:pt idx="58">
                  <c:v>-2.3957999999999942</c:v>
                </c:pt>
                <c:pt idx="59">
                  <c:v>-3.0307999999999993</c:v>
                </c:pt>
                <c:pt idx="60">
                  <c:v>-3.5512999999999977</c:v>
                </c:pt>
                <c:pt idx="61">
                  <c:v>-3.9033000000000015</c:v>
                </c:pt>
                <c:pt idx="62">
                  <c:v>-4.0541999999999945</c:v>
                </c:pt>
                <c:pt idx="63">
                  <c:v>-3.9872000000000014</c:v>
                </c:pt>
                <c:pt idx="64">
                  <c:v>-3.7160999999999973</c:v>
                </c:pt>
                <c:pt idx="65">
                  <c:v>-3.3007999999999953</c:v>
                </c:pt>
                <c:pt idx="66">
                  <c:v>-2.8019000000000034</c:v>
                </c:pt>
                <c:pt idx="67">
                  <c:v>-2.2724000000000046</c:v>
                </c:pt>
                <c:pt idx="68">
                  <c:v>-1.7553000000000054</c:v>
                </c:pt>
                <c:pt idx="69">
                  <c:v>-1.2800000000000011</c:v>
                </c:pt>
                <c:pt idx="70">
                  <c:v>-0.867999999999995</c:v>
                </c:pt>
                <c:pt idx="71">
                  <c:v>-0.52209999999999468</c:v>
                </c:pt>
                <c:pt idx="72">
                  <c:v>-0.23529999999999518</c:v>
                </c:pt>
                <c:pt idx="73">
                  <c:v>-5.6000000000011596E-3</c:v>
                </c:pt>
                <c:pt idx="74">
                  <c:v>0.1658999999999935</c:v>
                </c:pt>
                <c:pt idx="75">
                  <c:v>0.28719999999999857</c:v>
                </c:pt>
                <c:pt idx="76">
                  <c:v>0.35490000000000066</c:v>
                </c:pt>
                <c:pt idx="77">
                  <c:v>0.37489999999999668</c:v>
                </c:pt>
                <c:pt idx="78">
                  <c:v>0.37059999999999604</c:v>
                </c:pt>
                <c:pt idx="79">
                  <c:v>0.37210000000000321</c:v>
                </c:pt>
                <c:pt idx="80">
                  <c:v>0.40160000000000196</c:v>
                </c:pt>
                <c:pt idx="81">
                  <c:v>0.46339999999999293</c:v>
                </c:pt>
                <c:pt idx="82">
                  <c:v>0.54930000000000234</c:v>
                </c:pt>
                <c:pt idx="83">
                  <c:v>0.64889999999999759</c:v>
                </c:pt>
                <c:pt idx="84">
                  <c:v>0.74160000000000537</c:v>
                </c:pt>
                <c:pt idx="85">
                  <c:v>0.80440000000000111</c:v>
                </c:pt>
                <c:pt idx="86">
                  <c:v>0.81319999999999482</c:v>
                </c:pt>
                <c:pt idx="87">
                  <c:v>0.75530000000000541</c:v>
                </c:pt>
                <c:pt idx="88">
                  <c:v>0.63410000000000366</c:v>
                </c:pt>
                <c:pt idx="89">
                  <c:v>0.46049999999999613</c:v>
                </c:pt>
                <c:pt idx="90">
                  <c:v>0.25220000000000198</c:v>
                </c:pt>
                <c:pt idx="91">
                  <c:v>3.3199999999993679E-2</c:v>
                </c:pt>
                <c:pt idx="92">
                  <c:v>-0.17069999999999652</c:v>
                </c:pt>
                <c:pt idx="93">
                  <c:v>-0.3212999999999937</c:v>
                </c:pt>
                <c:pt idx="94">
                  <c:v>-0.39560000000000173</c:v>
                </c:pt>
                <c:pt idx="95">
                  <c:v>-0.39919999999999334</c:v>
                </c:pt>
                <c:pt idx="96">
                  <c:v>-0.35609999999999786</c:v>
                </c:pt>
                <c:pt idx="97">
                  <c:v>-0.30029999999999291</c:v>
                </c:pt>
                <c:pt idx="98">
                  <c:v>-0.26430000000000575</c:v>
                </c:pt>
                <c:pt idx="99">
                  <c:v>-0.26600000000000534</c:v>
                </c:pt>
                <c:pt idx="100">
                  <c:v>-0.30790000000000362</c:v>
                </c:pt>
                <c:pt idx="101">
                  <c:v>-0.3825999999999965</c:v>
                </c:pt>
                <c:pt idx="102">
                  <c:v>-0.47369999999999379</c:v>
                </c:pt>
                <c:pt idx="103">
                  <c:v>-0.55970000000000653</c:v>
                </c:pt>
                <c:pt idx="104">
                  <c:v>-0.62250000000000227</c:v>
                </c:pt>
                <c:pt idx="105">
                  <c:v>-0.64939999999999998</c:v>
                </c:pt>
                <c:pt idx="106">
                  <c:v>-0.64149999999999352</c:v>
                </c:pt>
                <c:pt idx="107">
                  <c:v>-0.60060000000000002</c:v>
                </c:pt>
                <c:pt idx="108">
                  <c:v>-0.53230000000000643</c:v>
                </c:pt>
                <c:pt idx="109">
                  <c:v>-0.44750000000000512</c:v>
                </c:pt>
                <c:pt idx="110">
                  <c:v>-0.35649999999999693</c:v>
                </c:pt>
                <c:pt idx="111">
                  <c:v>-0.27009999999999934</c:v>
                </c:pt>
                <c:pt idx="112">
                  <c:v>-0.1875</c:v>
                </c:pt>
                <c:pt idx="113">
                  <c:v>-9.8399999999998045E-2</c:v>
                </c:pt>
                <c:pt idx="114">
                  <c:v>-5.49999999999784E-3</c:v>
                </c:pt>
                <c:pt idx="115">
                  <c:v>8.7500000000005684E-2</c:v>
                </c:pt>
                <c:pt idx="116">
                  <c:v>0.17879999999999541</c:v>
                </c:pt>
                <c:pt idx="117">
                  <c:v>0.26179999999999382</c:v>
                </c:pt>
                <c:pt idx="118">
                  <c:v>0.33140000000000214</c:v>
                </c:pt>
                <c:pt idx="119">
                  <c:v>0.38420000000000698</c:v>
                </c:pt>
                <c:pt idx="120">
                  <c:v>0.41500000000000625</c:v>
                </c:pt>
                <c:pt idx="121">
                  <c:v>0.42709999999999582</c:v>
                </c:pt>
                <c:pt idx="122">
                  <c:v>0.433400000000006</c:v>
                </c:pt>
                <c:pt idx="123">
                  <c:v>0.4363000000000028</c:v>
                </c:pt>
                <c:pt idx="124">
                  <c:v>0.42900000000000205</c:v>
                </c:pt>
                <c:pt idx="125">
                  <c:v>0.40510000000000446</c:v>
                </c:pt>
                <c:pt idx="126">
                  <c:v>0.37999999999999545</c:v>
                </c:pt>
                <c:pt idx="127">
                  <c:v>0.35960000000000036</c:v>
                </c:pt>
                <c:pt idx="128">
                  <c:v>0.34959999999999525</c:v>
                </c:pt>
                <c:pt idx="129">
                  <c:v>0.34950000000000614</c:v>
                </c:pt>
                <c:pt idx="130">
                  <c:v>0.3539999999999992</c:v>
                </c:pt>
                <c:pt idx="131">
                  <c:v>0.35800000000000409</c:v>
                </c:pt>
                <c:pt idx="132">
                  <c:v>0.36020000000000607</c:v>
                </c:pt>
                <c:pt idx="133">
                  <c:v>0.35930000000000462</c:v>
                </c:pt>
                <c:pt idx="134">
                  <c:v>0.34940000000000282</c:v>
                </c:pt>
                <c:pt idx="135">
                  <c:v>0.32989999999999498</c:v>
                </c:pt>
                <c:pt idx="136">
                  <c:v>0.29970000000000141</c:v>
                </c:pt>
                <c:pt idx="137">
                  <c:v>0.25620000000000687</c:v>
                </c:pt>
                <c:pt idx="138">
                  <c:v>0.20250000000000057</c:v>
                </c:pt>
                <c:pt idx="139">
                  <c:v>0.13410000000000366</c:v>
                </c:pt>
                <c:pt idx="140">
                  <c:v>5.880000000000507E-2</c:v>
                </c:pt>
                <c:pt idx="141">
                  <c:v>-1.0199999999997544E-2</c:v>
                </c:pt>
                <c:pt idx="142">
                  <c:v>-6.9199999999995043E-2</c:v>
                </c:pt>
                <c:pt idx="143">
                  <c:v>-0.1273000000000053</c:v>
                </c:pt>
                <c:pt idx="144">
                  <c:v>-0.18689999999999429</c:v>
                </c:pt>
                <c:pt idx="145">
                  <c:v>-0.24519999999999698</c:v>
                </c:pt>
                <c:pt idx="146">
                  <c:v>-0.29749999999999943</c:v>
                </c:pt>
                <c:pt idx="147">
                  <c:v>-0.33249999999999602</c:v>
                </c:pt>
                <c:pt idx="148">
                  <c:v>-0.34869999999999379</c:v>
                </c:pt>
                <c:pt idx="149">
                  <c:v>-0.34990000000000521</c:v>
                </c:pt>
                <c:pt idx="150">
                  <c:v>-0.33719999999999573</c:v>
                </c:pt>
                <c:pt idx="151">
                  <c:v>-0.31069999999999709</c:v>
                </c:pt>
                <c:pt idx="152">
                  <c:v>-0.2669000000000068</c:v>
                </c:pt>
                <c:pt idx="153">
                  <c:v>-0.20140000000000668</c:v>
                </c:pt>
                <c:pt idx="154">
                  <c:v>-0.12139999999999418</c:v>
                </c:pt>
                <c:pt idx="155">
                  <c:v>-3.4400000000005093E-2</c:v>
                </c:pt>
                <c:pt idx="156">
                  <c:v>4.8799999999999955E-2</c:v>
                </c:pt>
                <c:pt idx="157">
                  <c:v>0.11560000000000059</c:v>
                </c:pt>
                <c:pt idx="158">
                  <c:v>0.16639999999999588</c:v>
                </c:pt>
                <c:pt idx="159">
                  <c:v>0.20749999999999602</c:v>
                </c:pt>
                <c:pt idx="160">
                  <c:v>0.24599999999999511</c:v>
                </c:pt>
                <c:pt idx="161">
                  <c:v>0.28759999999999764</c:v>
                </c:pt>
                <c:pt idx="162">
                  <c:v>0.33389999999999986</c:v>
                </c:pt>
                <c:pt idx="163">
                  <c:v>0.38360000000000127</c:v>
                </c:pt>
                <c:pt idx="164">
                  <c:v>0.43890000000000384</c:v>
                </c:pt>
                <c:pt idx="165">
                  <c:v>0.49150000000000205</c:v>
                </c:pt>
                <c:pt idx="166">
                  <c:v>0.53480000000000416</c:v>
                </c:pt>
                <c:pt idx="167">
                  <c:v>0.56180000000000518</c:v>
                </c:pt>
                <c:pt idx="168">
                  <c:v>0.57089999999999463</c:v>
                </c:pt>
                <c:pt idx="169">
                  <c:v>0.56319999999999482</c:v>
                </c:pt>
                <c:pt idx="170">
                  <c:v>0.54009999999999536</c:v>
                </c:pt>
                <c:pt idx="171">
                  <c:v>0.49479999999999791</c:v>
                </c:pt>
                <c:pt idx="172">
                  <c:v>0.43129999999999313</c:v>
                </c:pt>
                <c:pt idx="173">
                  <c:v>0.359800000000007</c:v>
                </c:pt>
                <c:pt idx="174">
                  <c:v>0.28149999999999409</c:v>
                </c:pt>
                <c:pt idx="175">
                  <c:v>0.19400000000000261</c:v>
                </c:pt>
                <c:pt idx="176">
                  <c:v>9.2699999999993565E-2</c:v>
                </c:pt>
                <c:pt idx="177">
                  <c:v>-2.7799999999999159E-2</c:v>
                </c:pt>
                <c:pt idx="178">
                  <c:v>-0.16379999999999484</c:v>
                </c:pt>
                <c:pt idx="179">
                  <c:v>-0.3061000000000007</c:v>
                </c:pt>
                <c:pt idx="180">
                  <c:v>-0.44710000000000605</c:v>
                </c:pt>
                <c:pt idx="181">
                  <c:v>-0.57410000000000139</c:v>
                </c:pt>
                <c:pt idx="182">
                  <c:v>-0.68030000000000257</c:v>
                </c:pt>
                <c:pt idx="183">
                  <c:v>-0.76330000000000098</c:v>
                </c:pt>
                <c:pt idx="184">
                  <c:v>-0.83129999999999882</c:v>
                </c:pt>
              </c:numCache>
            </c:numRef>
          </c:val>
          <c:smooth val="0"/>
        </c:ser>
        <c:dLbls>
          <c:showLegendKey val="0"/>
          <c:showVal val="0"/>
          <c:showCatName val="0"/>
          <c:showSerName val="0"/>
          <c:showPercent val="0"/>
          <c:showBubbleSize val="0"/>
        </c:dLbls>
        <c:marker val="1"/>
        <c:smooth val="0"/>
        <c:axId val="127045632"/>
        <c:axId val="127047168"/>
      </c:lineChart>
      <c:lineChart>
        <c:grouping val="standard"/>
        <c:varyColors val="0"/>
        <c:ser>
          <c:idx val="0"/>
          <c:order val="0"/>
          <c:tx>
            <c:strRef>
              <c:f>'经济走势类-2003年12月'!$B$1:$B$2</c:f>
              <c:strCache>
                <c:ptCount val="1"/>
                <c:pt idx="0">
                  <c:v>期货结算价(连续):WTI原油:月</c:v>
                </c:pt>
              </c:strCache>
            </c:strRef>
          </c:tx>
          <c:marker>
            <c:symbol val="none"/>
          </c:marker>
          <c:cat>
            <c:numRef>
              <c:f>'经济走势类-2003年12月'!$A$3:$A$199</c:f>
              <c:numCache>
                <c:formatCode>yyyy\-mm;@</c:formatCode>
                <c:ptCount val="197"/>
                <c:pt idx="0">
                  <c:v>37986</c:v>
                </c:pt>
                <c:pt idx="1">
                  <c:v>38017</c:v>
                </c:pt>
                <c:pt idx="2">
                  <c:v>38046</c:v>
                </c:pt>
                <c:pt idx="3">
                  <c:v>38077</c:v>
                </c:pt>
                <c:pt idx="4">
                  <c:v>38107</c:v>
                </c:pt>
                <c:pt idx="5">
                  <c:v>38138</c:v>
                </c:pt>
                <c:pt idx="6">
                  <c:v>38168</c:v>
                </c:pt>
                <c:pt idx="7">
                  <c:v>38199</c:v>
                </c:pt>
                <c:pt idx="8">
                  <c:v>38230</c:v>
                </c:pt>
                <c:pt idx="9">
                  <c:v>38260</c:v>
                </c:pt>
                <c:pt idx="10">
                  <c:v>38291</c:v>
                </c:pt>
                <c:pt idx="11">
                  <c:v>38321</c:v>
                </c:pt>
                <c:pt idx="12">
                  <c:v>38352</c:v>
                </c:pt>
                <c:pt idx="13">
                  <c:v>38383</c:v>
                </c:pt>
                <c:pt idx="14">
                  <c:v>38411</c:v>
                </c:pt>
                <c:pt idx="15">
                  <c:v>38442</c:v>
                </c:pt>
                <c:pt idx="16">
                  <c:v>38472</c:v>
                </c:pt>
                <c:pt idx="17">
                  <c:v>38503</c:v>
                </c:pt>
                <c:pt idx="18">
                  <c:v>38533</c:v>
                </c:pt>
                <c:pt idx="19">
                  <c:v>38564</c:v>
                </c:pt>
                <c:pt idx="20">
                  <c:v>38595</c:v>
                </c:pt>
                <c:pt idx="21">
                  <c:v>38625</c:v>
                </c:pt>
                <c:pt idx="22">
                  <c:v>38656</c:v>
                </c:pt>
                <c:pt idx="23">
                  <c:v>38686</c:v>
                </c:pt>
                <c:pt idx="24">
                  <c:v>38717</c:v>
                </c:pt>
                <c:pt idx="25">
                  <c:v>38748</c:v>
                </c:pt>
                <c:pt idx="26">
                  <c:v>38776</c:v>
                </c:pt>
                <c:pt idx="27">
                  <c:v>38807</c:v>
                </c:pt>
                <c:pt idx="28">
                  <c:v>38837</c:v>
                </c:pt>
                <c:pt idx="29">
                  <c:v>38868</c:v>
                </c:pt>
                <c:pt idx="30">
                  <c:v>38898</c:v>
                </c:pt>
                <c:pt idx="31">
                  <c:v>38929</c:v>
                </c:pt>
                <c:pt idx="32">
                  <c:v>38960</c:v>
                </c:pt>
                <c:pt idx="33">
                  <c:v>38990</c:v>
                </c:pt>
                <c:pt idx="34">
                  <c:v>39021</c:v>
                </c:pt>
                <c:pt idx="35">
                  <c:v>39051</c:v>
                </c:pt>
                <c:pt idx="36">
                  <c:v>39082</c:v>
                </c:pt>
                <c:pt idx="37">
                  <c:v>39113</c:v>
                </c:pt>
                <c:pt idx="38">
                  <c:v>39141</c:v>
                </c:pt>
                <c:pt idx="39">
                  <c:v>39172</c:v>
                </c:pt>
                <c:pt idx="40">
                  <c:v>39202</c:v>
                </c:pt>
                <c:pt idx="41">
                  <c:v>39233</c:v>
                </c:pt>
                <c:pt idx="42">
                  <c:v>39263</c:v>
                </c:pt>
                <c:pt idx="43">
                  <c:v>39294</c:v>
                </c:pt>
                <c:pt idx="44">
                  <c:v>39325</c:v>
                </c:pt>
                <c:pt idx="45">
                  <c:v>39355</c:v>
                </c:pt>
                <c:pt idx="46">
                  <c:v>39386</c:v>
                </c:pt>
                <c:pt idx="47">
                  <c:v>39416</c:v>
                </c:pt>
                <c:pt idx="48">
                  <c:v>39447</c:v>
                </c:pt>
                <c:pt idx="49">
                  <c:v>39478</c:v>
                </c:pt>
                <c:pt idx="50">
                  <c:v>39507</c:v>
                </c:pt>
                <c:pt idx="51">
                  <c:v>39538</c:v>
                </c:pt>
                <c:pt idx="52">
                  <c:v>39568</c:v>
                </c:pt>
                <c:pt idx="53">
                  <c:v>39599</c:v>
                </c:pt>
                <c:pt idx="54">
                  <c:v>39629</c:v>
                </c:pt>
                <c:pt idx="55">
                  <c:v>39660</c:v>
                </c:pt>
                <c:pt idx="56">
                  <c:v>39691</c:v>
                </c:pt>
                <c:pt idx="57">
                  <c:v>39721</c:v>
                </c:pt>
                <c:pt idx="58">
                  <c:v>39752</c:v>
                </c:pt>
                <c:pt idx="59">
                  <c:v>39782</c:v>
                </c:pt>
                <c:pt idx="60">
                  <c:v>39813</c:v>
                </c:pt>
                <c:pt idx="61">
                  <c:v>39844</c:v>
                </c:pt>
                <c:pt idx="62">
                  <c:v>39872</c:v>
                </c:pt>
                <c:pt idx="63">
                  <c:v>39903</c:v>
                </c:pt>
                <c:pt idx="64">
                  <c:v>39933</c:v>
                </c:pt>
                <c:pt idx="65">
                  <c:v>39964</c:v>
                </c:pt>
                <c:pt idx="66">
                  <c:v>39994</c:v>
                </c:pt>
                <c:pt idx="67">
                  <c:v>40025</c:v>
                </c:pt>
                <c:pt idx="68">
                  <c:v>40056</c:v>
                </c:pt>
                <c:pt idx="69">
                  <c:v>40086</c:v>
                </c:pt>
                <c:pt idx="70">
                  <c:v>40117</c:v>
                </c:pt>
                <c:pt idx="71">
                  <c:v>40147</c:v>
                </c:pt>
                <c:pt idx="72">
                  <c:v>40178</c:v>
                </c:pt>
                <c:pt idx="73">
                  <c:v>40209</c:v>
                </c:pt>
                <c:pt idx="74">
                  <c:v>40237</c:v>
                </c:pt>
                <c:pt idx="75">
                  <c:v>40268</c:v>
                </c:pt>
                <c:pt idx="76">
                  <c:v>40298</c:v>
                </c:pt>
                <c:pt idx="77">
                  <c:v>40329</c:v>
                </c:pt>
                <c:pt idx="78">
                  <c:v>40359</c:v>
                </c:pt>
                <c:pt idx="79">
                  <c:v>40390</c:v>
                </c:pt>
                <c:pt idx="80">
                  <c:v>40421</c:v>
                </c:pt>
                <c:pt idx="81">
                  <c:v>40451</c:v>
                </c:pt>
                <c:pt idx="82">
                  <c:v>40482</c:v>
                </c:pt>
                <c:pt idx="83">
                  <c:v>40512</c:v>
                </c:pt>
                <c:pt idx="84">
                  <c:v>40543</c:v>
                </c:pt>
                <c:pt idx="85">
                  <c:v>40574</c:v>
                </c:pt>
                <c:pt idx="86">
                  <c:v>40602</c:v>
                </c:pt>
                <c:pt idx="87">
                  <c:v>40633</c:v>
                </c:pt>
                <c:pt idx="88">
                  <c:v>40663</c:v>
                </c:pt>
                <c:pt idx="89">
                  <c:v>40694</c:v>
                </c:pt>
                <c:pt idx="90">
                  <c:v>40724</c:v>
                </c:pt>
                <c:pt idx="91">
                  <c:v>40755</c:v>
                </c:pt>
                <c:pt idx="92">
                  <c:v>40786</c:v>
                </c:pt>
                <c:pt idx="93">
                  <c:v>40816</c:v>
                </c:pt>
                <c:pt idx="94">
                  <c:v>40847</c:v>
                </c:pt>
                <c:pt idx="95">
                  <c:v>40877</c:v>
                </c:pt>
                <c:pt idx="96">
                  <c:v>40908</c:v>
                </c:pt>
                <c:pt idx="97">
                  <c:v>40939</c:v>
                </c:pt>
                <c:pt idx="98">
                  <c:v>40968</c:v>
                </c:pt>
                <c:pt idx="99">
                  <c:v>40999</c:v>
                </c:pt>
                <c:pt idx="100">
                  <c:v>41029</c:v>
                </c:pt>
                <c:pt idx="101">
                  <c:v>41060</c:v>
                </c:pt>
                <c:pt idx="102">
                  <c:v>41090</c:v>
                </c:pt>
                <c:pt idx="103">
                  <c:v>41121</c:v>
                </c:pt>
                <c:pt idx="104">
                  <c:v>41152</c:v>
                </c:pt>
                <c:pt idx="105">
                  <c:v>41182</c:v>
                </c:pt>
                <c:pt idx="106">
                  <c:v>41213</c:v>
                </c:pt>
                <c:pt idx="107">
                  <c:v>41243</c:v>
                </c:pt>
                <c:pt idx="108">
                  <c:v>41274</c:v>
                </c:pt>
                <c:pt idx="109">
                  <c:v>41305</c:v>
                </c:pt>
                <c:pt idx="110">
                  <c:v>41333</c:v>
                </c:pt>
                <c:pt idx="111">
                  <c:v>41364</c:v>
                </c:pt>
                <c:pt idx="112">
                  <c:v>41394</c:v>
                </c:pt>
                <c:pt idx="113">
                  <c:v>41425</c:v>
                </c:pt>
                <c:pt idx="114">
                  <c:v>41455</c:v>
                </c:pt>
                <c:pt idx="115">
                  <c:v>41486</c:v>
                </c:pt>
                <c:pt idx="116">
                  <c:v>41517</c:v>
                </c:pt>
                <c:pt idx="117">
                  <c:v>41547</c:v>
                </c:pt>
                <c:pt idx="118">
                  <c:v>41578</c:v>
                </c:pt>
                <c:pt idx="119">
                  <c:v>41608</c:v>
                </c:pt>
                <c:pt idx="120">
                  <c:v>41639</c:v>
                </c:pt>
                <c:pt idx="121">
                  <c:v>41670</c:v>
                </c:pt>
                <c:pt idx="122">
                  <c:v>41698</c:v>
                </c:pt>
                <c:pt idx="123">
                  <c:v>41729</c:v>
                </c:pt>
                <c:pt idx="124">
                  <c:v>41759</c:v>
                </c:pt>
                <c:pt idx="125">
                  <c:v>41790</c:v>
                </c:pt>
                <c:pt idx="126">
                  <c:v>41820</c:v>
                </c:pt>
                <c:pt idx="127">
                  <c:v>41851</c:v>
                </c:pt>
                <c:pt idx="128">
                  <c:v>41882</c:v>
                </c:pt>
                <c:pt idx="129">
                  <c:v>41912</c:v>
                </c:pt>
                <c:pt idx="130">
                  <c:v>41943</c:v>
                </c:pt>
                <c:pt idx="131">
                  <c:v>41973</c:v>
                </c:pt>
                <c:pt idx="132">
                  <c:v>42004</c:v>
                </c:pt>
                <c:pt idx="133">
                  <c:v>42035</c:v>
                </c:pt>
                <c:pt idx="134">
                  <c:v>42063</c:v>
                </c:pt>
                <c:pt idx="135">
                  <c:v>42094</c:v>
                </c:pt>
                <c:pt idx="136">
                  <c:v>42124</c:v>
                </c:pt>
                <c:pt idx="137">
                  <c:v>42155</c:v>
                </c:pt>
                <c:pt idx="138">
                  <c:v>42185</c:v>
                </c:pt>
                <c:pt idx="139">
                  <c:v>42216</c:v>
                </c:pt>
                <c:pt idx="140">
                  <c:v>42247</c:v>
                </c:pt>
                <c:pt idx="141">
                  <c:v>42277</c:v>
                </c:pt>
                <c:pt idx="142">
                  <c:v>42308</c:v>
                </c:pt>
                <c:pt idx="143">
                  <c:v>42338</c:v>
                </c:pt>
                <c:pt idx="144">
                  <c:v>42369</c:v>
                </c:pt>
                <c:pt idx="145">
                  <c:v>42400</c:v>
                </c:pt>
                <c:pt idx="146">
                  <c:v>42429</c:v>
                </c:pt>
                <c:pt idx="147">
                  <c:v>42460</c:v>
                </c:pt>
                <c:pt idx="148">
                  <c:v>42490</c:v>
                </c:pt>
                <c:pt idx="149">
                  <c:v>42521</c:v>
                </c:pt>
                <c:pt idx="150">
                  <c:v>42551</c:v>
                </c:pt>
                <c:pt idx="151">
                  <c:v>42582</c:v>
                </c:pt>
                <c:pt idx="152">
                  <c:v>42613</c:v>
                </c:pt>
                <c:pt idx="153">
                  <c:v>42643</c:v>
                </c:pt>
                <c:pt idx="154">
                  <c:v>42674</c:v>
                </c:pt>
                <c:pt idx="155">
                  <c:v>42704</c:v>
                </c:pt>
                <c:pt idx="156">
                  <c:v>42735</c:v>
                </c:pt>
                <c:pt idx="157">
                  <c:v>42766</c:v>
                </c:pt>
                <c:pt idx="158">
                  <c:v>42794</c:v>
                </c:pt>
                <c:pt idx="159">
                  <c:v>42825</c:v>
                </c:pt>
                <c:pt idx="160">
                  <c:v>42855</c:v>
                </c:pt>
                <c:pt idx="161">
                  <c:v>42886</c:v>
                </c:pt>
                <c:pt idx="162">
                  <c:v>42916</c:v>
                </c:pt>
                <c:pt idx="163">
                  <c:v>42947</c:v>
                </c:pt>
                <c:pt idx="164">
                  <c:v>42978</c:v>
                </c:pt>
                <c:pt idx="165">
                  <c:v>43008</c:v>
                </c:pt>
                <c:pt idx="166">
                  <c:v>43039</c:v>
                </c:pt>
                <c:pt idx="167">
                  <c:v>43069</c:v>
                </c:pt>
                <c:pt idx="168">
                  <c:v>43100</c:v>
                </c:pt>
                <c:pt idx="169">
                  <c:v>43131</c:v>
                </c:pt>
                <c:pt idx="170">
                  <c:v>43159</c:v>
                </c:pt>
                <c:pt idx="171">
                  <c:v>43190</c:v>
                </c:pt>
                <c:pt idx="172">
                  <c:v>43220</c:v>
                </c:pt>
                <c:pt idx="173">
                  <c:v>43251</c:v>
                </c:pt>
                <c:pt idx="174">
                  <c:v>43281</c:v>
                </c:pt>
                <c:pt idx="175">
                  <c:v>43312</c:v>
                </c:pt>
                <c:pt idx="176">
                  <c:v>43343</c:v>
                </c:pt>
                <c:pt idx="177">
                  <c:v>43373</c:v>
                </c:pt>
                <c:pt idx="178">
                  <c:v>43404</c:v>
                </c:pt>
                <c:pt idx="179">
                  <c:v>43434</c:v>
                </c:pt>
                <c:pt idx="180">
                  <c:v>43465</c:v>
                </c:pt>
                <c:pt idx="181">
                  <c:v>43496</c:v>
                </c:pt>
                <c:pt idx="182">
                  <c:v>43524</c:v>
                </c:pt>
                <c:pt idx="183">
                  <c:v>43555</c:v>
                </c:pt>
                <c:pt idx="184">
                  <c:v>43585</c:v>
                </c:pt>
              </c:numCache>
            </c:numRef>
          </c:cat>
          <c:val>
            <c:numRef>
              <c:f>'经济走势类-2003年12月'!$B$3:$B$199</c:f>
              <c:numCache>
                <c:formatCode>###,###,###,###,##0.00_ </c:formatCode>
                <c:ptCount val="197"/>
                <c:pt idx="0">
                  <c:v>32.520000000000003</c:v>
                </c:pt>
                <c:pt idx="1">
                  <c:v>33.049999999999997</c:v>
                </c:pt>
                <c:pt idx="2">
                  <c:v>36.159999999999997</c:v>
                </c:pt>
                <c:pt idx="3">
                  <c:v>35.76</c:v>
                </c:pt>
                <c:pt idx="4">
                  <c:v>37.380000000000003</c:v>
                </c:pt>
                <c:pt idx="5">
                  <c:v>39.880000000000003</c:v>
                </c:pt>
                <c:pt idx="6">
                  <c:v>37.049999999999997</c:v>
                </c:pt>
                <c:pt idx="7">
                  <c:v>43.8</c:v>
                </c:pt>
                <c:pt idx="8">
                  <c:v>42.12</c:v>
                </c:pt>
                <c:pt idx="9">
                  <c:v>49.64</c:v>
                </c:pt>
                <c:pt idx="10">
                  <c:v>51.76</c:v>
                </c:pt>
                <c:pt idx="11">
                  <c:v>49.13</c:v>
                </c:pt>
                <c:pt idx="12">
                  <c:v>43.45</c:v>
                </c:pt>
                <c:pt idx="13">
                  <c:v>48.2</c:v>
                </c:pt>
                <c:pt idx="14">
                  <c:v>51.75</c:v>
                </c:pt>
                <c:pt idx="15">
                  <c:v>55.4</c:v>
                </c:pt>
                <c:pt idx="16">
                  <c:v>49.72</c:v>
                </c:pt>
                <c:pt idx="17">
                  <c:v>51.97</c:v>
                </c:pt>
                <c:pt idx="18">
                  <c:v>56.5</c:v>
                </c:pt>
                <c:pt idx="19">
                  <c:v>60.57</c:v>
                </c:pt>
                <c:pt idx="20">
                  <c:v>68.94</c:v>
                </c:pt>
                <c:pt idx="21">
                  <c:v>66.239999999999995</c:v>
                </c:pt>
                <c:pt idx="22">
                  <c:v>59.76</c:v>
                </c:pt>
                <c:pt idx="23">
                  <c:v>57.32</c:v>
                </c:pt>
                <c:pt idx="24">
                  <c:v>61.04</c:v>
                </c:pt>
                <c:pt idx="25">
                  <c:v>67.92</c:v>
                </c:pt>
                <c:pt idx="26">
                  <c:v>61.41</c:v>
                </c:pt>
                <c:pt idx="27">
                  <c:v>66.63</c:v>
                </c:pt>
                <c:pt idx="28">
                  <c:v>71.88</c:v>
                </c:pt>
                <c:pt idx="29">
                  <c:v>71.290000000000006</c:v>
                </c:pt>
                <c:pt idx="30">
                  <c:v>73.930000000000007</c:v>
                </c:pt>
                <c:pt idx="31">
                  <c:v>74.400000000000006</c:v>
                </c:pt>
                <c:pt idx="32">
                  <c:v>70.260000000000005</c:v>
                </c:pt>
                <c:pt idx="33">
                  <c:v>62.91</c:v>
                </c:pt>
                <c:pt idx="34">
                  <c:v>58.73</c:v>
                </c:pt>
                <c:pt idx="35">
                  <c:v>63.13</c:v>
                </c:pt>
                <c:pt idx="36">
                  <c:v>61.05</c:v>
                </c:pt>
                <c:pt idx="37">
                  <c:v>58.14</c:v>
                </c:pt>
                <c:pt idx="38">
                  <c:v>61.79</c:v>
                </c:pt>
                <c:pt idx="39">
                  <c:v>65.87</c:v>
                </c:pt>
                <c:pt idx="40">
                  <c:v>65.709999999999994</c:v>
                </c:pt>
                <c:pt idx="41">
                  <c:v>64.010000000000005</c:v>
                </c:pt>
                <c:pt idx="42">
                  <c:v>70.680000000000007</c:v>
                </c:pt>
                <c:pt idx="43">
                  <c:v>78.209999999999994</c:v>
                </c:pt>
                <c:pt idx="44">
                  <c:v>74.040000000000006</c:v>
                </c:pt>
                <c:pt idx="45">
                  <c:v>81.66</c:v>
                </c:pt>
                <c:pt idx="46">
                  <c:v>94.53</c:v>
                </c:pt>
                <c:pt idx="47">
                  <c:v>88.71</c:v>
                </c:pt>
                <c:pt idx="48">
                  <c:v>95.98</c:v>
                </c:pt>
                <c:pt idx="49">
                  <c:v>91.75</c:v>
                </c:pt>
                <c:pt idx="50">
                  <c:v>101.84</c:v>
                </c:pt>
                <c:pt idx="51">
                  <c:v>101.58</c:v>
                </c:pt>
                <c:pt idx="52">
                  <c:v>113.46</c:v>
                </c:pt>
                <c:pt idx="53">
                  <c:v>127.35</c:v>
                </c:pt>
                <c:pt idx="54">
                  <c:v>140</c:v>
                </c:pt>
                <c:pt idx="55">
                  <c:v>124.08</c:v>
                </c:pt>
                <c:pt idx="56">
                  <c:v>115.46</c:v>
                </c:pt>
                <c:pt idx="57">
                  <c:v>100.64</c:v>
                </c:pt>
                <c:pt idx="58">
                  <c:v>67.81</c:v>
                </c:pt>
                <c:pt idx="59">
                  <c:v>54.43</c:v>
                </c:pt>
                <c:pt idx="60">
                  <c:v>44.6</c:v>
                </c:pt>
                <c:pt idx="61">
                  <c:v>41.68</c:v>
                </c:pt>
                <c:pt idx="62">
                  <c:v>44.76</c:v>
                </c:pt>
                <c:pt idx="63">
                  <c:v>49.66</c:v>
                </c:pt>
                <c:pt idx="64">
                  <c:v>51.12</c:v>
                </c:pt>
                <c:pt idx="65">
                  <c:v>66.31</c:v>
                </c:pt>
                <c:pt idx="66">
                  <c:v>69.89</c:v>
                </c:pt>
                <c:pt idx="67">
                  <c:v>69.45</c:v>
                </c:pt>
                <c:pt idx="68">
                  <c:v>69.959999999999994</c:v>
                </c:pt>
                <c:pt idx="69">
                  <c:v>70.61</c:v>
                </c:pt>
                <c:pt idx="70">
                  <c:v>77</c:v>
                </c:pt>
                <c:pt idx="71">
                  <c:v>77.28</c:v>
                </c:pt>
                <c:pt idx="72">
                  <c:v>79.36</c:v>
                </c:pt>
                <c:pt idx="73">
                  <c:v>72.89</c:v>
                </c:pt>
                <c:pt idx="74">
                  <c:v>79.66</c:v>
                </c:pt>
                <c:pt idx="75">
                  <c:v>83.76</c:v>
                </c:pt>
                <c:pt idx="76">
                  <c:v>86.15</c:v>
                </c:pt>
                <c:pt idx="77">
                  <c:v>73.97</c:v>
                </c:pt>
                <c:pt idx="78">
                  <c:v>75.63</c:v>
                </c:pt>
                <c:pt idx="79">
                  <c:v>78.95</c:v>
                </c:pt>
                <c:pt idx="80">
                  <c:v>71.92</c:v>
                </c:pt>
                <c:pt idx="81">
                  <c:v>79.97</c:v>
                </c:pt>
                <c:pt idx="82">
                  <c:v>81.430000000000007</c:v>
                </c:pt>
                <c:pt idx="83">
                  <c:v>84.11</c:v>
                </c:pt>
                <c:pt idx="84">
                  <c:v>91.38</c:v>
                </c:pt>
                <c:pt idx="85">
                  <c:v>92.19</c:v>
                </c:pt>
                <c:pt idx="86">
                  <c:v>96.97</c:v>
                </c:pt>
                <c:pt idx="87">
                  <c:v>106.72</c:v>
                </c:pt>
                <c:pt idx="88">
                  <c:v>113.93</c:v>
                </c:pt>
                <c:pt idx="89">
                  <c:v>102.7</c:v>
                </c:pt>
                <c:pt idx="90">
                  <c:v>95.42</c:v>
                </c:pt>
                <c:pt idx="91">
                  <c:v>95.7</c:v>
                </c:pt>
                <c:pt idx="92">
                  <c:v>88.81</c:v>
                </c:pt>
                <c:pt idx="93">
                  <c:v>79.2</c:v>
                </c:pt>
                <c:pt idx="94">
                  <c:v>93.19</c:v>
                </c:pt>
                <c:pt idx="95">
                  <c:v>100.36</c:v>
                </c:pt>
                <c:pt idx="96">
                  <c:v>98.83</c:v>
                </c:pt>
                <c:pt idx="97">
                  <c:v>98.48</c:v>
                </c:pt>
                <c:pt idx="98">
                  <c:v>107.07</c:v>
                </c:pt>
                <c:pt idx="99">
                  <c:v>103.02</c:v>
                </c:pt>
                <c:pt idx="100">
                  <c:v>104.87</c:v>
                </c:pt>
                <c:pt idx="101">
                  <c:v>86.53</c:v>
                </c:pt>
                <c:pt idx="102">
                  <c:v>84.96</c:v>
                </c:pt>
                <c:pt idx="103">
                  <c:v>88.06</c:v>
                </c:pt>
                <c:pt idx="104">
                  <c:v>96.47</c:v>
                </c:pt>
                <c:pt idx="105">
                  <c:v>92.19</c:v>
                </c:pt>
                <c:pt idx="106">
                  <c:v>86.24</c:v>
                </c:pt>
                <c:pt idx="107">
                  <c:v>88.91</c:v>
                </c:pt>
                <c:pt idx="108">
                  <c:v>91.82</c:v>
                </c:pt>
                <c:pt idx="109">
                  <c:v>97.49</c:v>
                </c:pt>
                <c:pt idx="110">
                  <c:v>92.05</c:v>
                </c:pt>
                <c:pt idx="111">
                  <c:v>97.23</c:v>
                </c:pt>
                <c:pt idx="112">
                  <c:v>93.46</c:v>
                </c:pt>
                <c:pt idx="113">
                  <c:v>91.97</c:v>
                </c:pt>
                <c:pt idx="114">
                  <c:v>96.56</c:v>
                </c:pt>
                <c:pt idx="115">
                  <c:v>105.03</c:v>
                </c:pt>
                <c:pt idx="116">
                  <c:v>107.65</c:v>
                </c:pt>
                <c:pt idx="117">
                  <c:v>102.33</c:v>
                </c:pt>
                <c:pt idx="118">
                  <c:v>96.38</c:v>
                </c:pt>
                <c:pt idx="119">
                  <c:v>92.72</c:v>
                </c:pt>
                <c:pt idx="120">
                  <c:v>98.42</c:v>
                </c:pt>
                <c:pt idx="121">
                  <c:v>97.49</c:v>
                </c:pt>
                <c:pt idx="122">
                  <c:v>102.59</c:v>
                </c:pt>
                <c:pt idx="123">
                  <c:v>101.58</c:v>
                </c:pt>
                <c:pt idx="124">
                  <c:v>99.74</c:v>
                </c:pt>
                <c:pt idx="125">
                  <c:v>102.71</c:v>
                </c:pt>
                <c:pt idx="126">
                  <c:v>105.37</c:v>
                </c:pt>
                <c:pt idx="127">
                  <c:v>98.17</c:v>
                </c:pt>
                <c:pt idx="128">
                  <c:v>95.96</c:v>
                </c:pt>
                <c:pt idx="129">
                  <c:v>91.16</c:v>
                </c:pt>
                <c:pt idx="130">
                  <c:v>80.540000000000006</c:v>
                </c:pt>
                <c:pt idx="131">
                  <c:v>66.150000000000006</c:v>
                </c:pt>
                <c:pt idx="132">
                  <c:v>53.27</c:v>
                </c:pt>
                <c:pt idx="133">
                  <c:v>48.24</c:v>
                </c:pt>
                <c:pt idx="134">
                  <c:v>49.76</c:v>
                </c:pt>
                <c:pt idx="135">
                  <c:v>47.6</c:v>
                </c:pt>
                <c:pt idx="136">
                  <c:v>59.63</c:v>
                </c:pt>
                <c:pt idx="137">
                  <c:v>60.3</c:v>
                </c:pt>
                <c:pt idx="138">
                  <c:v>59.47</c:v>
                </c:pt>
                <c:pt idx="139">
                  <c:v>47.12</c:v>
                </c:pt>
                <c:pt idx="140">
                  <c:v>49.2</c:v>
                </c:pt>
                <c:pt idx="141">
                  <c:v>45.09</c:v>
                </c:pt>
                <c:pt idx="142">
                  <c:v>46.59</c:v>
                </c:pt>
                <c:pt idx="143">
                  <c:v>41.65</c:v>
                </c:pt>
                <c:pt idx="144">
                  <c:v>37.04</c:v>
                </c:pt>
                <c:pt idx="145">
                  <c:v>33.619999999999997</c:v>
                </c:pt>
                <c:pt idx="146">
                  <c:v>33.75</c:v>
                </c:pt>
                <c:pt idx="147">
                  <c:v>38.340000000000003</c:v>
                </c:pt>
                <c:pt idx="148">
                  <c:v>45.92</c:v>
                </c:pt>
                <c:pt idx="149">
                  <c:v>49.1</c:v>
                </c:pt>
                <c:pt idx="150">
                  <c:v>48.33</c:v>
                </c:pt>
                <c:pt idx="151">
                  <c:v>41.6</c:v>
                </c:pt>
                <c:pt idx="152">
                  <c:v>44.7</c:v>
                </c:pt>
                <c:pt idx="153">
                  <c:v>48.24</c:v>
                </c:pt>
                <c:pt idx="154">
                  <c:v>46.86</c:v>
                </c:pt>
                <c:pt idx="155">
                  <c:v>49.44</c:v>
                </c:pt>
                <c:pt idx="156">
                  <c:v>53.72</c:v>
                </c:pt>
                <c:pt idx="157">
                  <c:v>52.81</c:v>
                </c:pt>
                <c:pt idx="158">
                  <c:v>54.01</c:v>
                </c:pt>
                <c:pt idx="159">
                  <c:v>50.6</c:v>
                </c:pt>
                <c:pt idx="160">
                  <c:v>49.33</c:v>
                </c:pt>
                <c:pt idx="161">
                  <c:v>48.32</c:v>
                </c:pt>
                <c:pt idx="162">
                  <c:v>46.04</c:v>
                </c:pt>
                <c:pt idx="163">
                  <c:v>50.17</c:v>
                </c:pt>
                <c:pt idx="164">
                  <c:v>47.23</c:v>
                </c:pt>
                <c:pt idx="165">
                  <c:v>51.67</c:v>
                </c:pt>
                <c:pt idx="166">
                  <c:v>54.38</c:v>
                </c:pt>
                <c:pt idx="167">
                  <c:v>57.4</c:v>
                </c:pt>
                <c:pt idx="168">
                  <c:v>60.42</c:v>
                </c:pt>
                <c:pt idx="169">
                  <c:v>64.73</c:v>
                </c:pt>
                <c:pt idx="170">
                  <c:v>61.64</c:v>
                </c:pt>
                <c:pt idx="171">
                  <c:v>64.94</c:v>
                </c:pt>
                <c:pt idx="172">
                  <c:v>68.569999999999993</c:v>
                </c:pt>
                <c:pt idx="173">
                  <c:v>67.040000000000006</c:v>
                </c:pt>
                <c:pt idx="174">
                  <c:v>74.150000000000006</c:v>
                </c:pt>
                <c:pt idx="175">
                  <c:v>68.760000000000005</c:v>
                </c:pt>
                <c:pt idx="176">
                  <c:v>69.8</c:v>
                </c:pt>
                <c:pt idx="177">
                  <c:v>73.25</c:v>
                </c:pt>
                <c:pt idx="178">
                  <c:v>65.31</c:v>
                </c:pt>
                <c:pt idx="179">
                  <c:v>50.93</c:v>
                </c:pt>
                <c:pt idx="180">
                  <c:v>45.41</c:v>
                </c:pt>
                <c:pt idx="181">
                  <c:v>53.79</c:v>
                </c:pt>
                <c:pt idx="182">
                  <c:v>57.22</c:v>
                </c:pt>
                <c:pt idx="183">
                  <c:v>60.14</c:v>
                </c:pt>
                <c:pt idx="184">
                  <c:v>63.91</c:v>
                </c:pt>
              </c:numCache>
            </c:numRef>
          </c:val>
          <c:smooth val="0"/>
        </c:ser>
        <c:dLbls>
          <c:showLegendKey val="0"/>
          <c:showVal val="0"/>
          <c:showCatName val="0"/>
          <c:showSerName val="0"/>
          <c:showPercent val="0"/>
          <c:showBubbleSize val="0"/>
        </c:dLbls>
        <c:marker val="1"/>
        <c:smooth val="0"/>
        <c:axId val="127054592"/>
        <c:axId val="127048704"/>
      </c:lineChart>
      <c:dateAx>
        <c:axId val="127045632"/>
        <c:scaling>
          <c:orientation val="minMax"/>
        </c:scaling>
        <c:delete val="0"/>
        <c:axPos val="b"/>
        <c:numFmt formatCode="yy\-mm" sourceLinked="0"/>
        <c:majorTickMark val="none"/>
        <c:minorTickMark val="none"/>
        <c:tickLblPos val="low"/>
        <c:crossAx val="127047168"/>
        <c:crosses val="autoZero"/>
        <c:auto val="1"/>
        <c:lblOffset val="100"/>
        <c:baseTimeUnit val="months"/>
      </c:dateAx>
      <c:valAx>
        <c:axId val="127047168"/>
        <c:scaling>
          <c:orientation val="minMax"/>
        </c:scaling>
        <c:delete val="0"/>
        <c:axPos val="l"/>
        <c:numFmt formatCode="#,##0_ " sourceLinked="0"/>
        <c:majorTickMark val="none"/>
        <c:minorTickMark val="none"/>
        <c:tickLblPos val="nextTo"/>
        <c:crossAx val="127045632"/>
        <c:crosses val="autoZero"/>
        <c:crossBetween val="between"/>
      </c:valAx>
      <c:valAx>
        <c:axId val="127048704"/>
        <c:scaling>
          <c:orientation val="minMax"/>
        </c:scaling>
        <c:delete val="0"/>
        <c:axPos val="r"/>
        <c:numFmt formatCode="#,##0_ " sourceLinked="0"/>
        <c:majorTickMark val="out"/>
        <c:minorTickMark val="none"/>
        <c:tickLblPos val="nextTo"/>
        <c:crossAx val="127054592"/>
        <c:crosses val="max"/>
        <c:crossBetween val="between"/>
      </c:valAx>
      <c:dateAx>
        <c:axId val="127054592"/>
        <c:scaling>
          <c:orientation val="minMax"/>
        </c:scaling>
        <c:delete val="1"/>
        <c:axPos val="b"/>
        <c:numFmt formatCode="yyyy\-mm;@" sourceLinked="1"/>
        <c:majorTickMark val="out"/>
        <c:minorTickMark val="none"/>
        <c:tickLblPos val="nextTo"/>
        <c:crossAx val="127048704"/>
        <c:crosses val="autoZero"/>
        <c:auto val="1"/>
        <c:lblOffset val="100"/>
        <c:baseTimeUnit val="months"/>
      </c:dateAx>
    </c:plotArea>
    <c:legend>
      <c:legendPos val="b"/>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D2BEA0-EE17-4DE8-9E22-F8058BFFD800}" type="datetimeFigureOut">
              <a:rPr lang="zh-CN" altLang="en-US" smtClean="0"/>
              <a:t>2019/8/14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1769E4-6F6A-4D55-8FC9-08A983D1CF60}" type="slidenum">
              <a:rPr lang="zh-CN" altLang="en-US" smtClean="0"/>
              <a:t>‹#›</a:t>
            </a:fld>
            <a:endParaRPr lang="zh-CN" altLang="en-US"/>
          </a:p>
        </p:txBody>
      </p:sp>
    </p:spTree>
    <p:extLst>
      <p:ext uri="{BB962C8B-B14F-4D97-AF65-F5344CB8AC3E}">
        <p14:creationId xmlns:p14="http://schemas.microsoft.com/office/powerpoint/2010/main" val="1859593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84566-783E-4797-BFF8-9BD447E99347}"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BCF99-6C8E-409F-A4E1-DF4E9EEE71C3}" type="slidenum">
              <a:rPr lang="zh-CN" altLang="en-US" smtClean="0"/>
              <a:t>‹#›</a:t>
            </a:fld>
            <a:endParaRPr lang="zh-CN" altLang="en-US"/>
          </a:p>
        </p:txBody>
      </p:sp>
    </p:spTree>
    <p:extLst>
      <p:ext uri="{BB962C8B-B14F-4D97-AF65-F5344CB8AC3E}">
        <p14:creationId xmlns:p14="http://schemas.microsoft.com/office/powerpoint/2010/main" val="210669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BCF99-6C8E-409F-A4E1-DF4E9EEE71C3}" type="slidenum">
              <a:rPr lang="zh-CN" altLang="en-US" smtClean="0"/>
              <a:t>4</a:t>
            </a:fld>
            <a:endParaRPr lang="zh-CN" altLang="en-US"/>
          </a:p>
        </p:txBody>
      </p:sp>
    </p:spTree>
    <p:extLst>
      <p:ext uri="{BB962C8B-B14F-4D97-AF65-F5344CB8AC3E}">
        <p14:creationId xmlns:p14="http://schemas.microsoft.com/office/powerpoint/2010/main" val="49824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r>
              <a:rPr lang="en-US" altLang="zh-CN" smtClean="0"/>
              <a:t>2019/8/8</a:t>
            </a:r>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10" name="等腰三角形 9"/>
          <p:cNvSpPr/>
          <p:nvPr userDrawn="1"/>
        </p:nvSpPr>
        <p:spPr>
          <a:xfrm rot="5400000">
            <a:off x="28016" y="-28016"/>
            <a:ext cx="1203600" cy="1259632"/>
          </a:xfrm>
          <a:prstGeom prst="triangle">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16200000">
            <a:off x="7620504" y="3640979"/>
            <a:ext cx="1462817" cy="1584176"/>
          </a:xfrm>
          <a:prstGeom prst="triangle">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2019/8/8</a:t>
            </a:r>
            <a:endParaRPr lang="zh-CN" altLang="en-US"/>
          </a:p>
        </p:txBody>
      </p:sp>
      <p:sp>
        <p:nvSpPr>
          <p:cNvPr id="5" name="Footer Placeholder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2019/8/8</a:t>
            </a:r>
            <a:endParaRPr lang="zh-CN" altLang="en-US"/>
          </a:p>
        </p:txBody>
      </p:sp>
      <p:sp>
        <p:nvSpPr>
          <p:cNvPr id="5" name="Footer Placeholder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r>
              <a:rPr lang="en-US" altLang="zh-CN" smtClean="0"/>
              <a:t>2019/8/8</a:t>
            </a:r>
            <a:endParaRPr lang="zh-CN" altLang="en-US"/>
          </a:p>
        </p:txBody>
      </p:sp>
      <p:sp>
        <p:nvSpPr>
          <p:cNvPr id="5" name="Footer Placeholder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2019/8/8</a:t>
            </a:r>
            <a:endParaRPr lang="zh-CN" altLang="en-US"/>
          </a:p>
        </p:txBody>
      </p:sp>
      <p:sp>
        <p:nvSpPr>
          <p:cNvPr id="5" name="Footer Placeholder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r>
              <a:rPr lang="en-US" altLang="zh-CN" smtClean="0"/>
              <a:t>2019/8/8</a:t>
            </a:r>
            <a:endParaRPr lang="zh-CN" altLang="en-US"/>
          </a:p>
        </p:txBody>
      </p:sp>
      <p:sp>
        <p:nvSpPr>
          <p:cNvPr id="6" name="Footer Placeholder 5"/>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r>
              <a:rPr lang="en-US" altLang="zh-CN" smtClean="0"/>
              <a:t>2019/8/8</a:t>
            </a:r>
            <a:endParaRPr lang="zh-CN" altLang="en-US"/>
          </a:p>
        </p:txBody>
      </p:sp>
      <p:sp>
        <p:nvSpPr>
          <p:cNvPr id="8" name="Footer Placeholder 7"/>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2019/8/8</a:t>
            </a:r>
            <a:endParaRPr lang="zh-CN" altLang="en-US"/>
          </a:p>
        </p:txBody>
      </p:sp>
      <p:sp>
        <p:nvSpPr>
          <p:cNvPr id="4" name="Footer Placeholder 3"/>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p:nvPr userDrawn="1"/>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69156"/>
          <a:stretch/>
        </p:blipFill>
        <p:spPr>
          <a:xfrm>
            <a:off x="3574170" y="4659982"/>
            <a:ext cx="349758" cy="304066"/>
          </a:xfrm>
          <a:prstGeom prst="rect">
            <a:avLst/>
          </a:prstGeom>
          <a:noFill/>
          <a:ln>
            <a:noFill/>
          </a:ln>
        </p:spPr>
      </p:pic>
      <p:sp>
        <p:nvSpPr>
          <p:cNvPr id="7" name="TextBox 6"/>
          <p:cNvSpPr txBox="1"/>
          <p:nvPr userDrawn="1"/>
        </p:nvSpPr>
        <p:spPr>
          <a:xfrm>
            <a:off x="3814276" y="4609460"/>
            <a:ext cx="2053867" cy="338554"/>
          </a:xfrm>
          <a:prstGeom prst="rect">
            <a:avLst/>
          </a:prstGeom>
          <a:noFill/>
        </p:spPr>
        <p:txBody>
          <a:bodyPr wrap="square" rtlCol="0">
            <a:spAutoFit/>
          </a:bodyPr>
          <a:lstStyle/>
          <a:p>
            <a:r>
              <a:rPr lang="zh-CN" altLang="en-US" sz="1600" dirty="0" smtClean="0"/>
              <a:t>诺德基金</a:t>
            </a:r>
            <a:r>
              <a:rPr lang="en-US" altLang="zh-CN" sz="1600" dirty="0" smtClean="0"/>
              <a:t>FOF</a:t>
            </a:r>
            <a:r>
              <a:rPr lang="zh-CN" altLang="en-US" sz="1600" dirty="0" smtClean="0"/>
              <a:t>管理部</a:t>
            </a:r>
            <a:endParaRPr lang="zh-CN" altLang="en-US" sz="1600" dirty="0"/>
          </a:p>
        </p:txBody>
      </p:sp>
      <p:cxnSp>
        <p:nvCxnSpPr>
          <p:cNvPr id="8" name="直接连接符 7"/>
          <p:cNvCxnSpPr/>
          <p:nvPr userDrawn="1"/>
        </p:nvCxnSpPr>
        <p:spPr>
          <a:xfrm>
            <a:off x="3811498" y="4948014"/>
            <a:ext cx="2037072"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2019/8/8</a:t>
            </a:r>
            <a:endParaRPr lang="zh-CN" altLang="en-US"/>
          </a:p>
        </p:txBody>
      </p:sp>
      <p:sp>
        <p:nvSpPr>
          <p:cNvPr id="3" name="Footer Placeholder 2"/>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2019/8/8</a:t>
            </a:r>
            <a:endParaRPr lang="zh-CN" altLang="en-US"/>
          </a:p>
        </p:txBody>
      </p:sp>
      <p:sp>
        <p:nvSpPr>
          <p:cNvPr id="6" name="Footer Placeholder 5"/>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2019/8/8</a:t>
            </a:r>
            <a:endParaRPr lang="zh-CN" altLang="en-US"/>
          </a:p>
        </p:txBody>
      </p:sp>
      <p:sp>
        <p:nvSpPr>
          <p:cNvPr id="6" name="Footer Placeholder 5"/>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en-US" altLang="zh-CN" smtClean="0"/>
              <a:t>2019/8/8</a:t>
            </a:r>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zh-CN" altLang="en-US" smtClean="0"/>
              <a:t>诺德基金</a:t>
            </a:r>
            <a:r>
              <a:rPr lang="en-US" altLang="zh-CN" smtClean="0"/>
              <a:t>FOF</a:t>
            </a:r>
            <a:r>
              <a:rPr lang="zh-CN" altLang="en-US" smtClean="0"/>
              <a:t>管理部</a:t>
            </a:r>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userDrawn="1"/>
        </p:nvSpPr>
        <p:spPr>
          <a:xfrm>
            <a:off x="0" y="0"/>
            <a:ext cx="9144000" cy="5143500"/>
          </a:xfrm>
          <a:prstGeom prst="rect">
            <a:avLst/>
          </a:prstGeom>
          <a:gradFill>
            <a:gsLst>
              <a:gs pos="0">
                <a:schemeClr val="accent6">
                  <a:lumMod val="20000"/>
                  <a:lumOff val="80000"/>
                </a:schemeClr>
              </a:gs>
              <a:gs pos="69159">
                <a:srgbClr val="EDEAE4"/>
              </a:gs>
              <a:gs pos="23000">
                <a:srgbClr val="EEE9E5"/>
              </a:gs>
              <a:gs pos="99000">
                <a:schemeClr val="accent6">
                  <a:lumMod val="20000"/>
                  <a:lumOff val="80000"/>
                </a:schemeClr>
              </a:gs>
              <a:gs pos="50000">
                <a:schemeClr val="accent5">
                  <a:lumMod val="20000"/>
                  <a:lumOff val="80000"/>
                  <a:alpha val="56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8032" y="1203598"/>
            <a:ext cx="7772400" cy="1733922"/>
          </a:xfrm>
        </p:spPr>
        <p:txBody>
          <a:bodyPr/>
          <a:lstStyle/>
          <a:p>
            <a:r>
              <a:rPr lang="zh-CN" altLang="en-US" sz="5400" b="1" dirty="0">
                <a:solidFill>
                  <a:schemeClr val="tx1">
                    <a:lumMod val="75000"/>
                    <a:lumOff val="25000"/>
                  </a:schemeClr>
                </a:solidFill>
                <a:latin typeface="黑体" pitchFamily="49" charset="-122"/>
                <a:ea typeface="黑体" pitchFamily="49" charset="-122"/>
              </a:rPr>
              <a:t>原油价格分析体系</a:t>
            </a:r>
            <a:r>
              <a:rPr lang="zh-CN" altLang="en-US" sz="5400" b="1" dirty="0" smtClean="0">
                <a:solidFill>
                  <a:schemeClr val="tx1">
                    <a:lumMod val="75000"/>
                    <a:lumOff val="25000"/>
                  </a:schemeClr>
                </a:solidFill>
                <a:latin typeface="黑体" pitchFamily="49" charset="-122"/>
                <a:ea typeface="黑体" pitchFamily="49" charset="-122"/>
              </a:rPr>
              <a:t>框架</a:t>
            </a:r>
            <a:r>
              <a:rPr lang="en-US" altLang="zh-CN" sz="5400" b="1" dirty="0" smtClean="0">
                <a:solidFill>
                  <a:schemeClr val="tx1">
                    <a:lumMod val="75000"/>
                    <a:lumOff val="25000"/>
                  </a:schemeClr>
                </a:solidFill>
                <a:latin typeface="黑体" pitchFamily="49" charset="-122"/>
                <a:ea typeface="黑体" pitchFamily="49" charset="-122"/>
              </a:rPr>
              <a:t/>
            </a:r>
            <a:br>
              <a:rPr lang="en-US" altLang="zh-CN" sz="5400" b="1" dirty="0" smtClean="0">
                <a:solidFill>
                  <a:schemeClr val="tx1">
                    <a:lumMod val="75000"/>
                    <a:lumOff val="25000"/>
                  </a:schemeClr>
                </a:solidFill>
                <a:latin typeface="黑体" pitchFamily="49" charset="-122"/>
                <a:ea typeface="黑体" pitchFamily="49" charset="-122"/>
              </a:rPr>
            </a:br>
            <a:r>
              <a:rPr lang="en-US" altLang="zh-CN" sz="4000" dirty="0" smtClean="0">
                <a:solidFill>
                  <a:schemeClr val="tx1">
                    <a:lumMod val="75000"/>
                    <a:lumOff val="25000"/>
                  </a:schemeClr>
                </a:solidFill>
                <a:latin typeface="黑体" pitchFamily="49" charset="-122"/>
                <a:ea typeface="黑体" pitchFamily="49" charset="-122"/>
              </a:rPr>
              <a:t>——</a:t>
            </a:r>
            <a:r>
              <a:rPr lang="zh-CN" altLang="en-US" sz="4000" dirty="0">
                <a:solidFill>
                  <a:schemeClr val="tx1">
                    <a:lumMod val="75000"/>
                    <a:lumOff val="25000"/>
                  </a:schemeClr>
                </a:solidFill>
                <a:latin typeface="黑体" pitchFamily="49" charset="-122"/>
                <a:ea typeface="黑体" pitchFamily="49" charset="-122"/>
              </a:rPr>
              <a:t>浅析原油价格的决定</a:t>
            </a:r>
            <a:r>
              <a:rPr lang="zh-CN" altLang="en-US" sz="4000" dirty="0" smtClean="0">
                <a:solidFill>
                  <a:schemeClr val="tx1">
                    <a:lumMod val="75000"/>
                    <a:lumOff val="25000"/>
                  </a:schemeClr>
                </a:solidFill>
                <a:latin typeface="黑体" pitchFamily="49" charset="-122"/>
                <a:ea typeface="黑体" pitchFamily="49" charset="-122"/>
              </a:rPr>
              <a:t>因素</a:t>
            </a:r>
            <a:endParaRPr lang="zh-CN" altLang="en-US" sz="4000" dirty="0">
              <a:solidFill>
                <a:schemeClr val="tx1">
                  <a:lumMod val="75000"/>
                  <a:lumOff val="25000"/>
                </a:schemeClr>
              </a:solidFill>
              <a:latin typeface="黑体" pitchFamily="49" charset="-122"/>
              <a:ea typeface="黑体" pitchFamily="49" charset="-122"/>
            </a:endParaRPr>
          </a:p>
        </p:txBody>
      </p:sp>
      <p:sp>
        <p:nvSpPr>
          <p:cNvPr id="3" name="副标题 2"/>
          <p:cNvSpPr>
            <a:spLocks noGrp="1"/>
          </p:cNvSpPr>
          <p:nvPr>
            <p:ph type="subTitle" idx="1"/>
          </p:nvPr>
        </p:nvSpPr>
        <p:spPr>
          <a:xfrm>
            <a:off x="1371600" y="3147814"/>
            <a:ext cx="6400800" cy="914400"/>
          </a:xfrm>
        </p:spPr>
        <p:txBody>
          <a:bodyPr>
            <a:normAutofit fontScale="77500" lnSpcReduction="20000"/>
          </a:bodyPr>
          <a:lstStyle/>
          <a:p>
            <a:r>
              <a:rPr lang="zh-CN" altLang="en-US" dirty="0">
                <a:solidFill>
                  <a:schemeClr val="accent2">
                    <a:lumMod val="75000"/>
                  </a:schemeClr>
                </a:solidFill>
                <a:latin typeface="微软雅黑" pitchFamily="34" charset="-122"/>
                <a:ea typeface="微软雅黑" pitchFamily="34" charset="-122"/>
                <a:cs typeface="Times New Roman" pitchFamily="18" charset="0"/>
              </a:rPr>
              <a:t>诺德基金</a:t>
            </a:r>
            <a:r>
              <a:rPr lang="en-US" altLang="zh-CN" dirty="0">
                <a:solidFill>
                  <a:schemeClr val="accent2">
                    <a:lumMod val="75000"/>
                  </a:schemeClr>
                </a:solidFill>
                <a:latin typeface="微软雅黑" pitchFamily="34" charset="-122"/>
                <a:ea typeface="微软雅黑" pitchFamily="34" charset="-122"/>
                <a:cs typeface="Times New Roman" pitchFamily="18" charset="0"/>
              </a:rPr>
              <a:t>FOF</a:t>
            </a:r>
            <a:r>
              <a:rPr lang="zh-CN" altLang="en-US" dirty="0">
                <a:solidFill>
                  <a:schemeClr val="accent2">
                    <a:lumMod val="75000"/>
                  </a:schemeClr>
                </a:solidFill>
                <a:latin typeface="微软雅黑" pitchFamily="34" charset="-122"/>
                <a:ea typeface="微软雅黑" pitchFamily="34" charset="-122"/>
                <a:cs typeface="Times New Roman" pitchFamily="18" charset="0"/>
              </a:rPr>
              <a:t>管理部</a:t>
            </a:r>
            <a:endParaRPr lang="en-US" altLang="zh-CN" dirty="0" smtClean="0">
              <a:solidFill>
                <a:schemeClr val="accent2">
                  <a:lumMod val="75000"/>
                </a:schemeClr>
              </a:solidFill>
              <a:latin typeface="微软雅黑" pitchFamily="34" charset="-122"/>
              <a:ea typeface="微软雅黑" pitchFamily="34" charset="-122"/>
              <a:cs typeface="Times New Roman" pitchFamily="18" charset="0"/>
            </a:endParaRPr>
          </a:p>
          <a:p>
            <a:r>
              <a:rPr lang="zh-CN" altLang="en-US" dirty="0" smtClean="0">
                <a:solidFill>
                  <a:schemeClr val="accent2">
                    <a:lumMod val="75000"/>
                  </a:schemeClr>
                </a:solidFill>
                <a:latin typeface="微软雅黑" pitchFamily="34" charset="-122"/>
                <a:ea typeface="微软雅黑" pitchFamily="34" charset="-122"/>
                <a:cs typeface="Times New Roman" pitchFamily="18" charset="0"/>
              </a:rPr>
              <a:t>汇报日期：</a:t>
            </a:r>
            <a:r>
              <a:rPr lang="en-US" altLang="zh-CN" dirty="0" smtClean="0">
                <a:solidFill>
                  <a:schemeClr val="accent2">
                    <a:lumMod val="75000"/>
                  </a:schemeClr>
                </a:solidFill>
                <a:latin typeface="微软雅黑" pitchFamily="34" charset="-122"/>
                <a:ea typeface="微软雅黑" pitchFamily="34" charset="-122"/>
                <a:cs typeface="Times New Roman" pitchFamily="18" charset="0"/>
              </a:rPr>
              <a:t>2019</a:t>
            </a:r>
            <a:r>
              <a:rPr lang="zh-CN" altLang="en-US" dirty="0" smtClean="0">
                <a:solidFill>
                  <a:schemeClr val="accent2">
                    <a:lumMod val="75000"/>
                  </a:schemeClr>
                </a:solidFill>
                <a:latin typeface="微软雅黑" pitchFamily="34" charset="-122"/>
                <a:ea typeface="微软雅黑" pitchFamily="34" charset="-122"/>
                <a:cs typeface="Times New Roman" pitchFamily="18" charset="0"/>
              </a:rPr>
              <a:t>年</a:t>
            </a:r>
            <a:r>
              <a:rPr lang="en-US" altLang="zh-CN" dirty="0" smtClean="0">
                <a:solidFill>
                  <a:schemeClr val="accent2">
                    <a:lumMod val="75000"/>
                  </a:schemeClr>
                </a:solidFill>
                <a:latin typeface="微软雅黑" pitchFamily="34" charset="-122"/>
                <a:ea typeface="微软雅黑" pitchFamily="34" charset="-122"/>
                <a:cs typeface="Times New Roman" pitchFamily="18" charset="0"/>
              </a:rPr>
              <a:t>8</a:t>
            </a:r>
            <a:r>
              <a:rPr lang="zh-CN" altLang="en-US" dirty="0" smtClean="0">
                <a:solidFill>
                  <a:schemeClr val="accent2">
                    <a:lumMod val="75000"/>
                  </a:schemeClr>
                </a:solidFill>
                <a:latin typeface="微软雅黑" pitchFamily="34" charset="-122"/>
                <a:ea typeface="微软雅黑" pitchFamily="34" charset="-122"/>
                <a:cs typeface="Times New Roman" pitchFamily="18" charset="0"/>
              </a:rPr>
              <a:t>月</a:t>
            </a:r>
            <a:r>
              <a:rPr lang="en-US" altLang="zh-CN" dirty="0" smtClean="0">
                <a:solidFill>
                  <a:schemeClr val="accent2">
                    <a:lumMod val="75000"/>
                  </a:schemeClr>
                </a:solidFill>
                <a:latin typeface="微软雅黑" pitchFamily="34" charset="-122"/>
                <a:ea typeface="微软雅黑" pitchFamily="34" charset="-122"/>
                <a:cs typeface="Times New Roman" pitchFamily="18" charset="0"/>
              </a:rPr>
              <a:t>8</a:t>
            </a:r>
            <a:r>
              <a:rPr lang="zh-CN" altLang="en-US" dirty="0" smtClean="0">
                <a:solidFill>
                  <a:schemeClr val="accent2">
                    <a:lumMod val="75000"/>
                  </a:schemeClr>
                </a:solidFill>
                <a:latin typeface="微软雅黑" pitchFamily="34" charset="-122"/>
                <a:ea typeface="微软雅黑" pitchFamily="34" charset="-122"/>
                <a:cs typeface="Times New Roman" pitchFamily="18" charset="0"/>
              </a:rPr>
              <a:t>日</a:t>
            </a:r>
            <a:endParaRPr lang="en-US" altLang="zh-CN" dirty="0" smtClean="0">
              <a:solidFill>
                <a:schemeClr val="accent2">
                  <a:lumMod val="75000"/>
                </a:schemeClr>
              </a:solidFill>
              <a:latin typeface="微软雅黑" pitchFamily="34" charset="-122"/>
              <a:ea typeface="微软雅黑" pitchFamily="34" charset="-122"/>
              <a:cs typeface="Times New Roman" pitchFamily="18" charset="0"/>
            </a:endParaRPr>
          </a:p>
          <a:p>
            <a:r>
              <a:rPr lang="zh-CN" altLang="en-US" dirty="0">
                <a:solidFill>
                  <a:schemeClr val="accent2">
                    <a:lumMod val="75000"/>
                  </a:schemeClr>
                </a:solidFill>
                <a:latin typeface="微软雅黑" pitchFamily="34" charset="-122"/>
                <a:ea typeface="微软雅黑" pitchFamily="34" charset="-122"/>
                <a:cs typeface="Times New Roman" pitchFamily="18" charset="0"/>
              </a:rPr>
              <a:t>汇报</a:t>
            </a:r>
            <a:r>
              <a:rPr lang="zh-CN" altLang="en-US" dirty="0" smtClean="0">
                <a:solidFill>
                  <a:schemeClr val="accent2">
                    <a:lumMod val="75000"/>
                  </a:schemeClr>
                </a:solidFill>
                <a:latin typeface="微软雅黑" pitchFamily="34" charset="-122"/>
                <a:ea typeface="微软雅黑" pitchFamily="34" charset="-122"/>
                <a:cs typeface="Times New Roman" pitchFamily="18" charset="0"/>
              </a:rPr>
              <a:t>人：实习生陈梦玄</a:t>
            </a:r>
            <a:endParaRPr lang="zh-CN" altLang="en-US" dirty="0">
              <a:solidFill>
                <a:schemeClr val="accent2">
                  <a:lumMod val="75000"/>
                </a:schemeClr>
              </a:solidFill>
              <a:latin typeface="微软雅黑" pitchFamily="34" charset="-122"/>
              <a:ea typeface="微软雅黑" pitchFamily="34" charset="-122"/>
              <a:cs typeface="Times New Roman" pitchFamily="18" charset="0"/>
            </a:endParaRPr>
          </a:p>
        </p:txBody>
      </p:sp>
      <p:sp>
        <p:nvSpPr>
          <p:cNvPr id="7" name="矩形 6"/>
          <p:cNvSpPr/>
          <p:nvPr/>
        </p:nvSpPr>
        <p:spPr>
          <a:xfrm flipV="1">
            <a:off x="1187624" y="2931792"/>
            <a:ext cx="6768752" cy="144016"/>
          </a:xfrm>
          <a:prstGeom prst="rect">
            <a:avLst/>
          </a:prstGeom>
          <a:gradFill flip="none" rotWithShape="1">
            <a:gsLst>
              <a:gs pos="0">
                <a:srgbClr val="AF6565">
                  <a:tint val="66000"/>
                  <a:satMod val="160000"/>
                </a:srgbClr>
              </a:gs>
              <a:gs pos="50000">
                <a:srgbClr val="AF6565">
                  <a:tint val="44500"/>
                  <a:satMod val="160000"/>
                </a:srgbClr>
              </a:gs>
              <a:gs pos="100000">
                <a:srgbClr val="AF656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6245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8860886">
            <a:off x="3024840" y="778496"/>
            <a:ext cx="3132000" cy="3132000"/>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TextBox 14"/>
          <p:cNvSpPr txBox="1"/>
          <p:nvPr/>
        </p:nvSpPr>
        <p:spPr>
          <a:xfrm>
            <a:off x="3491880" y="1359808"/>
            <a:ext cx="2232248" cy="707886"/>
          </a:xfrm>
          <a:prstGeom prst="rect">
            <a:avLst/>
          </a:prstGeom>
          <a:noFill/>
        </p:spPr>
        <p:txBody>
          <a:bodyPr wrap="square" rtlCol="0">
            <a:spAutoFit/>
          </a:bodyPr>
          <a:lstStyle/>
          <a:p>
            <a:r>
              <a:rPr lang="en-US" altLang="zh-CN" sz="40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PART 02</a:t>
            </a:r>
            <a:endParaRPr lang="zh-CN" altLang="en-US" sz="40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17" name="直接连接符 16"/>
          <p:cNvCxnSpPr/>
          <p:nvPr/>
        </p:nvCxnSpPr>
        <p:spPr>
          <a:xfrm>
            <a:off x="4139952" y="2067694"/>
            <a:ext cx="792088"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391882" y="2501485"/>
            <a:ext cx="4340358" cy="646331"/>
          </a:xfrm>
          <a:prstGeom prst="rect">
            <a:avLst/>
          </a:prstGeom>
          <a:solidFill>
            <a:schemeClr val="bg1"/>
          </a:solidFill>
        </p:spPr>
        <p:txBody>
          <a:bodyPr wrap="square">
            <a:spAutoFit/>
          </a:bodyPr>
          <a:lstStyle/>
          <a:p>
            <a:pPr>
              <a:spcAft>
                <a:spcPts val="50"/>
              </a:spcAft>
            </a:pPr>
            <a:r>
              <a:rPr lang="zh-CN" altLang="en-US" sz="3600"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cxnSp>
        <p:nvCxnSpPr>
          <p:cNvPr id="7" name="直接连接符 6"/>
          <p:cNvCxnSpPr/>
          <p:nvPr/>
        </p:nvCxnSpPr>
        <p:spPr>
          <a:xfrm>
            <a:off x="2555776" y="3147814"/>
            <a:ext cx="3816424"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13"/>
          <p:cNvSpPr/>
          <p:nvPr/>
        </p:nvSpPr>
        <p:spPr>
          <a:xfrm rot="18815202">
            <a:off x="4157202" y="3263521"/>
            <a:ext cx="901610" cy="893994"/>
          </a:xfrm>
          <a:custGeom>
            <a:avLst/>
            <a:gdLst>
              <a:gd name="connsiteX0" fmla="*/ 0 w 1985756"/>
              <a:gd name="connsiteY0" fmla="*/ 0 h 1977078"/>
              <a:gd name="connsiteX1" fmla="*/ 1985756 w 1985756"/>
              <a:gd name="connsiteY1" fmla="*/ 0 h 1977078"/>
              <a:gd name="connsiteX2" fmla="*/ 1985756 w 1985756"/>
              <a:gd name="connsiteY2" fmla="*/ 1977078 h 1977078"/>
              <a:gd name="connsiteX3" fmla="*/ 0 w 1985756"/>
              <a:gd name="connsiteY3" fmla="*/ 1977078 h 1977078"/>
              <a:gd name="connsiteX4" fmla="*/ 0 w 1985756"/>
              <a:gd name="connsiteY4" fmla="*/ 0 h 1977078"/>
              <a:gd name="connsiteX0" fmla="*/ 0 w 1985756"/>
              <a:gd name="connsiteY0" fmla="*/ 0 h 1977078"/>
              <a:gd name="connsiteX1" fmla="*/ 982787 w 1985756"/>
              <a:gd name="connsiteY1" fmla="*/ 1002011 h 1977078"/>
              <a:gd name="connsiteX2" fmla="*/ 1985756 w 1985756"/>
              <a:gd name="connsiteY2" fmla="*/ 1977078 h 1977078"/>
              <a:gd name="connsiteX3" fmla="*/ 0 w 1985756"/>
              <a:gd name="connsiteY3" fmla="*/ 1977078 h 1977078"/>
              <a:gd name="connsiteX4" fmla="*/ 0 w 1985756"/>
              <a:gd name="connsiteY4" fmla="*/ 0 h 1977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56" h="1977078">
                <a:moveTo>
                  <a:pt x="0" y="0"/>
                </a:moveTo>
                <a:lnTo>
                  <a:pt x="982787" y="1002011"/>
                </a:lnTo>
                <a:lnTo>
                  <a:pt x="1985756" y="1977078"/>
                </a:lnTo>
                <a:lnTo>
                  <a:pt x="0" y="1977078"/>
                </a:lnTo>
                <a:lnTo>
                  <a:pt x="0" y="0"/>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3" name="页脚占位符 2"/>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10</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649844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11</a:t>
            </a:fld>
            <a:endParaRPr lang="zh-CN" altLang="en-US">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00527757"/>
              </p:ext>
            </p:extLst>
          </p:nvPr>
        </p:nvGraphicFramePr>
        <p:xfrm>
          <a:off x="539552" y="1557263"/>
          <a:ext cx="4536504" cy="2526655"/>
        </p:xfrm>
        <a:graphic>
          <a:graphicData uri="http://schemas.openxmlformats.org/drawingml/2006/table">
            <a:tbl>
              <a:tblPr>
                <a:tableStyleId>{5C22544A-7EE6-4342-B048-85BDC9FD1C3A}</a:tableStyleId>
              </a:tblPr>
              <a:tblGrid>
                <a:gridCol w="1134126"/>
                <a:gridCol w="1134126"/>
                <a:gridCol w="1134126"/>
                <a:gridCol w="1134126"/>
              </a:tblGrid>
              <a:tr h="324000">
                <a:tc>
                  <a:txBody>
                    <a:bodyPr/>
                    <a:lstStyle/>
                    <a:p>
                      <a:pPr algn="just" fontAlgn="ctr">
                        <a:spcAft>
                          <a:spcPts val="600"/>
                        </a:spcAft>
                      </a:pPr>
                      <a:r>
                        <a:rPr lang="zh-CN" sz="1400" u="none" strike="noStrike" dirty="0">
                          <a:effectLst/>
                          <a:latin typeface="微软雅黑" pitchFamily="34" charset="-122"/>
                          <a:ea typeface="微软雅黑" pitchFamily="34" charset="-122"/>
                        </a:rPr>
                        <a:t>周期</a:t>
                      </a:r>
                      <a:endParaRPr lang="zh-CN" sz="14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别名</a:t>
                      </a:r>
                      <a:endParaRPr lang="zh-CN" sz="14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长度</a:t>
                      </a:r>
                      <a:endParaRPr lang="zh-CN" sz="14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主要驱动因素</a:t>
                      </a:r>
                      <a:endParaRPr lang="zh-CN" sz="14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0662">
                <a:tc>
                  <a:txBody>
                    <a:bodyPr/>
                    <a:lstStyle/>
                    <a:p>
                      <a:pPr algn="just" fontAlgn="ctr">
                        <a:spcAft>
                          <a:spcPts val="600"/>
                        </a:spcAft>
                      </a:pPr>
                      <a:r>
                        <a:rPr lang="zh-CN" sz="1400" u="none" strike="noStrike" dirty="0">
                          <a:effectLst/>
                          <a:latin typeface="微软雅黑" pitchFamily="34" charset="-122"/>
                          <a:ea typeface="微软雅黑" pitchFamily="34" charset="-122"/>
                        </a:rPr>
                        <a:t>库存周期</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基钦周期</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just" fontAlgn="ctr">
                        <a:spcAft>
                          <a:spcPts val="600"/>
                        </a:spcAft>
                      </a:pPr>
                      <a:r>
                        <a:rPr lang="en-US" sz="1400" u="none" strike="noStrike">
                          <a:effectLst/>
                          <a:latin typeface="微软雅黑" pitchFamily="34" charset="-122"/>
                          <a:ea typeface="微软雅黑" pitchFamily="34" charset="-122"/>
                        </a:rPr>
                        <a:t>3-5年</a:t>
                      </a:r>
                      <a:endParaRPr lang="zh-CN" sz="1400" b="0" i="0" u="none" strike="noStrike">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库存存货的周期变化</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550662">
                <a:tc>
                  <a:txBody>
                    <a:bodyPr/>
                    <a:lstStyle/>
                    <a:p>
                      <a:pPr algn="just" fontAlgn="ctr">
                        <a:spcAft>
                          <a:spcPts val="600"/>
                        </a:spcAft>
                      </a:pPr>
                      <a:r>
                        <a:rPr lang="zh-CN" sz="1400" u="none" strike="noStrike">
                          <a:effectLst/>
                          <a:latin typeface="微软雅黑" pitchFamily="34" charset="-122"/>
                          <a:ea typeface="微软雅黑" pitchFamily="34" charset="-122"/>
                        </a:rPr>
                        <a:t>设备投资周期</a:t>
                      </a:r>
                      <a:endParaRPr lang="zh-CN" sz="14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朱格拉周期</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en-US" sz="1400" u="none" strike="noStrike" dirty="0">
                          <a:effectLst/>
                          <a:latin typeface="微软雅黑" pitchFamily="34" charset="-122"/>
                          <a:ea typeface="微软雅黑" pitchFamily="34" charset="-122"/>
                        </a:rPr>
                        <a:t>8-10年</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zh-CN" sz="1400" u="none" strike="noStrike">
                          <a:effectLst/>
                          <a:latin typeface="微软雅黑" pitchFamily="34" charset="-122"/>
                          <a:ea typeface="微软雅黑" pitchFamily="34" charset="-122"/>
                        </a:rPr>
                        <a:t>设备投资的更新</a:t>
                      </a:r>
                      <a:endParaRPr lang="zh-CN" sz="1400" b="0" i="0" u="none" strike="noStrike">
                        <a:solidFill>
                          <a:srgbClr val="000000"/>
                        </a:solidFill>
                        <a:effectLst/>
                        <a:latin typeface="微软雅黑" pitchFamily="34" charset="-122"/>
                        <a:ea typeface="微软雅黑" pitchFamily="34" charset="-122"/>
                      </a:endParaRPr>
                    </a:p>
                  </a:txBody>
                  <a:tcPr marL="9525" marR="9525" marT="9525" marB="0" anchor="ctr">
                    <a:noFill/>
                  </a:tcPr>
                </a:tc>
              </a:tr>
              <a:tr h="281344">
                <a:tc>
                  <a:txBody>
                    <a:bodyPr/>
                    <a:lstStyle/>
                    <a:p>
                      <a:pPr algn="just" fontAlgn="ctr">
                        <a:spcAft>
                          <a:spcPts val="600"/>
                        </a:spcAft>
                      </a:pPr>
                      <a:r>
                        <a:rPr lang="zh-CN" sz="1400" u="none" strike="noStrike">
                          <a:effectLst/>
                          <a:latin typeface="微软雅黑" pitchFamily="34" charset="-122"/>
                          <a:ea typeface="微软雅黑" pitchFamily="34" charset="-122"/>
                        </a:rPr>
                        <a:t>建筑业周期</a:t>
                      </a:r>
                      <a:endParaRPr lang="zh-CN" sz="14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zh-CN" sz="1400" u="none" strike="noStrike">
                          <a:effectLst/>
                          <a:latin typeface="微软雅黑" pitchFamily="34" charset="-122"/>
                          <a:ea typeface="微软雅黑" pitchFamily="34" charset="-122"/>
                        </a:rPr>
                        <a:t>库兹涅茨周期</a:t>
                      </a:r>
                      <a:endParaRPr lang="zh-CN" sz="14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en-US" sz="1400" u="none" strike="noStrike" dirty="0">
                          <a:effectLst/>
                          <a:latin typeface="微软雅黑" pitchFamily="34" charset="-122"/>
                          <a:ea typeface="微软雅黑" pitchFamily="34" charset="-122"/>
                        </a:rPr>
                        <a:t>15-25年</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建筑业的兴衰</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819987">
                <a:tc>
                  <a:txBody>
                    <a:bodyPr/>
                    <a:lstStyle/>
                    <a:p>
                      <a:pPr algn="just" fontAlgn="ctr">
                        <a:spcAft>
                          <a:spcPts val="600"/>
                        </a:spcAft>
                      </a:pPr>
                      <a:r>
                        <a:rPr lang="zh-CN" sz="1400" u="none" strike="noStrike" dirty="0">
                          <a:effectLst/>
                          <a:latin typeface="微软雅黑" pitchFamily="34" charset="-122"/>
                          <a:ea typeface="微软雅黑" pitchFamily="34" charset="-122"/>
                        </a:rPr>
                        <a:t>人口周期</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康波周期</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en-US" sz="1400" u="none" strike="noStrike" dirty="0">
                          <a:effectLst/>
                          <a:latin typeface="微软雅黑" pitchFamily="34" charset="-122"/>
                          <a:ea typeface="微软雅黑" pitchFamily="34" charset="-122"/>
                        </a:rPr>
                        <a:t>50-60年</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just" fontAlgn="ctr">
                        <a:spcAft>
                          <a:spcPts val="600"/>
                        </a:spcAft>
                      </a:pPr>
                      <a:r>
                        <a:rPr lang="zh-CN" sz="1400" u="none" strike="noStrike" dirty="0">
                          <a:effectLst/>
                          <a:latin typeface="微软雅黑" pitchFamily="34" charset="-122"/>
                          <a:ea typeface="微软雅黑" pitchFamily="34" charset="-122"/>
                        </a:rPr>
                        <a:t>主要固定资本产品的更新换代</a:t>
                      </a:r>
                      <a:endParaRPr lang="zh-CN" sz="14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sp>
        <p:nvSpPr>
          <p:cNvPr id="16"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17" name="TextBox 16"/>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1591698" y="1059582"/>
            <a:ext cx="2262158" cy="369332"/>
          </a:xfrm>
          <a:prstGeom prst="rect">
            <a:avLst/>
          </a:prstGeom>
        </p:spPr>
        <p:txBody>
          <a:bodyPr wrap="none">
            <a:spAutoFit/>
          </a:bodyPr>
          <a:lstStyle/>
          <a:p>
            <a:r>
              <a:rPr lang="zh-CN" altLang="en-US" b="1" dirty="0" smtClean="0">
                <a:solidFill>
                  <a:schemeClr val="tx1">
                    <a:lumMod val="75000"/>
                    <a:lumOff val="25000"/>
                  </a:schemeClr>
                </a:solidFill>
                <a:latin typeface="微软雅黑" pitchFamily="34" charset="-122"/>
                <a:ea typeface="微软雅黑" pitchFamily="34" charset="-122"/>
              </a:rPr>
              <a:t>四个经典的经济周期</a:t>
            </a:r>
            <a:endParaRPr lang="zh-CN" altLang="zh-CN" b="1" dirty="0">
              <a:solidFill>
                <a:schemeClr val="tx1">
                  <a:lumMod val="75000"/>
                  <a:lumOff val="25000"/>
                </a:schemeClr>
              </a:solidFill>
              <a:latin typeface="微软雅黑" pitchFamily="34" charset="-122"/>
              <a:ea typeface="微软雅黑" pitchFamily="34" charset="-122"/>
            </a:endParaRPr>
          </a:p>
        </p:txBody>
      </p:sp>
      <p:sp>
        <p:nvSpPr>
          <p:cNvPr id="19" name="矩形 18"/>
          <p:cNvSpPr/>
          <p:nvPr/>
        </p:nvSpPr>
        <p:spPr>
          <a:xfrm>
            <a:off x="872761" y="552691"/>
            <a:ext cx="1107996"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研究思路</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0" name="矩形 19"/>
          <p:cNvSpPr/>
          <p:nvPr/>
        </p:nvSpPr>
        <p:spPr>
          <a:xfrm>
            <a:off x="5652120" y="1059582"/>
            <a:ext cx="2262158" cy="369332"/>
          </a:xfrm>
          <a:prstGeom prst="rect">
            <a:avLst/>
          </a:prstGeom>
        </p:spPr>
        <p:txBody>
          <a:bodyPr wrap="none">
            <a:spAutoFit/>
          </a:bodyPr>
          <a:lstStyle/>
          <a:p>
            <a:r>
              <a:rPr lang="zh-CN" altLang="en-US" b="1" dirty="0" smtClean="0">
                <a:solidFill>
                  <a:schemeClr val="tx1">
                    <a:lumMod val="75000"/>
                    <a:lumOff val="25000"/>
                  </a:schemeClr>
                </a:solidFill>
                <a:latin typeface="微软雅黑" pitchFamily="34" charset="-122"/>
                <a:ea typeface="微软雅黑" pitchFamily="34" charset="-122"/>
              </a:rPr>
              <a:t>三条有效的研究路径</a:t>
            </a:r>
            <a:endParaRPr lang="zh-CN" altLang="zh-CN" b="1" dirty="0">
              <a:solidFill>
                <a:schemeClr val="tx1">
                  <a:lumMod val="75000"/>
                  <a:lumOff val="25000"/>
                </a:schemeClr>
              </a:solidFill>
              <a:latin typeface="微软雅黑" pitchFamily="34" charset="-122"/>
              <a:ea typeface="微软雅黑" pitchFamily="34" charset="-122"/>
            </a:endParaRPr>
          </a:p>
        </p:txBody>
      </p:sp>
      <p:sp>
        <p:nvSpPr>
          <p:cNvPr id="8" name="矩形 7"/>
          <p:cNvSpPr/>
          <p:nvPr/>
        </p:nvSpPr>
        <p:spPr>
          <a:xfrm>
            <a:off x="5508104" y="1563638"/>
            <a:ext cx="3024336" cy="1877437"/>
          </a:xfrm>
          <a:prstGeom prst="rect">
            <a:avLst/>
          </a:prstGeom>
        </p:spPr>
        <p:txBody>
          <a:bodyPr wrap="square">
            <a:spAutoFit/>
          </a:bodyPr>
          <a:lstStyle/>
          <a:p>
            <a:pPr marL="285750" indent="-285750">
              <a:spcBef>
                <a:spcPts val="600"/>
              </a:spcBef>
              <a:spcAft>
                <a:spcPts val="600"/>
              </a:spcAft>
              <a:buFont typeface="Wingdings" pitchFamily="2" charset="2"/>
              <a:buChar char="p"/>
            </a:pPr>
            <a:r>
              <a:rPr lang="zh-CN" altLang="zh-CN" sz="1600" dirty="0">
                <a:latin typeface="微软雅黑" pitchFamily="34" charset="-122"/>
                <a:ea typeface="微软雅黑" pitchFamily="34" charset="-122"/>
              </a:rPr>
              <a:t>中国库存基钦周期与原油价格的</a:t>
            </a:r>
            <a:r>
              <a:rPr lang="zh-CN" altLang="zh-CN" sz="1600" dirty="0" smtClean="0">
                <a:latin typeface="微软雅黑" pitchFamily="34" charset="-122"/>
                <a:ea typeface="微软雅黑" pitchFamily="34" charset="-122"/>
              </a:rPr>
              <a:t>关系</a:t>
            </a:r>
            <a:endParaRPr lang="en-US" altLang="zh-CN" sz="1600" dirty="0" smtClean="0">
              <a:latin typeface="微软雅黑" pitchFamily="34" charset="-122"/>
              <a:ea typeface="微软雅黑" pitchFamily="34" charset="-122"/>
            </a:endParaRPr>
          </a:p>
          <a:p>
            <a:pPr marL="285750" indent="-285750">
              <a:spcBef>
                <a:spcPts val="600"/>
              </a:spcBef>
              <a:spcAft>
                <a:spcPts val="600"/>
              </a:spcAft>
              <a:buFont typeface="Wingdings" pitchFamily="2" charset="2"/>
              <a:buChar char="p"/>
            </a:pPr>
            <a:r>
              <a:rPr lang="zh-CN" altLang="zh-CN" sz="1600" dirty="0" smtClean="0">
                <a:latin typeface="微软雅黑" pitchFamily="34" charset="-122"/>
                <a:ea typeface="微软雅黑" pitchFamily="34" charset="-122"/>
              </a:rPr>
              <a:t>中国</a:t>
            </a:r>
            <a:r>
              <a:rPr lang="zh-CN" altLang="zh-CN" sz="1600" dirty="0">
                <a:latin typeface="微软雅黑" pitchFamily="34" charset="-122"/>
                <a:ea typeface="微软雅黑" pitchFamily="34" charset="-122"/>
              </a:rPr>
              <a:t>库存</a:t>
            </a:r>
            <a:r>
              <a:rPr lang="zh-CN" altLang="zh-CN" sz="1600" dirty="0" smtClean="0">
                <a:latin typeface="微软雅黑" pitchFamily="34" charset="-122"/>
                <a:ea typeface="微软雅黑" pitchFamily="34" charset="-122"/>
              </a:rPr>
              <a:t>基</a:t>
            </a:r>
            <a:r>
              <a:rPr lang="zh-CN" altLang="zh-CN" sz="1600" dirty="0">
                <a:latin typeface="微软雅黑" pitchFamily="34" charset="-122"/>
                <a:ea typeface="微软雅黑" pitchFamily="34" charset="-122"/>
              </a:rPr>
              <a:t>钦</a:t>
            </a:r>
            <a:r>
              <a:rPr lang="zh-CN" altLang="zh-CN" sz="1600" dirty="0" smtClean="0">
                <a:latin typeface="微软雅黑" pitchFamily="34" charset="-122"/>
                <a:ea typeface="微软雅黑" pitchFamily="34" charset="-122"/>
              </a:rPr>
              <a:t>周期</a:t>
            </a:r>
            <a:r>
              <a:rPr lang="zh-CN" altLang="zh-CN" sz="1600" dirty="0">
                <a:latin typeface="微软雅黑" pitchFamily="34" charset="-122"/>
                <a:ea typeface="微软雅黑" pitchFamily="34" charset="-122"/>
              </a:rPr>
              <a:t>与朱格拉周期叠加与原油价格的</a:t>
            </a:r>
            <a:r>
              <a:rPr lang="zh-CN" altLang="zh-CN" sz="1600" dirty="0" smtClean="0">
                <a:latin typeface="微软雅黑" pitchFamily="34" charset="-122"/>
                <a:ea typeface="微软雅黑" pitchFamily="34" charset="-122"/>
              </a:rPr>
              <a:t>关系</a:t>
            </a:r>
            <a:endParaRPr lang="en-US" altLang="zh-CN" sz="1600" dirty="0" smtClean="0">
              <a:latin typeface="微软雅黑" pitchFamily="34" charset="-122"/>
              <a:ea typeface="微软雅黑" pitchFamily="34" charset="-122"/>
            </a:endParaRPr>
          </a:p>
          <a:p>
            <a:pPr marL="285750" indent="-285750">
              <a:spcBef>
                <a:spcPts val="600"/>
              </a:spcBef>
              <a:spcAft>
                <a:spcPts val="600"/>
              </a:spcAft>
              <a:buFont typeface="Wingdings" pitchFamily="2" charset="2"/>
              <a:buChar char="p"/>
            </a:pPr>
            <a:r>
              <a:rPr lang="zh-CN" altLang="zh-CN" sz="1600" dirty="0" smtClean="0">
                <a:latin typeface="微软雅黑" pitchFamily="34" charset="-122"/>
                <a:ea typeface="微软雅黑" pitchFamily="34" charset="-122"/>
              </a:rPr>
              <a:t>中美</a:t>
            </a:r>
            <a:r>
              <a:rPr lang="zh-CN" altLang="zh-CN" sz="1600" dirty="0">
                <a:latin typeface="微软雅黑" pitchFamily="34" charset="-122"/>
                <a:ea typeface="微软雅黑" pitchFamily="34" charset="-122"/>
              </a:rPr>
              <a:t>朱格拉周期的叠加与原油价格的</a:t>
            </a:r>
            <a:r>
              <a:rPr lang="zh-CN" altLang="zh-CN" sz="1600" dirty="0" smtClean="0">
                <a:latin typeface="微软雅黑" pitchFamily="34" charset="-122"/>
                <a:ea typeface="微软雅黑" pitchFamily="34" charset="-122"/>
              </a:rPr>
              <a:t>关系</a:t>
            </a:r>
            <a:endParaRPr lang="zh-CN" altLang="zh-CN" sz="1600" dirty="0">
              <a:latin typeface="微软雅黑" pitchFamily="34" charset="-122"/>
              <a:ea typeface="微软雅黑" pitchFamily="34" charset="-122"/>
            </a:endParaRPr>
          </a:p>
        </p:txBody>
      </p:sp>
      <p:cxnSp>
        <p:nvCxnSpPr>
          <p:cNvPr id="21" name="直接箭头连接符 20"/>
          <p:cNvCxnSpPr/>
          <p:nvPr/>
        </p:nvCxnSpPr>
        <p:spPr>
          <a:xfrm>
            <a:off x="3923928" y="1244248"/>
            <a:ext cx="15841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20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3" name="页脚占位符 2"/>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12</a:t>
            </a:fld>
            <a:endParaRPr lang="zh-CN" altLang="en-US">
              <a:latin typeface="微软雅黑" pitchFamily="34" charset="-122"/>
              <a:ea typeface="微软雅黑" pitchFamily="34" charset="-122"/>
            </a:endParaRPr>
          </a:p>
        </p:txBody>
      </p:sp>
      <p:sp>
        <p:nvSpPr>
          <p:cNvPr id="20" name="矩形 19"/>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3"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24" name="TextBox 23"/>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矩形 24"/>
          <p:cNvSpPr/>
          <p:nvPr/>
        </p:nvSpPr>
        <p:spPr>
          <a:xfrm>
            <a:off x="872761" y="552691"/>
            <a:ext cx="1107996"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研究思路</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2050" name="Picture 2" descr="C:\Users\admin\Desktop\代理变量.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75606"/>
            <a:ext cx="8892537"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43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 name="矩形 4"/>
          <p:cNvSpPr/>
          <p:nvPr/>
        </p:nvSpPr>
        <p:spPr>
          <a:xfrm>
            <a:off x="203001" y="1131590"/>
            <a:ext cx="2610458"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存货、主营业务收入与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13</a:t>
            </a:fld>
            <a:endParaRPr lang="zh-CN" altLang="en-US">
              <a:latin typeface="微软雅黑" pitchFamily="34" charset="-122"/>
              <a:ea typeface="微软雅黑" pitchFamily="34" charset="-122"/>
            </a:endParaRPr>
          </a:p>
        </p:txBody>
      </p:sp>
      <p:sp>
        <p:nvSpPr>
          <p:cNvPr id="16"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17" name="TextBox 16"/>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3416320" cy="369332"/>
          </a:xfrm>
          <a:prstGeom prst="rect">
            <a:avLst/>
          </a:prstGeom>
        </p:spPr>
        <p:txBody>
          <a:bodyPr wrap="none">
            <a:spAutoFit/>
          </a:bodyPr>
          <a:lstStyle/>
          <a:p>
            <a:r>
              <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rPr>
              <a:t>中国库存周期与原油价格的变动</a:t>
            </a:r>
          </a:p>
        </p:txBody>
      </p:sp>
      <p:graphicFrame>
        <p:nvGraphicFramePr>
          <p:cNvPr id="11" name="表格 10"/>
          <p:cNvGraphicFramePr>
            <a:graphicFrameLocks noGrp="1"/>
          </p:cNvGraphicFramePr>
          <p:nvPr>
            <p:extLst>
              <p:ext uri="{D42A27DB-BD31-4B8C-83A1-F6EECF244321}">
                <p14:modId xmlns:p14="http://schemas.microsoft.com/office/powerpoint/2010/main" val="2345901018"/>
              </p:ext>
            </p:extLst>
          </p:nvPr>
        </p:nvGraphicFramePr>
        <p:xfrm>
          <a:off x="4322963" y="1564086"/>
          <a:ext cx="4641525" cy="1872000"/>
        </p:xfrm>
        <a:graphic>
          <a:graphicData uri="http://schemas.openxmlformats.org/drawingml/2006/table">
            <a:tbl>
              <a:tblPr>
                <a:tableStyleId>{5C22544A-7EE6-4342-B048-85BDC9FD1C3A}</a:tableStyleId>
              </a:tblPr>
              <a:tblGrid>
                <a:gridCol w="928305"/>
                <a:gridCol w="928305"/>
                <a:gridCol w="928305"/>
                <a:gridCol w="928305"/>
                <a:gridCol w="928305"/>
              </a:tblGrid>
              <a:tr h="288000">
                <a:tc>
                  <a:txBody>
                    <a:bodyPr/>
                    <a:lstStyle/>
                    <a:p>
                      <a:pPr algn="l" fontAlgn="b"/>
                      <a:r>
                        <a:rPr lang="zh-CN" sz="1300" b="1" u="none" strike="noStrike" dirty="0">
                          <a:effectLst/>
                          <a:latin typeface="微软雅黑" pitchFamily="34" charset="-122"/>
                          <a:ea typeface="微软雅黑" pitchFamily="34" charset="-122"/>
                        </a:rPr>
                        <a:t>阶段</a:t>
                      </a:r>
                      <a:endParaRPr lang="zh-CN"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sz="1300" b="1" u="none" strike="noStrike" dirty="0" smtClean="0">
                          <a:effectLst/>
                          <a:latin typeface="微软雅黑" pitchFamily="34" charset="-122"/>
                          <a:ea typeface="微软雅黑" pitchFamily="34" charset="-122"/>
                        </a:rPr>
                        <a:t>阶段收益率</a:t>
                      </a:r>
                      <a:endParaRPr lang="zh-CN"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sz="1300" b="1" u="none" strike="noStrike" dirty="0">
                          <a:effectLst/>
                          <a:latin typeface="微软雅黑" pitchFamily="34" charset="-122"/>
                          <a:ea typeface="微软雅黑" pitchFamily="34" charset="-122"/>
                        </a:rPr>
                        <a:t>阶段胜率</a:t>
                      </a:r>
                      <a:endParaRPr lang="zh-CN"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sz="1300" b="1" u="none" strike="noStrike" dirty="0">
                          <a:effectLst/>
                          <a:latin typeface="微软雅黑" pitchFamily="34" charset="-122"/>
                          <a:ea typeface="微软雅黑" pitchFamily="34" charset="-122"/>
                        </a:rPr>
                        <a:t>月均收益率</a:t>
                      </a:r>
                      <a:endParaRPr lang="zh-CN"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sz="1300" b="1" u="none" strike="noStrike" dirty="0">
                          <a:effectLst/>
                          <a:latin typeface="微软雅黑" pitchFamily="34" charset="-122"/>
                          <a:ea typeface="微软雅黑" pitchFamily="34" charset="-122"/>
                        </a:rPr>
                        <a:t>月胜率</a:t>
                      </a:r>
                      <a:endParaRPr lang="zh-CN"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396000">
                <a:tc>
                  <a:txBody>
                    <a:bodyPr/>
                    <a:lstStyle/>
                    <a:p>
                      <a:pPr algn="l" fontAlgn="b"/>
                      <a:r>
                        <a:rPr lang="zh-CN" sz="1300" u="none" strike="noStrike" dirty="0">
                          <a:effectLst/>
                          <a:latin typeface="微软雅黑" pitchFamily="34" charset="-122"/>
                          <a:ea typeface="微软雅黑" pitchFamily="34" charset="-122"/>
                        </a:rPr>
                        <a:t>被动补库存</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r" fontAlgn="b"/>
                      <a:r>
                        <a:rPr lang="en-US" sz="1300" u="none" strike="noStrike">
                          <a:effectLst/>
                          <a:latin typeface="微软雅黑" pitchFamily="34" charset="-122"/>
                          <a:ea typeface="微软雅黑" pitchFamily="34" charset="-122"/>
                        </a:rPr>
                        <a:t>11.89%</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r" fontAlgn="b"/>
                      <a:r>
                        <a:rPr lang="en-US" sz="1300" u="none" strike="noStrike" dirty="0">
                          <a:effectLst/>
                          <a:latin typeface="微软雅黑" pitchFamily="34" charset="-122"/>
                          <a:ea typeface="微软雅黑" pitchFamily="34" charset="-122"/>
                        </a:rPr>
                        <a:t>57.14%</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r" fontAlgn="b"/>
                      <a:r>
                        <a:rPr lang="en-US" sz="1300" u="none" strike="noStrike" dirty="0">
                          <a:effectLst/>
                          <a:latin typeface="微软雅黑" pitchFamily="34" charset="-122"/>
                          <a:ea typeface="微软雅黑" pitchFamily="34" charset="-122"/>
                        </a:rPr>
                        <a:t>0.57%</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r" fontAlgn="b"/>
                      <a:r>
                        <a:rPr lang="en-US" sz="1300" u="none" strike="noStrike" dirty="0">
                          <a:effectLst/>
                          <a:latin typeface="微软雅黑" pitchFamily="34" charset="-122"/>
                          <a:ea typeface="微软雅黑" pitchFamily="34" charset="-122"/>
                        </a:rPr>
                        <a:t>71.43%</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396000">
                <a:tc>
                  <a:txBody>
                    <a:bodyPr/>
                    <a:lstStyle/>
                    <a:p>
                      <a:pPr algn="l" fontAlgn="b"/>
                      <a:r>
                        <a:rPr lang="zh-CN" sz="1300" u="none" strike="noStrike" dirty="0">
                          <a:effectLst/>
                          <a:latin typeface="微软雅黑" pitchFamily="34" charset="-122"/>
                          <a:ea typeface="微软雅黑" pitchFamily="34" charset="-122"/>
                        </a:rPr>
                        <a:t>被动去库存</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dirty="0">
                          <a:effectLst/>
                          <a:latin typeface="微软雅黑" pitchFamily="34" charset="-122"/>
                          <a:ea typeface="微软雅黑" pitchFamily="34" charset="-122"/>
                        </a:rPr>
                        <a:t>14.01%</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64.71%</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0.66%</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76.47%</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r>
              <a:tr h="396000">
                <a:tc>
                  <a:txBody>
                    <a:bodyPr/>
                    <a:lstStyle/>
                    <a:p>
                      <a:pPr algn="l" fontAlgn="b"/>
                      <a:r>
                        <a:rPr lang="zh-CN" sz="1300" u="none" strike="noStrike" dirty="0">
                          <a:effectLst/>
                          <a:latin typeface="微软雅黑" pitchFamily="34" charset="-122"/>
                          <a:ea typeface="微软雅黑" pitchFamily="34" charset="-122"/>
                        </a:rPr>
                        <a:t>主动补库存</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12.08%</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57.14%</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1.05%</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r" fontAlgn="b"/>
                      <a:r>
                        <a:rPr lang="en-US" sz="1300" u="none" strike="noStrike">
                          <a:effectLst/>
                          <a:latin typeface="微软雅黑" pitchFamily="34" charset="-122"/>
                          <a:ea typeface="微软雅黑" pitchFamily="34" charset="-122"/>
                        </a:rPr>
                        <a:t>76.19%</a:t>
                      </a:r>
                      <a:endParaRPr 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r>
              <a:tr h="396000">
                <a:tc>
                  <a:txBody>
                    <a:bodyPr/>
                    <a:lstStyle/>
                    <a:p>
                      <a:pPr algn="l" fontAlgn="b"/>
                      <a:r>
                        <a:rPr lang="zh-CN" sz="1300" u="none" strike="noStrike" dirty="0">
                          <a:effectLst/>
                          <a:latin typeface="微软雅黑" pitchFamily="34" charset="-122"/>
                          <a:ea typeface="微软雅黑" pitchFamily="34" charset="-122"/>
                        </a:rPr>
                        <a:t>主动去库存</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r" fontAlgn="b"/>
                      <a:r>
                        <a:rPr lang="en-US" sz="1300" u="none" strike="noStrike" dirty="0">
                          <a:effectLst/>
                          <a:latin typeface="微软雅黑" pitchFamily="34" charset="-122"/>
                          <a:ea typeface="微软雅黑" pitchFamily="34" charset="-122"/>
                        </a:rPr>
                        <a:t>14.16%</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r" fontAlgn="b"/>
                      <a:r>
                        <a:rPr lang="en-US" sz="1300" u="none" strike="noStrike" dirty="0">
                          <a:effectLst/>
                          <a:latin typeface="微软雅黑" pitchFamily="34" charset="-122"/>
                          <a:ea typeface="微软雅黑" pitchFamily="34" charset="-122"/>
                        </a:rPr>
                        <a:t>61.90%</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r" fontAlgn="b"/>
                      <a:r>
                        <a:rPr lang="en-US" sz="1300" u="none" strike="noStrike" dirty="0">
                          <a:effectLst/>
                          <a:latin typeface="微软雅黑" pitchFamily="34" charset="-122"/>
                          <a:ea typeface="微软雅黑" pitchFamily="34" charset="-122"/>
                        </a:rPr>
                        <a:t>0.58%</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r" fontAlgn="b"/>
                      <a:r>
                        <a:rPr lang="en-US" sz="1300" u="none" strike="noStrike" dirty="0">
                          <a:effectLst/>
                          <a:latin typeface="微软雅黑" pitchFamily="34" charset="-122"/>
                          <a:ea typeface="微软雅黑" pitchFamily="34" charset="-122"/>
                        </a:rPr>
                        <a:t>71.43%</a:t>
                      </a:r>
                      <a:endParaRPr 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sp>
        <p:nvSpPr>
          <p:cNvPr id="12" name="矩形 11"/>
          <p:cNvSpPr/>
          <p:nvPr/>
        </p:nvSpPr>
        <p:spPr>
          <a:xfrm>
            <a:off x="4289081" y="1131590"/>
            <a:ext cx="3328604"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根据中国库存周期对</a:t>
            </a:r>
            <a:r>
              <a:rPr lang="en-US" altLang="zh-CN" sz="1400" i="1" dirty="0" smtClean="0">
                <a:latin typeface="微软雅黑" pitchFamily="34" charset="-122"/>
                <a:ea typeface="微软雅黑" pitchFamily="34" charset="-122"/>
              </a:rPr>
              <a:t>WTI</a:t>
            </a:r>
            <a:r>
              <a:rPr lang="zh-CN" altLang="en-US" sz="1400" i="1" dirty="0" smtClean="0">
                <a:latin typeface="微软雅黑" pitchFamily="34" charset="-122"/>
                <a:ea typeface="微软雅黑" pitchFamily="34" charset="-122"/>
              </a:rPr>
              <a:t>择时的情况</a:t>
            </a:r>
            <a:endParaRPr lang="zh-CN" altLang="zh-CN" sz="1400" i="1" dirty="0">
              <a:latin typeface="微软雅黑" pitchFamily="34" charset="-122"/>
              <a:ea typeface="微软雅黑" pitchFamily="34" charset="-122"/>
            </a:endParaRPr>
          </a:p>
        </p:txBody>
      </p:sp>
      <p:graphicFrame>
        <p:nvGraphicFramePr>
          <p:cNvPr id="14" name="图表 13"/>
          <p:cNvGraphicFramePr>
            <a:graphicFrameLocks/>
          </p:cNvGraphicFramePr>
          <p:nvPr>
            <p:extLst>
              <p:ext uri="{D42A27DB-BD31-4B8C-83A1-F6EECF244321}">
                <p14:modId xmlns:p14="http://schemas.microsoft.com/office/powerpoint/2010/main" val="3436021288"/>
              </p:ext>
            </p:extLst>
          </p:nvPr>
        </p:nvGraphicFramePr>
        <p:xfrm>
          <a:off x="-36512" y="1563878"/>
          <a:ext cx="4320000" cy="216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直接连接符 2"/>
          <p:cNvCxnSpPr/>
          <p:nvPr/>
        </p:nvCxnSpPr>
        <p:spPr>
          <a:xfrm>
            <a:off x="323528" y="1563878"/>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97986" y="3766850"/>
            <a:ext cx="7934454" cy="677108"/>
          </a:xfrm>
          <a:prstGeom prst="rect">
            <a:avLst/>
          </a:prstGeom>
        </p:spPr>
        <p:txBody>
          <a:bodyPr wrap="square">
            <a:spAutoFit/>
          </a:bodyPr>
          <a:lstStyle/>
          <a:p>
            <a:pPr marL="285750" indent="-285750">
              <a:spcBef>
                <a:spcPts val="600"/>
              </a:spcBef>
              <a:spcAft>
                <a:spcPts val="600"/>
              </a:spcAft>
              <a:buFont typeface="Wingdings" pitchFamily="2" charset="2"/>
              <a:buChar char="ü"/>
            </a:pPr>
            <a:r>
              <a:rPr lang="zh-CN" altLang="en-US" sz="1400" dirty="0">
                <a:latin typeface="微软雅黑" pitchFamily="34" charset="-122"/>
                <a:ea typeface="微软雅黑" pitchFamily="34" charset="-122"/>
              </a:rPr>
              <a:t>从细分阶段上看，</a:t>
            </a:r>
            <a:r>
              <a:rPr lang="zh-CN" altLang="en-US" sz="1400" b="1" dirty="0">
                <a:latin typeface="微软雅黑" pitchFamily="34" charset="-122"/>
                <a:ea typeface="微软雅黑" pitchFamily="34" charset="-122"/>
              </a:rPr>
              <a:t>主动补库存的月均收益率和月胜率</a:t>
            </a:r>
            <a:r>
              <a:rPr lang="zh-CN" altLang="en-US" sz="1400" b="1" dirty="0" smtClean="0">
                <a:latin typeface="微软雅黑" pitchFamily="34" charset="-122"/>
                <a:ea typeface="微软雅黑" pitchFamily="34" charset="-122"/>
              </a:rPr>
              <a:t>较高</a:t>
            </a:r>
            <a:endParaRPr lang="en-US" altLang="zh-CN" sz="1400" dirty="0" smtClean="0">
              <a:latin typeface="微软雅黑" pitchFamily="34" charset="-122"/>
              <a:ea typeface="微软雅黑" pitchFamily="34" charset="-122"/>
            </a:endParaRPr>
          </a:p>
          <a:p>
            <a:pPr marL="285750" indent="-285750">
              <a:spcBef>
                <a:spcPts val="600"/>
              </a:spcBef>
              <a:spcAft>
                <a:spcPts val="600"/>
              </a:spcAft>
              <a:buFont typeface="Wingdings" pitchFamily="2" charset="2"/>
              <a:buChar char="ü"/>
            </a:pPr>
            <a:r>
              <a:rPr lang="zh-CN" altLang="en-US" sz="1400" dirty="0" smtClean="0">
                <a:latin typeface="微软雅黑" pitchFamily="34" charset="-122"/>
                <a:ea typeface="微软雅黑" pitchFamily="34" charset="-122"/>
              </a:rPr>
              <a:t>从</a:t>
            </a:r>
            <a:r>
              <a:rPr lang="zh-CN" altLang="en-US" sz="1400" dirty="0">
                <a:latin typeface="微软雅黑" pitchFamily="34" charset="-122"/>
                <a:ea typeface="微软雅黑" pitchFamily="34" charset="-122"/>
              </a:rPr>
              <a:t>提出需求情况的单个库存周期来看，</a:t>
            </a:r>
            <a:r>
              <a:rPr lang="zh-CN" altLang="en-US" sz="1400" b="1" dirty="0">
                <a:latin typeface="微软雅黑" pitchFamily="34" charset="-122"/>
                <a:ea typeface="微软雅黑" pitchFamily="34" charset="-122"/>
              </a:rPr>
              <a:t>去库存的阶段收益率和阶段胜率较高</a:t>
            </a:r>
            <a:r>
              <a:rPr lang="zh-CN" altLang="en-US" sz="1400" dirty="0">
                <a:latin typeface="微软雅黑" pitchFamily="34" charset="-122"/>
                <a:ea typeface="微软雅黑" pitchFamily="34" charset="-122"/>
              </a:rPr>
              <a:t>。</a:t>
            </a:r>
          </a:p>
        </p:txBody>
      </p:sp>
    </p:spTree>
    <p:extLst>
      <p:ext uri="{BB962C8B-B14F-4D97-AF65-F5344CB8AC3E}">
        <p14:creationId xmlns:p14="http://schemas.microsoft.com/office/powerpoint/2010/main" val="1586664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 name="矩形 4"/>
          <p:cNvSpPr/>
          <p:nvPr/>
        </p:nvSpPr>
        <p:spPr>
          <a:xfrm>
            <a:off x="203001" y="1131590"/>
            <a:ext cx="3149067"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存货、主营业务收入、产能与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14</a:t>
            </a:fld>
            <a:endParaRPr lang="zh-CN" altLang="en-US">
              <a:latin typeface="微软雅黑" pitchFamily="34" charset="-122"/>
              <a:ea typeface="微软雅黑" pitchFamily="34" charset="-122"/>
            </a:endParaRPr>
          </a:p>
        </p:txBody>
      </p:sp>
      <p:sp>
        <p:nvSpPr>
          <p:cNvPr id="16"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17" name="TextBox 16"/>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4108817" cy="369332"/>
          </a:xfrm>
          <a:prstGeom prst="rect">
            <a:avLst/>
          </a:prstGeom>
        </p:spPr>
        <p:txBody>
          <a:bodyPr wrap="none">
            <a:spAutoFit/>
          </a:bodyPr>
          <a:lstStyle/>
          <a:p>
            <a:r>
              <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rPr>
              <a:t>中国库存周期</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与朱拉格周期叠加的影响</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2" name="矩形 11"/>
          <p:cNvSpPr/>
          <p:nvPr/>
        </p:nvSpPr>
        <p:spPr>
          <a:xfrm>
            <a:off x="4289081" y="1131590"/>
            <a:ext cx="3508140"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根据中国双周期叠加对</a:t>
            </a:r>
            <a:r>
              <a:rPr lang="en-US" altLang="zh-CN" sz="1400" i="1" dirty="0" smtClean="0">
                <a:latin typeface="微软雅黑" pitchFamily="34" charset="-122"/>
                <a:ea typeface="微软雅黑" pitchFamily="34" charset="-122"/>
              </a:rPr>
              <a:t>WTI</a:t>
            </a:r>
            <a:r>
              <a:rPr lang="zh-CN" altLang="en-US" sz="1400" i="1" dirty="0" smtClean="0">
                <a:latin typeface="微软雅黑" pitchFamily="34" charset="-122"/>
                <a:ea typeface="微软雅黑" pitchFamily="34" charset="-122"/>
              </a:rPr>
              <a:t>择时的情况</a:t>
            </a:r>
            <a:endParaRPr lang="zh-CN" altLang="zh-CN" sz="1400" i="1" dirty="0">
              <a:latin typeface="微软雅黑" pitchFamily="34" charset="-122"/>
              <a:ea typeface="微软雅黑" pitchFamily="34" charset="-122"/>
            </a:endParaRPr>
          </a:p>
        </p:txBody>
      </p:sp>
      <p:cxnSp>
        <p:nvCxnSpPr>
          <p:cNvPr id="3" name="直接连接符 2"/>
          <p:cNvCxnSpPr/>
          <p:nvPr/>
        </p:nvCxnSpPr>
        <p:spPr>
          <a:xfrm>
            <a:off x="323528" y="1563878"/>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a:graphicFrameLocks/>
          </p:cNvGraphicFramePr>
          <p:nvPr>
            <p:extLst>
              <p:ext uri="{D42A27DB-BD31-4B8C-83A1-F6EECF244321}">
                <p14:modId xmlns:p14="http://schemas.microsoft.com/office/powerpoint/2010/main" val="2318745063"/>
              </p:ext>
            </p:extLst>
          </p:nvPr>
        </p:nvGraphicFramePr>
        <p:xfrm>
          <a:off x="19185" y="1470144"/>
          <a:ext cx="4320000" cy="2623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948976608"/>
              </p:ext>
            </p:extLst>
          </p:nvPr>
        </p:nvGraphicFramePr>
        <p:xfrm>
          <a:off x="4289081" y="1563638"/>
          <a:ext cx="4752000" cy="2377440"/>
        </p:xfrm>
        <a:graphic>
          <a:graphicData uri="http://schemas.openxmlformats.org/drawingml/2006/table">
            <a:tbl>
              <a:tblPr firstRow="1" firstCol="1" bandRow="1">
                <a:tableStyleId>{5C22544A-7EE6-4342-B048-85BDC9FD1C3A}</a:tableStyleId>
              </a:tblPr>
              <a:tblGrid>
                <a:gridCol w="792000"/>
                <a:gridCol w="792000"/>
                <a:gridCol w="792000"/>
                <a:gridCol w="792000"/>
                <a:gridCol w="792000"/>
                <a:gridCol w="792000"/>
              </a:tblGrid>
              <a:tr h="208915">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朱格拉</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库存</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月平均收益率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月胜率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47650">
                <a:tc rowSpan="4">
                  <a:txBody>
                    <a:bodyPr/>
                    <a:lstStyle/>
                    <a:p>
                      <a:pPr algn="ctr">
                        <a:spcAft>
                          <a:spcPts val="0"/>
                        </a:spcAft>
                      </a:pPr>
                      <a:r>
                        <a:rPr lang="zh-CN" sz="1300" kern="0" dirty="0">
                          <a:solidFill>
                            <a:schemeClr val="tx1"/>
                          </a:solidFill>
                          <a:effectLst/>
                          <a:latin typeface="微软雅黑" pitchFamily="34" charset="-122"/>
                          <a:ea typeface="微软雅黑" pitchFamily="34" charset="-122"/>
                        </a:rPr>
                        <a:t>产</a:t>
                      </a:r>
                      <a:r>
                        <a:rPr lang="zh-CN" sz="1300" kern="0" dirty="0" smtClean="0">
                          <a:solidFill>
                            <a:schemeClr val="tx1"/>
                          </a:solidFill>
                          <a:effectLst/>
                          <a:latin typeface="微软雅黑" pitchFamily="34" charset="-122"/>
                          <a:ea typeface="微软雅黑" pitchFamily="34" charset="-122"/>
                        </a:rPr>
                        <a:t>能</a:t>
                      </a:r>
                      <a:endParaRPr lang="en-US" altLang="zh-CN" sz="1300" kern="0" dirty="0" smtClean="0">
                        <a:solidFill>
                          <a:schemeClr val="tx1"/>
                        </a:solidFill>
                        <a:effectLst/>
                        <a:latin typeface="微软雅黑" pitchFamily="34" charset="-122"/>
                        <a:ea typeface="微软雅黑" pitchFamily="34" charset="-122"/>
                      </a:endParaRPr>
                    </a:p>
                    <a:p>
                      <a:pPr algn="ctr">
                        <a:spcAft>
                          <a:spcPts val="0"/>
                        </a:spcAft>
                      </a:pPr>
                      <a:r>
                        <a:rPr lang="zh-CN" sz="1300" kern="0" dirty="0" smtClean="0">
                          <a:solidFill>
                            <a:schemeClr val="tx1"/>
                          </a:solidFill>
                          <a:effectLst/>
                          <a:latin typeface="微软雅黑" pitchFamily="34" charset="-122"/>
                          <a:ea typeface="微软雅黑" pitchFamily="34" charset="-122"/>
                        </a:rPr>
                        <a:t>扩张</a:t>
                      </a:r>
                      <a:r>
                        <a:rPr lang="zh-CN" sz="1300" kern="0" dirty="0">
                          <a:solidFill>
                            <a:schemeClr val="tx1"/>
                          </a:solidFill>
                          <a:effectLst/>
                          <a:latin typeface="微软雅黑" pitchFamily="34" charset="-122"/>
                          <a:ea typeface="微软雅黑" pitchFamily="34" charset="-122"/>
                        </a:rPr>
                        <a:t>　</a:t>
                      </a:r>
                      <a:endParaRPr lang="zh-CN" sz="1300" kern="100" dirty="0">
                        <a:solidFill>
                          <a:schemeClr val="tx1"/>
                        </a:solidFill>
                        <a:effectLst/>
                        <a:latin typeface="微软雅黑" pitchFamily="34" charset="-122"/>
                        <a:ea typeface="微软雅黑" pitchFamily="34" charset="-122"/>
                      </a:endParaRPr>
                    </a:p>
                    <a:p>
                      <a:pPr algn="l">
                        <a:spcAft>
                          <a:spcPts val="0"/>
                        </a:spcAft>
                      </a:pPr>
                      <a:r>
                        <a:rPr lang="zh-CN" sz="1300" kern="0" dirty="0">
                          <a:solidFill>
                            <a:schemeClr val="tx1"/>
                          </a:solidFill>
                          <a:effectLst/>
                          <a:latin typeface="微软雅黑" pitchFamily="34" charset="-122"/>
                          <a:ea typeface="微软雅黑" pitchFamily="34" charset="-122"/>
                        </a:rPr>
                        <a:t>　</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被动</a:t>
                      </a:r>
                      <a:r>
                        <a:rPr lang="zh-CN" sz="1300" kern="0" dirty="0" smtClean="0">
                          <a:solidFill>
                            <a:schemeClr val="tx1"/>
                          </a:solidFill>
                          <a:effectLst/>
                          <a:latin typeface="微软雅黑" pitchFamily="34" charset="-122"/>
                          <a:ea typeface="微软雅黑" pitchFamily="34" charset="-122"/>
                        </a:rPr>
                        <a:t>补</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7.77%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83.33%</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1.74%</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61.29%</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被动</a:t>
                      </a:r>
                      <a:r>
                        <a:rPr lang="zh-CN" sz="1300" kern="0" dirty="0" smtClean="0">
                          <a:solidFill>
                            <a:schemeClr val="tx1"/>
                          </a:solidFill>
                          <a:effectLst/>
                          <a:latin typeface="微软雅黑" pitchFamily="34" charset="-122"/>
                          <a:ea typeface="微软雅黑" pitchFamily="34" charset="-122"/>
                        </a:rPr>
                        <a:t>去</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18.03%</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smtClean="0">
                          <a:solidFill>
                            <a:schemeClr val="tx1"/>
                          </a:solidFill>
                          <a:effectLst/>
                          <a:latin typeface="微软雅黑" pitchFamily="34" charset="-122"/>
                          <a:ea typeface="微软雅黑" pitchFamily="34" charset="-122"/>
                        </a:rPr>
                        <a:t>100.0</a:t>
                      </a:r>
                      <a:r>
                        <a:rPr lang="en-US" sz="1300" kern="0" dirty="0">
                          <a:solidFill>
                            <a:schemeClr val="tx1"/>
                          </a:solidFill>
                          <a:effectLst/>
                          <a:latin typeface="微软雅黑" pitchFamily="34" charset="-122"/>
                          <a:ea typeface="微软雅黑" pitchFamily="34" charset="-122"/>
                        </a:rPr>
                        <a:t>%</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3.55%</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60.87%</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主动</a:t>
                      </a:r>
                      <a:r>
                        <a:rPr lang="zh-CN" sz="1300" kern="0" dirty="0" smtClean="0">
                          <a:solidFill>
                            <a:schemeClr val="tx1"/>
                          </a:solidFill>
                          <a:effectLst/>
                          <a:latin typeface="微软雅黑" pitchFamily="34" charset="-122"/>
                          <a:ea typeface="微软雅黑" pitchFamily="34" charset="-122"/>
                        </a:rPr>
                        <a:t>补</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18.05%</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66.67%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5.09%</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61.54%</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主动</a:t>
                      </a:r>
                      <a:r>
                        <a:rPr lang="zh-CN" sz="1300" kern="0" dirty="0" smtClean="0">
                          <a:solidFill>
                            <a:schemeClr val="tx1"/>
                          </a:solidFill>
                          <a:effectLst/>
                          <a:latin typeface="微软雅黑" pitchFamily="34" charset="-122"/>
                          <a:ea typeface="微软雅黑" pitchFamily="34" charset="-122"/>
                        </a:rPr>
                        <a:t>去</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24.37%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75.00%</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1.87%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58.70%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r>
              <a:tr h="247650">
                <a:tc rowSpan="4">
                  <a:txBody>
                    <a:bodyPr/>
                    <a:lstStyle/>
                    <a:p>
                      <a:pPr algn="ctr">
                        <a:spcAft>
                          <a:spcPts val="0"/>
                        </a:spcAft>
                      </a:pPr>
                      <a:r>
                        <a:rPr lang="zh-CN" sz="1300" kern="0" dirty="0">
                          <a:solidFill>
                            <a:schemeClr val="tx1"/>
                          </a:solidFill>
                          <a:effectLst/>
                          <a:latin typeface="微软雅黑" pitchFamily="34" charset="-122"/>
                          <a:ea typeface="微软雅黑" pitchFamily="34" charset="-122"/>
                        </a:rPr>
                        <a:t>产</a:t>
                      </a:r>
                      <a:r>
                        <a:rPr lang="zh-CN" sz="1300" kern="0" dirty="0" smtClean="0">
                          <a:solidFill>
                            <a:schemeClr val="tx1"/>
                          </a:solidFill>
                          <a:effectLst/>
                          <a:latin typeface="微软雅黑" pitchFamily="34" charset="-122"/>
                          <a:ea typeface="微软雅黑" pitchFamily="34" charset="-122"/>
                        </a:rPr>
                        <a:t>能</a:t>
                      </a:r>
                      <a:endParaRPr lang="en-US" altLang="zh-CN" sz="1300" kern="0" dirty="0" smtClean="0">
                        <a:solidFill>
                          <a:schemeClr val="tx1"/>
                        </a:solidFill>
                        <a:effectLst/>
                        <a:latin typeface="微软雅黑" pitchFamily="34" charset="-122"/>
                        <a:ea typeface="微软雅黑" pitchFamily="34" charset="-122"/>
                      </a:endParaRPr>
                    </a:p>
                    <a:p>
                      <a:pPr algn="ctr">
                        <a:spcAft>
                          <a:spcPts val="0"/>
                        </a:spcAft>
                      </a:pPr>
                      <a:r>
                        <a:rPr lang="zh-CN" sz="1300" kern="0" dirty="0" smtClean="0">
                          <a:solidFill>
                            <a:schemeClr val="tx1"/>
                          </a:solidFill>
                          <a:effectLst/>
                          <a:latin typeface="微软雅黑" pitchFamily="34" charset="-122"/>
                          <a:ea typeface="微软雅黑" pitchFamily="34" charset="-122"/>
                        </a:rPr>
                        <a:t>收缩</a:t>
                      </a:r>
                      <a:endParaRPr lang="zh-CN" sz="1300" kern="100" dirty="0">
                        <a:solidFill>
                          <a:schemeClr val="tx1"/>
                        </a:solidFill>
                        <a:effectLst/>
                        <a:latin typeface="微软雅黑" pitchFamily="34" charset="-122"/>
                        <a:ea typeface="微软雅黑" pitchFamily="34" charset="-122"/>
                      </a:endParaRPr>
                    </a:p>
                    <a:p>
                      <a:pPr algn="l">
                        <a:spcAft>
                          <a:spcPts val="0"/>
                        </a:spcAft>
                      </a:pPr>
                      <a:r>
                        <a:rPr lang="zh-CN" sz="1300" kern="0" dirty="0">
                          <a:solidFill>
                            <a:schemeClr val="tx1"/>
                          </a:solidFill>
                          <a:effectLst/>
                          <a:latin typeface="微软雅黑" pitchFamily="34" charset="-122"/>
                          <a:ea typeface="微软雅黑" pitchFamily="34" charset="-122"/>
                        </a:rPr>
                        <a:t>　</a:t>
                      </a:r>
                      <a:endParaRPr lang="zh-CN" sz="1300" kern="100" dirty="0">
                        <a:solidFill>
                          <a:schemeClr val="tx1"/>
                        </a:solidFill>
                        <a:effectLst/>
                        <a:latin typeface="微软雅黑" pitchFamily="34" charset="-122"/>
                        <a:ea typeface="微软雅黑" pitchFamily="34" charset="-122"/>
                      </a:endParaRPr>
                    </a:p>
                    <a:p>
                      <a:pPr algn="l">
                        <a:spcAft>
                          <a:spcPts val="0"/>
                        </a:spcAft>
                      </a:pPr>
                      <a:r>
                        <a:rPr lang="zh-CN" sz="1300" kern="0" dirty="0">
                          <a:solidFill>
                            <a:schemeClr val="tx1"/>
                          </a:solidFill>
                          <a:effectLst/>
                          <a:latin typeface="微软雅黑" pitchFamily="34" charset="-122"/>
                          <a:ea typeface="微软雅黑" pitchFamily="34" charset="-122"/>
                        </a:rPr>
                        <a:t>　</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被动</a:t>
                      </a:r>
                      <a:r>
                        <a:rPr lang="zh-CN" sz="1300" kern="0" dirty="0" smtClean="0">
                          <a:solidFill>
                            <a:schemeClr val="tx1"/>
                          </a:solidFill>
                          <a:effectLst/>
                          <a:latin typeface="微软雅黑" pitchFamily="34" charset="-122"/>
                          <a:ea typeface="微软雅黑" pitchFamily="34" charset="-122"/>
                        </a:rPr>
                        <a:t>补</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-8.17%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0.00%</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-0.53%</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61.54%</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被动</a:t>
                      </a:r>
                      <a:r>
                        <a:rPr lang="zh-CN" sz="1300" kern="0" dirty="0" smtClean="0">
                          <a:solidFill>
                            <a:schemeClr val="tx1"/>
                          </a:solidFill>
                          <a:effectLst/>
                          <a:latin typeface="微软雅黑" pitchFamily="34" charset="-122"/>
                          <a:ea typeface="微软雅黑" pitchFamily="34" charset="-122"/>
                        </a:rPr>
                        <a:t>去</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8.25%</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66.67%</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-2.54%</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61.54%</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主动</a:t>
                      </a:r>
                      <a:r>
                        <a:rPr lang="zh-CN" sz="1300" kern="0" dirty="0" smtClean="0">
                          <a:solidFill>
                            <a:schemeClr val="tx1"/>
                          </a:solidFill>
                          <a:effectLst/>
                          <a:latin typeface="微软雅黑" pitchFamily="34" charset="-122"/>
                          <a:ea typeface="微软雅黑" pitchFamily="34" charset="-122"/>
                        </a:rPr>
                        <a:t>补</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39.56%</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50.00%</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2.97%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65.00%</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47650">
                <a:tc vMerge="1">
                  <a:txBody>
                    <a:bodyPr/>
                    <a:lstStyle/>
                    <a:p>
                      <a:endParaRPr lang="zh-CN" altLang="en-US"/>
                    </a:p>
                  </a:txBody>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主动</a:t>
                      </a:r>
                      <a:r>
                        <a:rPr lang="zh-CN" sz="1300" kern="0" dirty="0" smtClean="0">
                          <a:solidFill>
                            <a:schemeClr val="tx1"/>
                          </a:solidFill>
                          <a:effectLst/>
                          <a:latin typeface="微软雅黑" pitchFamily="34" charset="-122"/>
                          <a:ea typeface="微软雅黑" pitchFamily="34" charset="-122"/>
                        </a:rPr>
                        <a:t>去</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-28.96%</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33.33%</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-2.68%</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40.00%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r>
            </a:tbl>
          </a:graphicData>
        </a:graphic>
      </p:graphicFrame>
      <p:sp>
        <p:nvSpPr>
          <p:cNvPr id="20" name="矩形 19"/>
          <p:cNvSpPr/>
          <p:nvPr/>
        </p:nvSpPr>
        <p:spPr>
          <a:xfrm>
            <a:off x="597986" y="4065334"/>
            <a:ext cx="8294494" cy="677108"/>
          </a:xfrm>
          <a:prstGeom prst="rect">
            <a:avLst/>
          </a:prstGeom>
        </p:spPr>
        <p:txBody>
          <a:bodyPr wrap="square">
            <a:spAutoFit/>
          </a:bodyPr>
          <a:lstStyle/>
          <a:p>
            <a:pPr marL="285750" indent="-285750">
              <a:spcBef>
                <a:spcPts val="600"/>
              </a:spcBef>
              <a:spcAft>
                <a:spcPts val="600"/>
              </a:spcAft>
              <a:buFont typeface="Wingdings" pitchFamily="2" charset="2"/>
              <a:buChar char="ü"/>
            </a:pPr>
            <a:r>
              <a:rPr lang="zh-CN" altLang="en-US" sz="1400" dirty="0">
                <a:latin typeface="微软雅黑" pitchFamily="34" charset="-122"/>
                <a:ea typeface="微软雅黑" pitchFamily="34" charset="-122"/>
              </a:rPr>
              <a:t>从阶段考虑，</a:t>
            </a:r>
            <a:r>
              <a:rPr lang="zh-CN" altLang="en-US" sz="1400" b="1" dirty="0">
                <a:latin typeface="微软雅黑" pitchFamily="34" charset="-122"/>
                <a:ea typeface="微软雅黑" pitchFamily="34" charset="-122"/>
              </a:rPr>
              <a:t>产能扩张</a:t>
            </a:r>
            <a:r>
              <a:rPr lang="zh-CN" altLang="en-US" sz="1400" dirty="0">
                <a:latin typeface="微软雅黑" pitchFamily="34" charset="-122"/>
                <a:ea typeface="微软雅黑" pitchFamily="34" charset="-122"/>
              </a:rPr>
              <a:t>表现主要归因于</a:t>
            </a:r>
            <a:r>
              <a:rPr lang="zh-CN" altLang="en-US" sz="1400" b="1" dirty="0">
                <a:latin typeface="微软雅黑" pitchFamily="34" charset="-122"/>
                <a:ea typeface="微软雅黑" pitchFamily="34" charset="-122"/>
              </a:rPr>
              <a:t>主被动去库存</a:t>
            </a:r>
            <a:r>
              <a:rPr lang="zh-CN" altLang="en-US" sz="1400" b="1" dirty="0" smtClean="0">
                <a:latin typeface="微软雅黑" pitchFamily="34" charset="-122"/>
                <a:ea typeface="微软雅黑" pitchFamily="34" charset="-122"/>
              </a:rPr>
              <a:t>周期</a:t>
            </a:r>
            <a:r>
              <a:rPr lang="zh-CN" altLang="en-US" sz="1400"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阶段胜率高达</a:t>
            </a:r>
            <a:r>
              <a:rPr lang="en-US" altLang="zh-CN" sz="1400" b="1"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p>
            <a:pPr marL="285750" indent="-285750">
              <a:spcBef>
                <a:spcPts val="600"/>
              </a:spcBef>
              <a:spcAft>
                <a:spcPts val="600"/>
              </a:spcAft>
              <a:buFont typeface="Wingdings" pitchFamily="2" charset="2"/>
              <a:buChar char="ü"/>
            </a:pPr>
            <a:r>
              <a:rPr lang="zh-CN" altLang="en-US" sz="1400" dirty="0">
                <a:latin typeface="微软雅黑" pitchFamily="34" charset="-122"/>
                <a:ea typeface="微软雅黑" pitchFamily="34" charset="-122"/>
              </a:rPr>
              <a:t>从月均考虑</a:t>
            </a:r>
            <a:r>
              <a:rPr lang="zh-CN" altLang="en-US" sz="1400"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产</a:t>
            </a:r>
            <a:r>
              <a:rPr lang="zh-CN" altLang="en-US" sz="1400" b="1" dirty="0">
                <a:latin typeface="微软雅黑" pitchFamily="34" charset="-122"/>
                <a:ea typeface="微软雅黑" pitchFamily="34" charset="-122"/>
              </a:rPr>
              <a:t>能收缩</a:t>
            </a:r>
            <a:r>
              <a:rPr lang="zh-CN" altLang="en-US" sz="1400" dirty="0">
                <a:latin typeface="微软雅黑" pitchFamily="34" charset="-122"/>
                <a:ea typeface="微软雅黑" pitchFamily="34" charset="-122"/>
              </a:rPr>
              <a:t>下阶段性的</a:t>
            </a:r>
            <a:r>
              <a:rPr lang="zh-CN" altLang="en-US" sz="1400" b="1" dirty="0">
                <a:latin typeface="微软雅黑" pitchFamily="34" charset="-122"/>
                <a:ea typeface="微软雅黑" pitchFamily="34" charset="-122"/>
              </a:rPr>
              <a:t>主动补库存</a:t>
            </a:r>
            <a:r>
              <a:rPr lang="zh-CN" altLang="en-US" sz="1400" dirty="0">
                <a:latin typeface="微软雅黑" pitchFamily="34" charset="-122"/>
                <a:ea typeface="微软雅黑" pitchFamily="34" charset="-122"/>
              </a:rPr>
              <a:t>和</a:t>
            </a:r>
            <a:r>
              <a:rPr lang="zh-CN" altLang="en-US" sz="1400" b="1" dirty="0">
                <a:latin typeface="微软雅黑" pitchFamily="34" charset="-122"/>
                <a:ea typeface="微软雅黑" pitchFamily="34" charset="-122"/>
              </a:rPr>
              <a:t>被动去库存</a:t>
            </a:r>
            <a:r>
              <a:rPr lang="zh-CN" altLang="en-US" sz="1400" dirty="0">
                <a:latin typeface="微软雅黑" pitchFamily="34" charset="-122"/>
                <a:ea typeface="微软雅黑" pitchFamily="34" charset="-122"/>
              </a:rPr>
              <a:t>可以</a:t>
            </a:r>
            <a:r>
              <a:rPr lang="zh-CN" altLang="en-US" sz="1400" b="1" dirty="0">
                <a:latin typeface="微软雅黑" pitchFamily="34" charset="-122"/>
                <a:ea typeface="微软雅黑" pitchFamily="34" charset="-122"/>
              </a:rPr>
              <a:t>缓解</a:t>
            </a:r>
            <a:r>
              <a:rPr lang="zh-CN" altLang="en-US" sz="1400" dirty="0">
                <a:latin typeface="微软雅黑" pitchFamily="34" charset="-122"/>
                <a:ea typeface="微软雅黑" pitchFamily="34" charset="-122"/>
              </a:rPr>
              <a:t>产能收缩带来的</a:t>
            </a:r>
            <a:r>
              <a:rPr lang="zh-CN" altLang="en-US" sz="1400" b="1" dirty="0">
                <a:latin typeface="微软雅黑" pitchFamily="34" charset="-122"/>
                <a:ea typeface="微软雅黑" pitchFamily="34" charset="-122"/>
              </a:rPr>
              <a:t>负向</a:t>
            </a:r>
            <a:r>
              <a:rPr lang="zh-CN" altLang="en-US" sz="1400" b="1" dirty="0" smtClean="0">
                <a:latin typeface="微软雅黑" pitchFamily="34" charset="-122"/>
                <a:ea typeface="微软雅黑" pitchFamily="34" charset="-122"/>
              </a:rPr>
              <a:t>效应</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227167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图表 19"/>
          <p:cNvGraphicFramePr>
            <a:graphicFrameLocks/>
          </p:cNvGraphicFramePr>
          <p:nvPr>
            <p:extLst>
              <p:ext uri="{D42A27DB-BD31-4B8C-83A1-F6EECF244321}">
                <p14:modId xmlns:p14="http://schemas.microsoft.com/office/powerpoint/2010/main" val="3170875861"/>
              </p:ext>
            </p:extLst>
          </p:nvPr>
        </p:nvGraphicFramePr>
        <p:xfrm>
          <a:off x="-81123" y="1491750"/>
          <a:ext cx="4320000"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15</a:t>
            </a:fld>
            <a:endParaRPr lang="zh-CN" altLang="en-US">
              <a:latin typeface="微软雅黑" pitchFamily="34" charset="-122"/>
              <a:ea typeface="微软雅黑" pitchFamily="34" charset="-122"/>
            </a:endParaRPr>
          </a:p>
        </p:txBody>
      </p:sp>
      <p:sp>
        <p:nvSpPr>
          <p:cNvPr id="16"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17" name="TextBox 16"/>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3647152"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美国朱格拉周期</a:t>
            </a:r>
            <a:r>
              <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rPr>
              <a:t>与原油价格的变动</a:t>
            </a:r>
          </a:p>
        </p:txBody>
      </p:sp>
      <p:sp>
        <p:nvSpPr>
          <p:cNvPr id="13" name="矩形 12"/>
          <p:cNvSpPr/>
          <p:nvPr/>
        </p:nvSpPr>
        <p:spPr>
          <a:xfrm>
            <a:off x="203001" y="1131590"/>
            <a:ext cx="2430922"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美国设备产出指数与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14" name="矩形 13"/>
          <p:cNvSpPr/>
          <p:nvPr/>
        </p:nvSpPr>
        <p:spPr>
          <a:xfrm>
            <a:off x="4289081" y="1131590"/>
            <a:ext cx="3508140"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根据美国朱格拉周期对</a:t>
            </a:r>
            <a:r>
              <a:rPr lang="en-US" altLang="zh-CN" sz="1400" i="1" dirty="0" smtClean="0">
                <a:latin typeface="微软雅黑" pitchFamily="34" charset="-122"/>
                <a:ea typeface="微软雅黑" pitchFamily="34" charset="-122"/>
              </a:rPr>
              <a:t>WTI</a:t>
            </a:r>
            <a:r>
              <a:rPr lang="zh-CN" altLang="en-US" sz="1400" i="1" dirty="0" smtClean="0">
                <a:latin typeface="微软雅黑" pitchFamily="34" charset="-122"/>
                <a:ea typeface="微软雅黑" pitchFamily="34" charset="-122"/>
              </a:rPr>
              <a:t>择时的情况</a:t>
            </a:r>
            <a:endParaRPr lang="zh-CN" altLang="zh-CN" sz="1400" i="1" dirty="0">
              <a:latin typeface="微软雅黑" pitchFamily="34" charset="-122"/>
              <a:ea typeface="微软雅黑" pitchFamily="34" charset="-122"/>
            </a:endParaRPr>
          </a:p>
        </p:txBody>
      </p:sp>
      <p:cxnSp>
        <p:nvCxnSpPr>
          <p:cNvPr id="18" name="直接连接符 17"/>
          <p:cNvCxnSpPr/>
          <p:nvPr/>
        </p:nvCxnSpPr>
        <p:spPr>
          <a:xfrm>
            <a:off x="323528" y="1563878"/>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a:graphicFrameLocks noGrp="1"/>
          </p:cNvGraphicFramePr>
          <p:nvPr>
            <p:extLst>
              <p:ext uri="{D42A27DB-BD31-4B8C-83A1-F6EECF244321}">
                <p14:modId xmlns:p14="http://schemas.microsoft.com/office/powerpoint/2010/main" val="1724197441"/>
              </p:ext>
            </p:extLst>
          </p:nvPr>
        </p:nvGraphicFramePr>
        <p:xfrm>
          <a:off x="4542597" y="1563878"/>
          <a:ext cx="4500000" cy="1116240"/>
        </p:xfrm>
        <a:graphic>
          <a:graphicData uri="http://schemas.openxmlformats.org/drawingml/2006/table">
            <a:tbl>
              <a:tblPr firstRow="1" firstCol="1" bandRow="1">
                <a:tableStyleId>{5C22544A-7EE6-4342-B048-85BDC9FD1C3A}</a:tableStyleId>
              </a:tblPr>
              <a:tblGrid>
                <a:gridCol w="900000"/>
                <a:gridCol w="900000"/>
                <a:gridCol w="900000"/>
                <a:gridCol w="900000"/>
                <a:gridCol w="900000"/>
              </a:tblGrid>
              <a:tr h="360000">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月平均收益率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月胜率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360000">
                <a:tc>
                  <a:txBody>
                    <a:bodyPr/>
                    <a:lstStyle/>
                    <a:p>
                      <a:pPr algn="l">
                        <a:spcAft>
                          <a:spcPts val="0"/>
                        </a:spcAft>
                      </a:pPr>
                      <a:r>
                        <a:rPr lang="zh-CN" sz="1300" kern="0" dirty="0">
                          <a:solidFill>
                            <a:schemeClr val="tx1"/>
                          </a:solidFill>
                          <a:effectLst/>
                          <a:latin typeface="微软雅黑" pitchFamily="34" charset="-122"/>
                          <a:ea typeface="微软雅黑" pitchFamily="34" charset="-122"/>
                        </a:rPr>
                        <a:t>上升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55.26%</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60.00%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0.71%</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54.25%</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r>
              <a:tr h="360000">
                <a:tc>
                  <a:txBody>
                    <a:bodyPr/>
                    <a:lstStyle/>
                    <a:p>
                      <a:pPr algn="l">
                        <a:spcAft>
                          <a:spcPts val="0"/>
                        </a:spcAft>
                      </a:pPr>
                      <a:r>
                        <a:rPr lang="zh-CN" sz="1300" kern="0">
                          <a:solidFill>
                            <a:schemeClr val="tx1"/>
                          </a:solidFill>
                          <a:effectLst/>
                          <a:latin typeface="微软雅黑" pitchFamily="34" charset="-122"/>
                          <a:ea typeface="微软雅黑" pitchFamily="34" charset="-122"/>
                        </a:rPr>
                        <a:t>下降</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-2.95%</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50.00%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0.65%</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50.46%</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r>
            </a:tbl>
          </a:graphicData>
        </a:graphic>
      </p:graphicFrame>
      <p:sp>
        <p:nvSpPr>
          <p:cNvPr id="22" name="矩形 21"/>
          <p:cNvSpPr/>
          <p:nvPr/>
        </p:nvSpPr>
        <p:spPr>
          <a:xfrm>
            <a:off x="604773" y="3766850"/>
            <a:ext cx="7934454" cy="677108"/>
          </a:xfrm>
          <a:prstGeom prst="rect">
            <a:avLst/>
          </a:prstGeom>
        </p:spPr>
        <p:txBody>
          <a:bodyPr wrap="square">
            <a:spAutoFit/>
          </a:bodyPr>
          <a:lstStyle/>
          <a:p>
            <a:pPr marL="285750" indent="-285750">
              <a:spcBef>
                <a:spcPts val="600"/>
              </a:spcBef>
              <a:spcAft>
                <a:spcPts val="600"/>
              </a:spcAft>
              <a:buFont typeface="Wingdings" pitchFamily="2" charset="2"/>
              <a:buChar char="ü"/>
            </a:pPr>
            <a:r>
              <a:rPr lang="zh-CN" altLang="en-US" sz="1400" b="1" dirty="0" smtClean="0">
                <a:latin typeface="微软雅黑" pitchFamily="34" charset="-122"/>
                <a:ea typeface="微软雅黑" pitchFamily="34" charset="-122"/>
              </a:rPr>
              <a:t>美国产能扩张</a:t>
            </a:r>
            <a:r>
              <a:rPr lang="zh-CN" altLang="en-US" sz="1400" dirty="0" smtClean="0">
                <a:latin typeface="微软雅黑" pitchFamily="34" charset="-122"/>
                <a:ea typeface="微软雅黑" pitchFamily="34" charset="-122"/>
              </a:rPr>
              <a:t>时，</a:t>
            </a:r>
            <a:r>
              <a:rPr lang="en-US" altLang="zh-CN" sz="1400" dirty="0" smtClean="0">
                <a:latin typeface="微软雅黑" pitchFamily="34" charset="-122"/>
                <a:ea typeface="微软雅黑" pitchFamily="34" charset="-122"/>
              </a:rPr>
              <a:t>WTI</a:t>
            </a:r>
            <a:r>
              <a:rPr lang="zh-CN" altLang="en-US" sz="1400" dirty="0" smtClean="0">
                <a:latin typeface="微软雅黑" pitchFamily="34" charset="-122"/>
                <a:ea typeface="微软雅黑" pitchFamily="34" charset="-122"/>
              </a:rPr>
              <a:t>择时情况较优；</a:t>
            </a:r>
            <a:endParaRPr lang="en-US" altLang="zh-CN" sz="1400" dirty="0" smtClean="0">
              <a:latin typeface="微软雅黑" pitchFamily="34" charset="-122"/>
              <a:ea typeface="微软雅黑" pitchFamily="34" charset="-122"/>
            </a:endParaRPr>
          </a:p>
          <a:p>
            <a:pPr marL="285750" indent="-285750">
              <a:spcBef>
                <a:spcPts val="600"/>
              </a:spcBef>
              <a:spcAft>
                <a:spcPts val="600"/>
              </a:spcAft>
              <a:buFont typeface="Wingdings" pitchFamily="2" charset="2"/>
              <a:buChar char="ü"/>
            </a:pPr>
            <a:r>
              <a:rPr lang="zh-CN" altLang="en-US" sz="1400" dirty="0" smtClean="0">
                <a:latin typeface="微软雅黑" pitchFamily="34" charset="-122"/>
                <a:ea typeface="微软雅黑" pitchFamily="34" charset="-122"/>
              </a:rPr>
              <a:t>单独考虑美国朱格拉周期对</a:t>
            </a:r>
            <a:r>
              <a:rPr lang="en-US" altLang="zh-CN" sz="1400" dirty="0" smtClean="0">
                <a:latin typeface="微软雅黑" pitchFamily="34" charset="-122"/>
                <a:ea typeface="微软雅黑" pitchFamily="34" charset="-122"/>
              </a:rPr>
              <a:t>WTI</a:t>
            </a:r>
            <a:r>
              <a:rPr lang="zh-CN" altLang="en-US" sz="1400" dirty="0" smtClean="0">
                <a:latin typeface="微软雅黑" pitchFamily="34" charset="-122"/>
                <a:ea typeface="微软雅黑" pitchFamily="34" charset="-122"/>
              </a:rPr>
              <a:t>择时，在胜率上，策略的效果不明显。</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1601891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16</a:t>
            </a:fld>
            <a:endParaRPr lang="zh-CN" altLang="en-US">
              <a:latin typeface="微软雅黑" pitchFamily="34" charset="-122"/>
              <a:ea typeface="微软雅黑" pitchFamily="34" charset="-122"/>
            </a:endParaRPr>
          </a:p>
        </p:txBody>
      </p:sp>
      <p:sp>
        <p:nvSpPr>
          <p:cNvPr id="16"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油价与中美经济周期</a:t>
            </a:r>
          </a:p>
        </p:txBody>
      </p:sp>
      <p:sp>
        <p:nvSpPr>
          <p:cNvPr id="17" name="TextBox 16"/>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4339650"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中美国朱格拉周期叠加与</a:t>
            </a:r>
            <a:r>
              <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rPr>
              <a:t>原油价格的变动</a:t>
            </a:r>
          </a:p>
        </p:txBody>
      </p:sp>
      <p:sp>
        <p:nvSpPr>
          <p:cNvPr id="23" name="矩形 22"/>
          <p:cNvSpPr/>
          <p:nvPr/>
        </p:nvSpPr>
        <p:spPr>
          <a:xfrm>
            <a:off x="203001" y="1131590"/>
            <a:ext cx="4046749"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美国设备产出指数、中国设备利用水平与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24" name="矩形 23"/>
          <p:cNvSpPr/>
          <p:nvPr/>
        </p:nvSpPr>
        <p:spPr>
          <a:xfrm>
            <a:off x="4289081" y="1131590"/>
            <a:ext cx="3867213"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根据中美两国朱格拉周期对</a:t>
            </a:r>
            <a:r>
              <a:rPr lang="en-US" altLang="zh-CN" sz="1400" i="1" dirty="0" smtClean="0">
                <a:latin typeface="微软雅黑" pitchFamily="34" charset="-122"/>
                <a:ea typeface="微软雅黑" pitchFamily="34" charset="-122"/>
              </a:rPr>
              <a:t>WTI</a:t>
            </a:r>
            <a:r>
              <a:rPr lang="zh-CN" altLang="en-US" sz="1400" i="1" dirty="0" smtClean="0">
                <a:latin typeface="微软雅黑" pitchFamily="34" charset="-122"/>
                <a:ea typeface="微软雅黑" pitchFamily="34" charset="-122"/>
              </a:rPr>
              <a:t>择时的情况</a:t>
            </a:r>
            <a:endParaRPr lang="zh-CN" altLang="zh-CN" sz="1400" i="1" dirty="0">
              <a:latin typeface="微软雅黑" pitchFamily="34" charset="-122"/>
              <a:ea typeface="微软雅黑" pitchFamily="34" charset="-122"/>
            </a:endParaRPr>
          </a:p>
        </p:txBody>
      </p:sp>
      <p:graphicFrame>
        <p:nvGraphicFramePr>
          <p:cNvPr id="25" name="图表 24"/>
          <p:cNvGraphicFramePr>
            <a:graphicFrameLocks/>
          </p:cNvGraphicFramePr>
          <p:nvPr>
            <p:extLst>
              <p:ext uri="{D42A27DB-BD31-4B8C-83A1-F6EECF244321}">
                <p14:modId xmlns:p14="http://schemas.microsoft.com/office/powerpoint/2010/main" val="3017650192"/>
              </p:ext>
            </p:extLst>
          </p:nvPr>
        </p:nvGraphicFramePr>
        <p:xfrm>
          <a:off x="-15911" y="1496501"/>
          <a:ext cx="432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88825355"/>
              </p:ext>
            </p:extLst>
          </p:nvPr>
        </p:nvGraphicFramePr>
        <p:xfrm>
          <a:off x="4538560" y="1563878"/>
          <a:ext cx="4536000" cy="1548000"/>
        </p:xfrm>
        <a:graphic>
          <a:graphicData uri="http://schemas.openxmlformats.org/drawingml/2006/table">
            <a:tbl>
              <a:tblPr firstRow="1" firstCol="1" bandRow="1">
                <a:tableStyleId>{5C22544A-7EE6-4342-B048-85BDC9FD1C3A}</a:tableStyleId>
              </a:tblPr>
              <a:tblGrid>
                <a:gridCol w="648072"/>
                <a:gridCol w="576064"/>
                <a:gridCol w="936104"/>
                <a:gridCol w="863760"/>
                <a:gridCol w="756000"/>
                <a:gridCol w="756000"/>
              </a:tblGrid>
              <a:tr h="516000">
                <a:tc>
                  <a:txBody>
                    <a:bodyPr/>
                    <a:lstStyle/>
                    <a:p>
                      <a:pPr algn="l">
                        <a:spcAft>
                          <a:spcPts val="0"/>
                        </a:spcAft>
                      </a:pPr>
                      <a:r>
                        <a:rPr lang="zh-CN" altLang="en-US" sz="1300" kern="0" dirty="0" smtClean="0">
                          <a:solidFill>
                            <a:schemeClr val="tx1"/>
                          </a:solidFill>
                          <a:effectLst/>
                          <a:latin typeface="微软雅黑" pitchFamily="34" charset="-122"/>
                          <a:ea typeface="微软雅黑" pitchFamily="34" charset="-122"/>
                        </a:rPr>
                        <a:t>美国</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altLang="en-US" sz="1300" kern="0" dirty="0" smtClean="0">
                          <a:solidFill>
                            <a:schemeClr val="tx1"/>
                          </a:solidFill>
                          <a:effectLst/>
                          <a:latin typeface="微软雅黑" pitchFamily="34" charset="-122"/>
                          <a:ea typeface="微软雅黑" pitchFamily="34" charset="-122"/>
                        </a:rPr>
                        <a:t>中国</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阶段胜率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月均</a:t>
                      </a:r>
                      <a:r>
                        <a:rPr lang="zh-CN" sz="1300" kern="0" dirty="0">
                          <a:solidFill>
                            <a:schemeClr val="tx1"/>
                          </a:solidFill>
                          <a:effectLst/>
                          <a:latin typeface="微软雅黑" pitchFamily="34" charset="-122"/>
                          <a:ea typeface="微软雅黑" pitchFamily="34" charset="-122"/>
                        </a:rPr>
                        <a:t>收益率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a:solidFill>
                            <a:schemeClr val="tx1"/>
                          </a:solidFill>
                          <a:effectLst/>
                          <a:latin typeface="微软雅黑" pitchFamily="34" charset="-122"/>
                          <a:ea typeface="微软雅黑" pitchFamily="34" charset="-122"/>
                        </a:rPr>
                        <a:t>月胜率</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58000">
                <a:tc>
                  <a:txBody>
                    <a:bodyPr/>
                    <a:lstStyle/>
                    <a:p>
                      <a:pPr algn="l">
                        <a:spcAft>
                          <a:spcPts val="0"/>
                        </a:spcAft>
                      </a:pPr>
                      <a:r>
                        <a:rPr lang="zh-CN" altLang="en-US" sz="1300" kern="100" dirty="0" smtClean="0">
                          <a:solidFill>
                            <a:schemeClr val="tx1"/>
                          </a:solidFill>
                          <a:effectLst/>
                          <a:latin typeface="微软雅黑" pitchFamily="34" charset="-122"/>
                          <a:ea typeface="微软雅黑" pitchFamily="34" charset="-122"/>
                          <a:cs typeface="Times New Roman"/>
                        </a:rPr>
                        <a:t>收缩</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收缩</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-11.96%</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0.00%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-2.35%</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43.85%</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T w="19050" cap="flat" cmpd="sng" algn="ctr">
                      <a:solidFill>
                        <a:schemeClr val="tx1"/>
                      </a:solidFill>
                      <a:prstDash val="solid"/>
                      <a:round/>
                      <a:headEnd type="none" w="med" len="med"/>
                      <a:tailEnd type="none" w="med" len="med"/>
                    </a:lnT>
                    <a:noFill/>
                  </a:tcPr>
                </a:tc>
              </a:tr>
              <a:tr h="258000">
                <a:tc>
                  <a:txBody>
                    <a:bodyPr/>
                    <a:lstStyle/>
                    <a:p>
                      <a:pPr algn="l">
                        <a:spcAft>
                          <a:spcPts val="0"/>
                        </a:spcAft>
                      </a:pPr>
                      <a:r>
                        <a:rPr lang="zh-CN" sz="1300" kern="0" dirty="0">
                          <a:solidFill>
                            <a:schemeClr val="tx1"/>
                          </a:solidFill>
                          <a:effectLst/>
                          <a:latin typeface="微软雅黑" pitchFamily="34" charset="-122"/>
                          <a:ea typeface="微软雅黑" pitchFamily="34" charset="-122"/>
                        </a:rPr>
                        <a:t>　</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扩张</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107.51%</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smtClean="0">
                          <a:solidFill>
                            <a:schemeClr val="tx1"/>
                          </a:solidFill>
                          <a:effectLst/>
                          <a:latin typeface="微软雅黑" pitchFamily="34" charset="-122"/>
                          <a:ea typeface="微软雅黑" pitchFamily="34" charset="-122"/>
                        </a:rPr>
                        <a:t>100%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2.04%</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a:solidFill>
                            <a:schemeClr val="tx1"/>
                          </a:solidFill>
                          <a:effectLst/>
                          <a:latin typeface="微软雅黑" pitchFamily="34" charset="-122"/>
                          <a:ea typeface="微软雅黑" pitchFamily="34" charset="-122"/>
                        </a:rPr>
                        <a:t>65.51%</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58000">
                <a:tc>
                  <a:txBody>
                    <a:bodyPr/>
                    <a:lstStyle/>
                    <a:p>
                      <a:pPr algn="l">
                        <a:spcAft>
                          <a:spcPts val="0"/>
                        </a:spcAft>
                      </a:pPr>
                      <a:r>
                        <a:rPr lang="zh-CN" altLang="en-US" sz="1300" kern="100" dirty="0" smtClean="0">
                          <a:solidFill>
                            <a:schemeClr val="tx1"/>
                          </a:solidFill>
                          <a:effectLst/>
                          <a:latin typeface="微软雅黑" pitchFamily="34" charset="-122"/>
                          <a:ea typeface="微软雅黑" pitchFamily="34" charset="-122"/>
                          <a:cs typeface="Times New Roman"/>
                        </a:rPr>
                        <a:t>扩张</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收缩</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-36.54%</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0.00%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-2.67%</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38.53%</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noFill/>
                  </a:tcPr>
                </a:tc>
              </a:tr>
              <a:tr h="258000">
                <a:tc>
                  <a:txBody>
                    <a:bodyPr/>
                    <a:lstStyle/>
                    <a:p>
                      <a:pPr algn="l">
                        <a:spcAft>
                          <a:spcPts val="0"/>
                        </a:spcAft>
                      </a:pPr>
                      <a:r>
                        <a:rPr lang="zh-CN" sz="1300" kern="0">
                          <a:solidFill>
                            <a:schemeClr val="tx1"/>
                          </a:solidFill>
                          <a:effectLst/>
                          <a:latin typeface="微软雅黑" pitchFamily="34" charset="-122"/>
                          <a:ea typeface="微软雅黑" pitchFamily="34" charset="-122"/>
                        </a:rPr>
                        <a:t>　</a:t>
                      </a:r>
                      <a:endParaRPr lang="zh-CN" sz="1300" kern="10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zh-CN" sz="1300" kern="0" dirty="0" smtClean="0">
                          <a:solidFill>
                            <a:schemeClr val="tx1"/>
                          </a:solidFill>
                          <a:effectLst/>
                          <a:latin typeface="微软雅黑" pitchFamily="34" charset="-122"/>
                          <a:ea typeface="微软雅黑" pitchFamily="34" charset="-122"/>
                        </a:rPr>
                        <a:t>扩张</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42.73%</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smtClean="0">
                          <a:solidFill>
                            <a:schemeClr val="tx1"/>
                          </a:solidFill>
                          <a:effectLst/>
                          <a:latin typeface="微软雅黑" pitchFamily="34" charset="-122"/>
                          <a:ea typeface="微软雅黑" pitchFamily="34" charset="-122"/>
                        </a:rPr>
                        <a:t>100%</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5.71%</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algn="l">
                        <a:spcAft>
                          <a:spcPts val="0"/>
                        </a:spcAft>
                      </a:pPr>
                      <a:r>
                        <a:rPr lang="en-US" sz="1300" kern="0" dirty="0">
                          <a:solidFill>
                            <a:schemeClr val="tx1"/>
                          </a:solidFill>
                          <a:effectLst/>
                          <a:latin typeface="微软雅黑" pitchFamily="34" charset="-122"/>
                          <a:ea typeface="微软雅黑" pitchFamily="34" charset="-122"/>
                        </a:rPr>
                        <a:t>76.11%</a:t>
                      </a:r>
                      <a:endParaRPr lang="zh-CN" sz="1300" kern="100" dirty="0">
                        <a:solidFill>
                          <a:schemeClr val="tx1"/>
                        </a:solidFill>
                        <a:effectLst/>
                        <a:latin typeface="微软雅黑" pitchFamily="34" charset="-122"/>
                        <a:ea typeface="微软雅黑" pitchFamily="34" charset="-122"/>
                        <a:cs typeface="Times New Roman"/>
                      </a:endParaRPr>
                    </a:p>
                  </a:txBody>
                  <a:tcPr marL="68580" marR="68580" marT="0" marB="0" anchor="ctr">
                    <a:lnB w="19050" cap="flat" cmpd="sng" algn="ctr">
                      <a:solidFill>
                        <a:schemeClr val="tx1"/>
                      </a:solidFill>
                      <a:prstDash val="solid"/>
                      <a:round/>
                      <a:headEnd type="none" w="med" len="med"/>
                      <a:tailEnd type="none" w="med" len="med"/>
                    </a:lnB>
                    <a:noFill/>
                  </a:tcPr>
                </a:tc>
              </a:tr>
            </a:tbl>
          </a:graphicData>
        </a:graphic>
      </p:graphicFrame>
      <p:sp>
        <p:nvSpPr>
          <p:cNvPr id="27" name="矩形 26"/>
          <p:cNvSpPr/>
          <p:nvPr/>
        </p:nvSpPr>
        <p:spPr>
          <a:xfrm>
            <a:off x="604773" y="3730477"/>
            <a:ext cx="7934454" cy="954107"/>
          </a:xfrm>
          <a:prstGeom prst="rect">
            <a:avLst/>
          </a:prstGeom>
        </p:spPr>
        <p:txBody>
          <a:bodyPr wrap="square">
            <a:spAutoFit/>
          </a:bodyPr>
          <a:lstStyle/>
          <a:p>
            <a:pPr marL="285750" indent="-285750">
              <a:spcBef>
                <a:spcPts val="600"/>
              </a:spcBef>
              <a:spcAft>
                <a:spcPts val="600"/>
              </a:spcAft>
              <a:buFont typeface="Wingdings" pitchFamily="2" charset="2"/>
              <a:buChar char="ü"/>
            </a:pPr>
            <a:r>
              <a:rPr lang="zh-CN" altLang="en-US" sz="1400" dirty="0">
                <a:latin typeface="微软雅黑" pitchFamily="34" charset="-122"/>
                <a:ea typeface="微软雅黑" pitchFamily="34" charset="-122"/>
              </a:rPr>
              <a:t>在中美朱格拉周期叠加效应下，</a:t>
            </a:r>
            <a:r>
              <a:rPr lang="zh-CN" altLang="en-US" sz="1600" b="1" dirty="0">
                <a:latin typeface="微软雅黑" pitchFamily="34" charset="-122"/>
                <a:ea typeface="微软雅黑" pitchFamily="34" charset="-122"/>
              </a:rPr>
              <a:t>美国</a:t>
            </a:r>
            <a:r>
              <a:rPr lang="zh-CN" altLang="en-US" sz="1400" dirty="0" smtClean="0">
                <a:latin typeface="微软雅黑" pitchFamily="34" charset="-122"/>
                <a:ea typeface="微软雅黑" pitchFamily="34" charset="-122"/>
              </a:rPr>
              <a:t>处于</a:t>
            </a:r>
            <a:r>
              <a:rPr lang="zh-CN" altLang="en-US" sz="1600" b="1" dirty="0">
                <a:latin typeface="微软雅黑" pitchFamily="34" charset="-122"/>
                <a:ea typeface="微软雅黑" pitchFamily="34" charset="-122"/>
              </a:rPr>
              <a:t>收缩</a:t>
            </a:r>
            <a:r>
              <a:rPr lang="zh-CN" altLang="en-US" sz="1400" dirty="0" smtClean="0">
                <a:latin typeface="微软雅黑" pitchFamily="34" charset="-122"/>
                <a:ea typeface="微软雅黑" pitchFamily="34" charset="-122"/>
              </a:rPr>
              <a:t>阶段</a:t>
            </a:r>
            <a:r>
              <a:rPr lang="zh-CN" altLang="en-US" sz="1400" b="1" dirty="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中国</a:t>
            </a:r>
            <a:r>
              <a:rPr lang="zh-CN" altLang="en-US" sz="1400" dirty="0" smtClean="0">
                <a:latin typeface="微软雅黑" pitchFamily="34" charset="-122"/>
                <a:ea typeface="微软雅黑" pitchFamily="34" charset="-122"/>
              </a:rPr>
              <a:t>处于</a:t>
            </a:r>
            <a:r>
              <a:rPr lang="zh-CN" altLang="en-US" sz="1600" b="1" dirty="0">
                <a:latin typeface="微软雅黑" pitchFamily="34" charset="-122"/>
                <a:ea typeface="微软雅黑" pitchFamily="34" charset="-122"/>
              </a:rPr>
              <a:t>扩张</a:t>
            </a:r>
            <a:r>
              <a:rPr lang="zh-CN" altLang="en-US" sz="1400" dirty="0" smtClean="0">
                <a:latin typeface="微软雅黑" pitchFamily="34" charset="-122"/>
                <a:ea typeface="微软雅黑" pitchFamily="34" charset="-122"/>
              </a:rPr>
              <a:t>阶段</a:t>
            </a:r>
            <a:r>
              <a:rPr lang="zh-CN" altLang="en-US" sz="1400" dirty="0">
                <a:latin typeface="微软雅黑" pitchFamily="34" charset="-122"/>
                <a:ea typeface="微软雅黑" pitchFamily="34" charset="-122"/>
              </a:rPr>
              <a:t>时，</a:t>
            </a:r>
            <a:r>
              <a:rPr lang="zh-CN" altLang="en-US" sz="1600" b="1" dirty="0">
                <a:latin typeface="微软雅黑" pitchFamily="34" charset="-122"/>
                <a:ea typeface="微软雅黑" pitchFamily="34" charset="-122"/>
              </a:rPr>
              <a:t>阶段胜率</a:t>
            </a:r>
            <a:r>
              <a:rPr lang="zh-CN" altLang="en-US" sz="1400" dirty="0">
                <a:latin typeface="微软雅黑" pitchFamily="34" charset="-122"/>
                <a:ea typeface="微软雅黑" pitchFamily="34" charset="-122"/>
              </a:rPr>
              <a:t>可以达到</a:t>
            </a:r>
            <a:r>
              <a:rPr lang="en-US" altLang="zh-CN" sz="1600" b="1" dirty="0" smtClean="0">
                <a:solidFill>
                  <a:srgbClr val="C00000"/>
                </a:solidFill>
                <a:latin typeface="微软雅黑" pitchFamily="34" charset="-122"/>
                <a:ea typeface="微软雅黑" pitchFamily="34" charset="-122"/>
              </a:rPr>
              <a:t>100%</a:t>
            </a:r>
            <a:r>
              <a:rPr lang="zh-CN" altLang="en-US" sz="1400" dirty="0">
                <a:latin typeface="微软雅黑" pitchFamily="34" charset="-122"/>
                <a:ea typeface="微软雅黑" pitchFamily="34" charset="-122"/>
              </a:rPr>
              <a:t>，月平均收益率可以达到</a:t>
            </a:r>
            <a:r>
              <a:rPr lang="en-US" altLang="zh-CN" sz="1600" b="1" dirty="0">
                <a:solidFill>
                  <a:srgbClr val="C00000"/>
                </a:solidFill>
                <a:latin typeface="微软雅黑" pitchFamily="34" charset="-122"/>
                <a:ea typeface="微软雅黑" pitchFamily="34" charset="-122"/>
              </a:rPr>
              <a:t>5.71%</a:t>
            </a:r>
            <a:r>
              <a:rPr lang="zh-CN" altLang="en-US" sz="1400" dirty="0">
                <a:latin typeface="微软雅黑" pitchFamily="34" charset="-122"/>
                <a:ea typeface="微软雅黑" pitchFamily="34" charset="-122"/>
              </a:rPr>
              <a:t>，月均胜率可以达到</a:t>
            </a:r>
            <a:r>
              <a:rPr lang="en-US" altLang="zh-CN" sz="1600" b="1" dirty="0">
                <a:solidFill>
                  <a:srgbClr val="C00000"/>
                </a:solidFill>
                <a:latin typeface="微软雅黑" pitchFamily="34" charset="-122"/>
                <a:ea typeface="微软雅黑" pitchFamily="34" charset="-122"/>
              </a:rPr>
              <a:t>76.11%</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spcBef>
                <a:spcPts val="600"/>
              </a:spcBef>
              <a:spcAft>
                <a:spcPts val="600"/>
              </a:spcAft>
              <a:buFont typeface="Wingdings" pitchFamily="2" charset="2"/>
              <a:buChar char="ü"/>
            </a:pPr>
            <a:r>
              <a:rPr lang="zh-CN" altLang="en-US" sz="1400" dirty="0" smtClean="0">
                <a:latin typeface="微软雅黑" pitchFamily="34" charset="-122"/>
                <a:ea typeface="微软雅黑" pitchFamily="34" charset="-122"/>
              </a:rPr>
              <a:t>中</a:t>
            </a:r>
            <a:r>
              <a:rPr lang="zh-CN" altLang="en-US" sz="1400" dirty="0">
                <a:latin typeface="微软雅黑" pitchFamily="34" charset="-122"/>
                <a:ea typeface="微软雅黑" pitchFamily="34" charset="-122"/>
              </a:rPr>
              <a:t>国产能处于收缩阶段时，无论美国朱格拉周期的情况如何，阶段胜率为</a:t>
            </a:r>
            <a:r>
              <a:rPr lang="en-US" altLang="zh-CN" sz="1400" dirty="0">
                <a:latin typeface="微软雅黑" pitchFamily="34" charset="-122"/>
                <a:ea typeface="微软雅黑" pitchFamily="34" charset="-122"/>
              </a:rPr>
              <a:t>0</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cxnSp>
        <p:nvCxnSpPr>
          <p:cNvPr id="28" name="直接连接符 27"/>
          <p:cNvCxnSpPr/>
          <p:nvPr/>
        </p:nvCxnSpPr>
        <p:spPr>
          <a:xfrm>
            <a:off x="323528" y="1563878"/>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45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8860886">
            <a:off x="3024840" y="778496"/>
            <a:ext cx="3132000" cy="3132000"/>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TextBox 14"/>
          <p:cNvSpPr txBox="1"/>
          <p:nvPr/>
        </p:nvSpPr>
        <p:spPr>
          <a:xfrm>
            <a:off x="3491880" y="1359808"/>
            <a:ext cx="2232248" cy="707886"/>
          </a:xfrm>
          <a:prstGeom prst="rect">
            <a:avLst/>
          </a:prstGeom>
          <a:noFill/>
        </p:spPr>
        <p:txBody>
          <a:bodyPr wrap="square" rtlCol="0">
            <a:spAutoFit/>
          </a:bodyPr>
          <a:lstStyle/>
          <a:p>
            <a:r>
              <a:rPr lang="en-US" altLang="zh-CN" sz="40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PART 02</a:t>
            </a:r>
            <a:endParaRPr lang="zh-CN" altLang="en-US" sz="40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17" name="直接连接符 16"/>
          <p:cNvCxnSpPr/>
          <p:nvPr/>
        </p:nvCxnSpPr>
        <p:spPr>
          <a:xfrm>
            <a:off x="4139952" y="2067694"/>
            <a:ext cx="792088"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195736" y="2501485"/>
            <a:ext cx="4772406" cy="646331"/>
          </a:xfrm>
          <a:prstGeom prst="rect">
            <a:avLst/>
          </a:prstGeom>
          <a:solidFill>
            <a:schemeClr val="bg1"/>
          </a:solidFill>
        </p:spPr>
        <p:txBody>
          <a:bodyPr wrap="square">
            <a:spAutoFit/>
          </a:bodyPr>
          <a:lstStyle/>
          <a:p>
            <a:pPr>
              <a:spcAft>
                <a:spcPts val="50"/>
              </a:spcAft>
            </a:pPr>
            <a:r>
              <a:rPr lang="zh-CN" altLang="en-US" sz="3600"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cxnSp>
        <p:nvCxnSpPr>
          <p:cNvPr id="7" name="直接连接符 6"/>
          <p:cNvCxnSpPr/>
          <p:nvPr/>
        </p:nvCxnSpPr>
        <p:spPr>
          <a:xfrm>
            <a:off x="2555776" y="3147814"/>
            <a:ext cx="3816424"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13"/>
          <p:cNvSpPr/>
          <p:nvPr/>
        </p:nvSpPr>
        <p:spPr>
          <a:xfrm rot="18815202">
            <a:off x="4157202" y="3263521"/>
            <a:ext cx="901610" cy="893994"/>
          </a:xfrm>
          <a:custGeom>
            <a:avLst/>
            <a:gdLst>
              <a:gd name="connsiteX0" fmla="*/ 0 w 1985756"/>
              <a:gd name="connsiteY0" fmla="*/ 0 h 1977078"/>
              <a:gd name="connsiteX1" fmla="*/ 1985756 w 1985756"/>
              <a:gd name="connsiteY1" fmla="*/ 0 h 1977078"/>
              <a:gd name="connsiteX2" fmla="*/ 1985756 w 1985756"/>
              <a:gd name="connsiteY2" fmla="*/ 1977078 h 1977078"/>
              <a:gd name="connsiteX3" fmla="*/ 0 w 1985756"/>
              <a:gd name="connsiteY3" fmla="*/ 1977078 h 1977078"/>
              <a:gd name="connsiteX4" fmla="*/ 0 w 1985756"/>
              <a:gd name="connsiteY4" fmla="*/ 0 h 1977078"/>
              <a:gd name="connsiteX0" fmla="*/ 0 w 1985756"/>
              <a:gd name="connsiteY0" fmla="*/ 0 h 1977078"/>
              <a:gd name="connsiteX1" fmla="*/ 982787 w 1985756"/>
              <a:gd name="connsiteY1" fmla="*/ 1002011 h 1977078"/>
              <a:gd name="connsiteX2" fmla="*/ 1985756 w 1985756"/>
              <a:gd name="connsiteY2" fmla="*/ 1977078 h 1977078"/>
              <a:gd name="connsiteX3" fmla="*/ 0 w 1985756"/>
              <a:gd name="connsiteY3" fmla="*/ 1977078 h 1977078"/>
              <a:gd name="connsiteX4" fmla="*/ 0 w 1985756"/>
              <a:gd name="connsiteY4" fmla="*/ 0 h 1977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56" h="1977078">
                <a:moveTo>
                  <a:pt x="0" y="0"/>
                </a:moveTo>
                <a:lnTo>
                  <a:pt x="982787" y="1002011"/>
                </a:lnTo>
                <a:lnTo>
                  <a:pt x="1985756" y="1977078"/>
                </a:lnTo>
                <a:lnTo>
                  <a:pt x="0" y="1977078"/>
                </a:lnTo>
                <a:lnTo>
                  <a:pt x="0" y="0"/>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3" name="页脚占位符 2"/>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17</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312138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800493"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代理变量的选择</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9218" name="Picture 2" descr="C:\Users\admin\Desktop\代理变量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78" y="1059982"/>
            <a:ext cx="8108970"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312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2492990" cy="369332"/>
          </a:xfrm>
          <a:prstGeom prst="rect">
            <a:avLst/>
          </a:prstGeom>
        </p:spPr>
        <p:txBody>
          <a:bodyPr wrap="none">
            <a:spAutoFit/>
          </a:bodyPr>
          <a:lstStyle/>
          <a:p>
            <a:r>
              <a:rPr lang="en-US" altLang="zh-CN" dirty="0">
                <a:solidFill>
                  <a:srgbClr val="8D4949"/>
                </a:solidFill>
                <a:effectLst>
                  <a:outerShdw blurRad="38100" dist="38100" dir="2700000" algn="tl">
                    <a:srgbClr val="000000">
                      <a:alpha val="43137"/>
                    </a:srgbClr>
                  </a:outerShdw>
                </a:effectLst>
                <a:latin typeface="黑体" pitchFamily="49" charset="-122"/>
                <a:ea typeface="黑体" pitchFamily="49" charset="-122"/>
              </a:rPr>
              <a:t>OECD</a:t>
            </a:r>
            <a:r>
              <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rPr>
              <a:t>综合领先</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指标说明</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13" name="图表 12"/>
          <p:cNvGraphicFramePr>
            <a:graphicFrameLocks/>
          </p:cNvGraphicFramePr>
          <p:nvPr>
            <p:extLst>
              <p:ext uri="{D42A27DB-BD31-4B8C-83A1-F6EECF244321}">
                <p14:modId xmlns:p14="http://schemas.microsoft.com/office/powerpoint/2010/main" val="3447071069"/>
              </p:ext>
            </p:extLst>
          </p:nvPr>
        </p:nvGraphicFramePr>
        <p:xfrm>
          <a:off x="1476878" y="1419622"/>
          <a:ext cx="5974220" cy="3247256"/>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接连接符 19"/>
          <p:cNvCxnSpPr/>
          <p:nvPr/>
        </p:nvCxnSpPr>
        <p:spPr>
          <a:xfrm flipV="1">
            <a:off x="1835696" y="2859782"/>
            <a:ext cx="5544616" cy="7200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203848" y="1563638"/>
            <a:ext cx="0" cy="2664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557727" y="1491630"/>
            <a:ext cx="0" cy="2664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012160" y="1563638"/>
            <a:ext cx="0" cy="2664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403648" y="987023"/>
            <a:ext cx="6336704" cy="338554"/>
          </a:xfrm>
          <a:prstGeom prst="rect">
            <a:avLst/>
          </a:prstGeom>
        </p:spPr>
        <p:txBody>
          <a:bodyPr wrap="square">
            <a:spAutoFit/>
          </a:bodyPr>
          <a:lstStyle/>
          <a:p>
            <a:r>
              <a:rPr lang="en-US" altLang="zh-CN" sz="1600" dirty="0">
                <a:solidFill>
                  <a:schemeClr val="tx1">
                    <a:lumMod val="85000"/>
                    <a:lumOff val="15000"/>
                  </a:schemeClr>
                </a:solidFill>
                <a:latin typeface="微软雅黑" pitchFamily="34" charset="-122"/>
                <a:ea typeface="微软雅黑" pitchFamily="34" charset="-122"/>
                <a:cs typeface="Times New Roman" pitchFamily="18" charset="0"/>
              </a:rPr>
              <a:t>OECD</a:t>
            </a:r>
            <a:r>
              <a:rPr lang="zh-CN" altLang="zh-CN" sz="1600" dirty="0">
                <a:solidFill>
                  <a:schemeClr val="tx1">
                    <a:lumMod val="85000"/>
                    <a:lumOff val="15000"/>
                  </a:schemeClr>
                </a:solidFill>
                <a:latin typeface="微软雅黑" pitchFamily="34" charset="-122"/>
                <a:ea typeface="微软雅黑" pitchFamily="34" charset="-122"/>
                <a:cs typeface="Times New Roman" pitchFamily="18" charset="0"/>
              </a:rPr>
              <a:t>综合领先指标（</a:t>
            </a:r>
            <a:r>
              <a:rPr lang="en-US" altLang="zh-CN" sz="1600" dirty="0">
                <a:solidFill>
                  <a:schemeClr val="tx1">
                    <a:lumMod val="85000"/>
                    <a:lumOff val="15000"/>
                  </a:schemeClr>
                </a:solidFill>
                <a:latin typeface="微软雅黑" pitchFamily="34" charset="-122"/>
                <a:ea typeface="微软雅黑" pitchFamily="34" charset="-122"/>
                <a:cs typeface="Times New Roman" pitchFamily="18" charset="0"/>
              </a:rPr>
              <a:t>Composite Leading Indicators</a:t>
            </a:r>
            <a:r>
              <a:rPr lang="zh-CN" altLang="zh-CN" sz="1600" dirty="0">
                <a:solidFill>
                  <a:schemeClr val="tx1">
                    <a:lumMod val="85000"/>
                    <a:lumOff val="15000"/>
                  </a:schemeClr>
                </a:solidFill>
                <a:latin typeface="微软雅黑" pitchFamily="34" charset="-122"/>
                <a:ea typeface="微软雅黑" pitchFamily="34" charset="-122"/>
                <a:cs typeface="Times New Roman" pitchFamily="18" charset="0"/>
              </a:rPr>
              <a:t>，简称</a:t>
            </a:r>
            <a:r>
              <a:rPr lang="en-US" altLang="zh-CN" sz="1600" dirty="0">
                <a:solidFill>
                  <a:schemeClr val="tx1">
                    <a:lumMod val="85000"/>
                    <a:lumOff val="15000"/>
                  </a:schemeClr>
                </a:solidFill>
                <a:latin typeface="微软雅黑" pitchFamily="34" charset="-122"/>
                <a:ea typeface="微软雅黑" pitchFamily="34" charset="-122"/>
                <a:cs typeface="Times New Roman" pitchFamily="18" charset="0"/>
              </a:rPr>
              <a:t>CLI</a:t>
            </a:r>
            <a:r>
              <a:rPr lang="zh-CN" altLang="zh-CN" sz="1600" dirty="0" smtClean="0">
                <a:solidFill>
                  <a:schemeClr val="tx1">
                    <a:lumMod val="85000"/>
                    <a:lumOff val="15000"/>
                  </a:schemeClr>
                </a:solidFill>
                <a:latin typeface="微软雅黑" pitchFamily="34" charset="-122"/>
                <a:ea typeface="微软雅黑" pitchFamily="34" charset="-122"/>
                <a:cs typeface="Times New Roman" pitchFamily="18" charset="0"/>
              </a:rPr>
              <a:t>）</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29" name="TextBox 28"/>
          <p:cNvSpPr txBox="1"/>
          <p:nvPr/>
        </p:nvSpPr>
        <p:spPr>
          <a:xfrm>
            <a:off x="1941771" y="1563638"/>
            <a:ext cx="1152129" cy="369332"/>
          </a:xfrm>
          <a:prstGeom prst="rect">
            <a:avLst/>
          </a:prstGeom>
          <a:noFill/>
        </p:spPr>
        <p:txBody>
          <a:bodyPr wrap="square" rtlCol="0">
            <a:spAutoFit/>
          </a:bodyPr>
          <a:lstStyle/>
          <a:p>
            <a:r>
              <a:rPr lang="zh-CN" altLang="en-US" b="1" dirty="0" smtClean="0">
                <a:solidFill>
                  <a:srgbClr val="8D4949"/>
                </a:solidFill>
                <a:latin typeface="微软雅黑" pitchFamily="34" charset="-122"/>
                <a:ea typeface="微软雅黑" pitchFamily="34" charset="-122"/>
              </a:rPr>
              <a:t>经济顶峰</a:t>
            </a:r>
            <a:endParaRPr lang="zh-CN" altLang="en-US" b="1" dirty="0">
              <a:solidFill>
                <a:srgbClr val="8D4949"/>
              </a:solidFill>
              <a:latin typeface="微软雅黑" pitchFamily="34" charset="-122"/>
              <a:ea typeface="微软雅黑" pitchFamily="34" charset="-122"/>
            </a:endParaRPr>
          </a:p>
        </p:txBody>
      </p:sp>
      <p:sp>
        <p:nvSpPr>
          <p:cNvPr id="30" name="TextBox 29"/>
          <p:cNvSpPr txBox="1"/>
          <p:nvPr/>
        </p:nvSpPr>
        <p:spPr>
          <a:xfrm>
            <a:off x="3278023" y="3579862"/>
            <a:ext cx="1152129" cy="369332"/>
          </a:xfrm>
          <a:prstGeom prst="rect">
            <a:avLst/>
          </a:prstGeom>
          <a:noFill/>
        </p:spPr>
        <p:txBody>
          <a:bodyPr wrap="square" rtlCol="0">
            <a:spAutoFit/>
          </a:bodyPr>
          <a:lstStyle/>
          <a:p>
            <a:r>
              <a:rPr lang="zh-CN" altLang="en-US" b="1" dirty="0" smtClean="0">
                <a:solidFill>
                  <a:srgbClr val="8D4949"/>
                </a:solidFill>
                <a:latin typeface="微软雅黑" pitchFamily="34" charset="-122"/>
                <a:ea typeface="微软雅黑" pitchFamily="34" charset="-122"/>
              </a:rPr>
              <a:t>经济衰退</a:t>
            </a:r>
            <a:endParaRPr lang="zh-CN" altLang="en-US" b="1" dirty="0">
              <a:solidFill>
                <a:srgbClr val="8D4949"/>
              </a:solidFill>
              <a:latin typeface="微软雅黑" pitchFamily="34" charset="-122"/>
              <a:ea typeface="微软雅黑" pitchFamily="34" charset="-122"/>
            </a:endParaRPr>
          </a:p>
        </p:txBody>
      </p:sp>
      <p:sp>
        <p:nvSpPr>
          <p:cNvPr id="31" name="TextBox 30"/>
          <p:cNvSpPr txBox="1"/>
          <p:nvPr/>
        </p:nvSpPr>
        <p:spPr>
          <a:xfrm>
            <a:off x="4657542" y="1563638"/>
            <a:ext cx="1152129" cy="369332"/>
          </a:xfrm>
          <a:prstGeom prst="rect">
            <a:avLst/>
          </a:prstGeom>
          <a:noFill/>
        </p:spPr>
        <p:txBody>
          <a:bodyPr wrap="square" rtlCol="0">
            <a:spAutoFit/>
          </a:bodyPr>
          <a:lstStyle/>
          <a:p>
            <a:r>
              <a:rPr lang="zh-CN" altLang="en-US" b="1" dirty="0" smtClean="0">
                <a:solidFill>
                  <a:srgbClr val="8D4949"/>
                </a:solidFill>
                <a:latin typeface="微软雅黑" pitchFamily="34" charset="-122"/>
                <a:ea typeface="微软雅黑" pitchFamily="34" charset="-122"/>
              </a:rPr>
              <a:t>经济扩张</a:t>
            </a:r>
            <a:endParaRPr lang="zh-CN" altLang="en-US" b="1" dirty="0">
              <a:solidFill>
                <a:srgbClr val="8D4949"/>
              </a:solidFill>
              <a:latin typeface="微软雅黑" pitchFamily="34" charset="-122"/>
              <a:ea typeface="微软雅黑" pitchFamily="34" charset="-122"/>
            </a:endParaRPr>
          </a:p>
        </p:txBody>
      </p:sp>
      <p:sp>
        <p:nvSpPr>
          <p:cNvPr id="32" name="TextBox 31"/>
          <p:cNvSpPr txBox="1"/>
          <p:nvPr/>
        </p:nvSpPr>
        <p:spPr>
          <a:xfrm>
            <a:off x="6156176" y="3579862"/>
            <a:ext cx="1152129" cy="369332"/>
          </a:xfrm>
          <a:prstGeom prst="rect">
            <a:avLst/>
          </a:prstGeom>
          <a:noFill/>
        </p:spPr>
        <p:txBody>
          <a:bodyPr wrap="square" rtlCol="0">
            <a:spAutoFit/>
          </a:bodyPr>
          <a:lstStyle/>
          <a:p>
            <a:r>
              <a:rPr lang="zh-CN" altLang="en-US" b="1" dirty="0" smtClean="0">
                <a:solidFill>
                  <a:srgbClr val="8D4949"/>
                </a:solidFill>
                <a:latin typeface="微软雅黑" pitchFamily="34" charset="-122"/>
                <a:ea typeface="微软雅黑" pitchFamily="34" charset="-122"/>
              </a:rPr>
              <a:t>经济谷底</a:t>
            </a:r>
            <a:endParaRPr lang="zh-CN" altLang="en-US" b="1" dirty="0">
              <a:solidFill>
                <a:srgbClr val="8D4949"/>
              </a:solidFill>
              <a:latin typeface="微软雅黑" pitchFamily="34" charset="-122"/>
              <a:ea typeface="微软雅黑" pitchFamily="34" charset="-122"/>
            </a:endParaRPr>
          </a:p>
        </p:txBody>
      </p:sp>
    </p:spTree>
    <p:extLst>
      <p:ext uri="{BB962C8B-B14F-4D97-AF65-F5344CB8AC3E}">
        <p14:creationId xmlns:p14="http://schemas.microsoft.com/office/powerpoint/2010/main" val="362814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7260" y="2250394"/>
            <a:ext cx="3311212" cy="504056"/>
          </a:xfrm>
        </p:spPr>
        <p:txBody>
          <a:bodyPr/>
          <a:lstStyle/>
          <a:p>
            <a:pPr marL="0" indent="0">
              <a:buNone/>
            </a:pPr>
            <a:r>
              <a:rPr lang="zh-CN" altLang="zh-CN"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a:t>
            </a: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4" name="矩形 3"/>
          <p:cNvSpPr/>
          <p:nvPr/>
        </p:nvSpPr>
        <p:spPr>
          <a:xfrm rot="18924523">
            <a:off x="3158569" y="-1401150"/>
            <a:ext cx="2826864" cy="2802300"/>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78839">
            <a:off x="3573568" y="-988539"/>
            <a:ext cx="1985756" cy="1977078"/>
          </a:xfrm>
          <a:prstGeom prst="rect">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51920" y="195487"/>
            <a:ext cx="144016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effectLst>
                  <a:outerShdw blurRad="38100" dist="38100" dir="2700000" algn="tl">
                    <a:srgbClr val="000000">
                      <a:alpha val="43137"/>
                    </a:srgbClr>
                  </a:outerShdw>
                </a:effectLst>
                <a:latin typeface="黑体" pitchFamily="49" charset="-122"/>
                <a:ea typeface="黑体" pitchFamily="49" charset="-122"/>
              </a:rPr>
              <a:t>目录</a:t>
            </a:r>
            <a:endParaRPr lang="zh-CN" altLang="en-US" sz="3600" b="1" dirty="0">
              <a:effectLst>
                <a:outerShdw blurRad="38100" dist="38100" dir="2700000" algn="tl">
                  <a:srgbClr val="000000">
                    <a:alpha val="43137"/>
                  </a:srgbClr>
                </a:outerShdw>
              </a:effectLst>
              <a:latin typeface="黑体" pitchFamily="49" charset="-122"/>
              <a:ea typeface="黑体" pitchFamily="49" charset="-122"/>
            </a:endParaRPr>
          </a:p>
        </p:txBody>
      </p:sp>
      <p:sp>
        <p:nvSpPr>
          <p:cNvPr id="7" name="内容占位符 2"/>
          <p:cNvSpPr txBox="1">
            <a:spLocks/>
          </p:cNvSpPr>
          <p:nvPr/>
        </p:nvSpPr>
        <p:spPr>
          <a:xfrm>
            <a:off x="5292080" y="2250394"/>
            <a:ext cx="381642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原油价格与中美经济周期</a:t>
            </a:r>
            <a:endParaRPr lang="zh-CN" altLang="en-US"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 name="内容占位符 2"/>
          <p:cNvSpPr txBox="1">
            <a:spLocks/>
          </p:cNvSpPr>
          <p:nvPr/>
        </p:nvSpPr>
        <p:spPr>
          <a:xfrm>
            <a:off x="3259842" y="3447781"/>
            <a:ext cx="3816424" cy="50405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原油价格与基本</a:t>
            </a:r>
            <a:r>
              <a:rPr lang="zh-CN" altLang="en-US"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面</a:t>
            </a: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择</a:t>
            </a:r>
            <a:r>
              <a:rPr lang="zh-CN" altLang="en-US"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时信号</a:t>
            </a:r>
            <a:endParaRPr lang="zh-CN" altLang="en-US"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0" name="TextBox 9"/>
          <p:cNvSpPr txBox="1"/>
          <p:nvPr/>
        </p:nvSpPr>
        <p:spPr>
          <a:xfrm>
            <a:off x="278031" y="2179258"/>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TextBox 10"/>
          <p:cNvSpPr txBox="1"/>
          <p:nvPr/>
        </p:nvSpPr>
        <p:spPr>
          <a:xfrm>
            <a:off x="4608512" y="2179258"/>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02</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TextBox 11"/>
          <p:cNvSpPr txBox="1"/>
          <p:nvPr/>
        </p:nvSpPr>
        <p:spPr>
          <a:xfrm>
            <a:off x="2549791" y="3376645"/>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9" name="页脚占位符 8"/>
          <p:cNvSpPr>
            <a:spLocks noGrp="1"/>
          </p:cNvSpPr>
          <p:nvPr>
            <p:ph type="ftr" sz="quarter" idx="11"/>
          </p:nvPr>
        </p:nvSpPr>
        <p:spPr/>
        <p:txBody>
          <a:bodyPr/>
          <a:lstStyle/>
          <a:p>
            <a:r>
              <a:rPr lang="zh-CN" altLang="en-US" dirty="0" smtClean="0">
                <a:latin typeface="微软雅黑" pitchFamily="34" charset="-122"/>
                <a:ea typeface="微软雅黑" pitchFamily="34" charset="-122"/>
              </a:rPr>
              <a:t>诺德基金</a:t>
            </a:r>
            <a:r>
              <a:rPr lang="en-US" altLang="zh-CN" dirty="0" smtClean="0">
                <a:latin typeface="微软雅黑" pitchFamily="34" charset="-122"/>
                <a:ea typeface="微软雅黑" pitchFamily="34" charset="-122"/>
              </a:rPr>
              <a:t>FOF</a:t>
            </a:r>
            <a:r>
              <a:rPr lang="zh-CN" altLang="en-US" dirty="0" smtClean="0">
                <a:latin typeface="微软雅黑" pitchFamily="34" charset="-122"/>
                <a:ea typeface="微软雅黑" pitchFamily="34" charset="-122"/>
              </a:rPr>
              <a:t>管理部</a:t>
            </a:r>
            <a:endParaRPr lang="zh-CN" altLang="en-US" dirty="0">
              <a:latin typeface="微软雅黑" pitchFamily="34" charset="-122"/>
              <a:ea typeface="微软雅黑" pitchFamily="34" charset="-122"/>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2</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250501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107996"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策略说明</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descr="C:\Users\admin\Desktop\策略说明.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976" y="1059582"/>
            <a:ext cx="6088047"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60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图表 20"/>
          <p:cNvGraphicFramePr>
            <a:graphicFrameLocks/>
          </p:cNvGraphicFramePr>
          <p:nvPr>
            <p:extLst>
              <p:ext uri="{D42A27DB-BD31-4B8C-83A1-F6EECF244321}">
                <p14:modId xmlns:p14="http://schemas.microsoft.com/office/powerpoint/2010/main" val="3628237980"/>
              </p:ext>
            </p:extLst>
          </p:nvPr>
        </p:nvGraphicFramePr>
        <p:xfrm>
          <a:off x="4446240" y="1278849"/>
          <a:ext cx="4320000" cy="223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3762568"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经济走势类策略（始于</a:t>
            </a:r>
            <a:r>
              <a:rPr lang="en-US" altLang="zh-CN"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1983</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年</a:t>
            </a:r>
            <a:r>
              <a:rPr lang="en-US" altLang="zh-CN" dirty="0">
                <a:solidFill>
                  <a:srgbClr val="8D4949"/>
                </a:solidFill>
                <a:effectLst>
                  <a:outerShdw blurRad="38100" dist="38100" dir="2700000" algn="tl">
                    <a:srgbClr val="000000">
                      <a:alpha val="43137"/>
                    </a:srgbClr>
                  </a:outerShdw>
                </a:effectLst>
                <a:latin typeface="黑体" pitchFamily="49" charset="-122"/>
                <a:ea typeface="黑体" pitchFamily="49" charset="-122"/>
              </a:rPr>
              <a:t>3</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月）</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11" name="直接连接符 10"/>
          <p:cNvCxnSpPr/>
          <p:nvPr/>
        </p:nvCxnSpPr>
        <p:spPr>
          <a:xfrm>
            <a:off x="395536" y="1275606"/>
            <a:ext cx="4032448" cy="32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0534" y="960945"/>
            <a:ext cx="1259127" cy="307777"/>
          </a:xfrm>
          <a:prstGeom prst="rect">
            <a:avLst/>
          </a:prstGeom>
        </p:spPr>
        <p:txBody>
          <a:bodyPr wrap="none">
            <a:spAutoFit/>
          </a:bodyPr>
          <a:lstStyle/>
          <a:p>
            <a:pPr marL="285750" indent="-285750">
              <a:buFont typeface="Arial" pitchFamily="34" charset="0"/>
              <a:buChar char="•"/>
            </a:pPr>
            <a:r>
              <a:rPr lang="en-US" altLang="zh-CN" sz="1400" i="1" dirty="0" smtClean="0">
                <a:latin typeface="微软雅黑" pitchFamily="34" charset="-122"/>
                <a:ea typeface="微软雅黑" pitchFamily="34" charset="-122"/>
              </a:rPr>
              <a:t>CLI</a:t>
            </a:r>
            <a:r>
              <a:rPr lang="zh-CN" altLang="en-US" sz="1400" i="1" dirty="0" smtClean="0">
                <a:latin typeface="微软雅黑" pitchFamily="34" charset="-122"/>
                <a:ea typeface="微软雅黑" pitchFamily="34" charset="-122"/>
              </a:rPr>
              <a:t>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77303848"/>
              </p:ext>
            </p:extLst>
          </p:nvPr>
        </p:nvGraphicFramePr>
        <p:xfrm>
          <a:off x="4474552" y="3435846"/>
          <a:ext cx="4345920" cy="1332000"/>
        </p:xfrm>
        <a:graphic>
          <a:graphicData uri="http://schemas.openxmlformats.org/drawingml/2006/table">
            <a:tbl>
              <a:tblPr>
                <a:tableStyleId>{5C22544A-7EE6-4342-B048-85BDC9FD1C3A}</a:tableStyleId>
              </a:tblPr>
              <a:tblGrid>
                <a:gridCol w="1086480"/>
                <a:gridCol w="1086480"/>
                <a:gridCol w="1086480"/>
                <a:gridCol w="1086480"/>
              </a:tblGrid>
              <a:tr h="46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一：</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谷底买入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策略二：</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顶峰</a:t>
                      </a:r>
                      <a:r>
                        <a:rPr lang="en-US" altLang="zh-CN" sz="1300" b="1" u="none" strike="noStrike" dirty="0" smtClean="0">
                          <a:solidFill>
                            <a:srgbClr val="8D4949"/>
                          </a:solidFill>
                          <a:effectLst/>
                          <a:latin typeface="微软雅黑" pitchFamily="34" charset="-122"/>
                          <a:ea typeface="微软雅黑" pitchFamily="34" charset="-122"/>
                        </a:rPr>
                        <a:t>/</a:t>
                      </a:r>
                      <a:r>
                        <a:rPr lang="zh-CN" altLang="en-US" sz="1300" b="1" u="none" strike="noStrike" dirty="0" smtClean="0">
                          <a:solidFill>
                            <a:srgbClr val="8D4949"/>
                          </a:solidFill>
                          <a:effectLst/>
                          <a:latin typeface="微软雅黑" pitchFamily="34" charset="-122"/>
                          <a:ea typeface="微软雅黑" pitchFamily="34" charset="-122"/>
                        </a:rPr>
                        <a:t>谷底</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策略三：提前</a:t>
                      </a:r>
                      <a:r>
                        <a:rPr lang="en-US" altLang="zh-CN" sz="1300" b="1" u="none" strike="noStrike" dirty="0" smtClean="0">
                          <a:solidFill>
                            <a:srgbClr val="8D4949"/>
                          </a:solidFill>
                          <a:effectLst/>
                          <a:latin typeface="微软雅黑" pitchFamily="34" charset="-122"/>
                          <a:ea typeface="微软雅黑" pitchFamily="34" charset="-122"/>
                        </a:rPr>
                        <a:t>4</a:t>
                      </a:r>
                      <a:r>
                        <a:rPr lang="zh-CN" altLang="en-US" sz="1300" b="1" u="none" strike="noStrike" dirty="0" smtClean="0">
                          <a:solidFill>
                            <a:srgbClr val="8D4949"/>
                          </a:solidFill>
                          <a:effectLst/>
                          <a:latin typeface="微软雅黑" pitchFamily="34" charset="-122"/>
                          <a:ea typeface="微软雅黑" pitchFamily="34" charset="-122"/>
                        </a:rPr>
                        <a:t>期预测顶峰</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12.84%</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16.05%</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10.82%</a:t>
                      </a:r>
                    </a:p>
                  </a:txBody>
                  <a:tcPr marL="9525" marR="9525" marT="9525" marB="0" anchor="ctr">
                    <a:lnT w="19050" cap="flat" cmpd="sng" algn="ctr">
                      <a:solidFill>
                        <a:schemeClr val="tx1"/>
                      </a:solidFill>
                      <a:prstDash val="solid"/>
                      <a:round/>
                      <a:headEnd type="none" w="med" len="med"/>
                      <a:tailEnd type="none" w="med" len="med"/>
                    </a:lnT>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9.66%</a:t>
                      </a:r>
                    </a:p>
                  </a:txBody>
                  <a:tcPr marL="9525" marR="9525" marT="9525" marB="0" anchor="ctr">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9.70%</a:t>
                      </a:r>
                    </a:p>
                  </a:txBody>
                  <a:tcPr marL="9525" marR="9525" marT="9525" marB="0" anchor="ctr">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9.67%</a:t>
                      </a:r>
                    </a:p>
                  </a:txBody>
                  <a:tcPr marL="9525" marR="9525" marT="9525" marB="0" anchor="ctr">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1.02 </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1.34 </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0.81 </a:t>
                      </a: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cxnSp>
        <p:nvCxnSpPr>
          <p:cNvPr id="15" name="直接连接符 14"/>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16016" y="922023"/>
            <a:ext cx="2986715"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基本面经济走势类策略净值曲线</a:t>
            </a:r>
            <a:endParaRPr lang="zh-CN" altLang="zh-CN" sz="1400" i="1" dirty="0">
              <a:latin typeface="微软雅黑" pitchFamily="34" charset="-122"/>
              <a:ea typeface="微软雅黑" pitchFamily="34" charset="-122"/>
            </a:endParaRPr>
          </a:p>
        </p:txBody>
      </p:sp>
      <p:graphicFrame>
        <p:nvGraphicFramePr>
          <p:cNvPr id="22" name="图表 21"/>
          <p:cNvGraphicFramePr>
            <a:graphicFrameLocks/>
          </p:cNvGraphicFramePr>
          <p:nvPr>
            <p:extLst>
              <p:ext uri="{D42A27DB-BD31-4B8C-83A1-F6EECF244321}">
                <p14:modId xmlns:p14="http://schemas.microsoft.com/office/powerpoint/2010/main" val="793802108"/>
              </p:ext>
            </p:extLst>
          </p:nvPr>
        </p:nvGraphicFramePr>
        <p:xfrm>
          <a:off x="51561" y="1277227"/>
          <a:ext cx="4320000"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a:off x="179512" y="3435846"/>
            <a:ext cx="4248472" cy="430887"/>
          </a:xfrm>
          <a:prstGeom prst="rect">
            <a:avLst/>
          </a:prstGeom>
          <a:noFill/>
        </p:spPr>
        <p:txBody>
          <a:bodyPr wrap="square" rtlCol="0">
            <a:spAutoFit/>
          </a:bodyPr>
          <a:lstStyle/>
          <a:p>
            <a:r>
              <a:rPr lang="zh-CN" altLang="en-US" sz="1100" dirty="0" smtClean="0">
                <a:solidFill>
                  <a:srgbClr val="AF6565"/>
                </a:solidFill>
                <a:latin typeface="微软雅黑" pitchFamily="34" charset="-122"/>
                <a:ea typeface="微软雅黑" pitchFamily="34" charset="-122"/>
              </a:rPr>
              <a:t>说明：</a:t>
            </a:r>
            <a:endParaRPr lang="en-US" altLang="zh-CN" sz="1100" dirty="0" smtClean="0">
              <a:solidFill>
                <a:srgbClr val="AF6565"/>
              </a:solidFill>
              <a:latin typeface="微软雅黑" pitchFamily="34" charset="-122"/>
              <a:ea typeface="微软雅黑" pitchFamily="34" charset="-122"/>
            </a:endParaRPr>
          </a:p>
          <a:p>
            <a:r>
              <a:rPr lang="zh-CN" altLang="en-US" sz="1100" dirty="0" smtClean="0">
                <a:solidFill>
                  <a:srgbClr val="AF6565"/>
                </a:solidFill>
                <a:latin typeface="微软雅黑" pitchFamily="34" charset="-122"/>
                <a:ea typeface="微软雅黑" pitchFamily="34" charset="-122"/>
              </a:rPr>
              <a:t>夏普比率的计算默认年化无风险收益率为</a:t>
            </a:r>
            <a:r>
              <a:rPr lang="en-US" altLang="zh-CN" sz="1100" dirty="0" smtClean="0">
                <a:solidFill>
                  <a:srgbClr val="AF6565"/>
                </a:solidFill>
                <a:latin typeface="微软雅黑" pitchFamily="34" charset="-122"/>
                <a:ea typeface="微软雅黑" pitchFamily="34" charset="-122"/>
              </a:rPr>
              <a:t>3%</a:t>
            </a:r>
            <a:r>
              <a:rPr lang="zh-CN" altLang="en-US" sz="1100" dirty="0" smtClean="0">
                <a:solidFill>
                  <a:srgbClr val="AF6565"/>
                </a:solidFill>
                <a:latin typeface="微软雅黑" pitchFamily="34" charset="-122"/>
                <a:ea typeface="微软雅黑" pitchFamily="34" charset="-122"/>
              </a:rPr>
              <a:t>。</a:t>
            </a:r>
            <a:endParaRPr lang="zh-CN" altLang="en-US" sz="1100" dirty="0">
              <a:solidFill>
                <a:srgbClr val="AF6565"/>
              </a:solidFill>
              <a:latin typeface="微软雅黑" pitchFamily="34" charset="-122"/>
              <a:ea typeface="微软雅黑" pitchFamily="34" charset="-122"/>
            </a:endParaRPr>
          </a:p>
        </p:txBody>
      </p:sp>
    </p:spTree>
    <p:extLst>
      <p:ext uri="{BB962C8B-B14F-4D97-AF65-F5344CB8AC3E}">
        <p14:creationId xmlns:p14="http://schemas.microsoft.com/office/powerpoint/2010/main" val="2373090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3877985"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经济走势类策略（始于</a:t>
            </a:r>
            <a:r>
              <a:rPr lang="en-US" altLang="zh-CN"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2003</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年</a:t>
            </a:r>
            <a:r>
              <a:rPr lang="en-US" altLang="zh-CN"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12</a:t>
            </a:r>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月）</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11" name="直接连接符 10"/>
          <p:cNvCxnSpPr/>
          <p:nvPr/>
        </p:nvCxnSpPr>
        <p:spPr>
          <a:xfrm>
            <a:off x="395536" y="1275606"/>
            <a:ext cx="4032448" cy="32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0534" y="960945"/>
            <a:ext cx="1259127" cy="307777"/>
          </a:xfrm>
          <a:prstGeom prst="rect">
            <a:avLst/>
          </a:prstGeom>
        </p:spPr>
        <p:txBody>
          <a:bodyPr wrap="none">
            <a:spAutoFit/>
          </a:bodyPr>
          <a:lstStyle/>
          <a:p>
            <a:pPr marL="285750" indent="-285750">
              <a:buFont typeface="Arial" pitchFamily="34" charset="0"/>
              <a:buChar char="•"/>
            </a:pPr>
            <a:r>
              <a:rPr lang="en-US" altLang="zh-CN" sz="1400" i="1" dirty="0" smtClean="0">
                <a:latin typeface="微软雅黑" pitchFamily="34" charset="-122"/>
                <a:ea typeface="微软雅黑" pitchFamily="34" charset="-122"/>
              </a:rPr>
              <a:t>CLI</a:t>
            </a:r>
            <a:r>
              <a:rPr lang="zh-CN" altLang="en-US" sz="1400" i="1" dirty="0" smtClean="0">
                <a:latin typeface="微软雅黑" pitchFamily="34" charset="-122"/>
                <a:ea typeface="微软雅黑" pitchFamily="34" charset="-122"/>
              </a:rPr>
              <a:t>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cxnSp>
        <p:nvCxnSpPr>
          <p:cNvPr id="15" name="直接连接符 14"/>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16016" y="922023"/>
            <a:ext cx="2986715"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基本面经济走势类策略净值曲线</a:t>
            </a:r>
            <a:endParaRPr lang="zh-CN" altLang="zh-CN" sz="1400" i="1" dirty="0">
              <a:latin typeface="微软雅黑" pitchFamily="34" charset="-122"/>
              <a:ea typeface="微软雅黑" pitchFamily="34" charset="-122"/>
            </a:endParaRPr>
          </a:p>
        </p:txBody>
      </p:sp>
      <p:graphicFrame>
        <p:nvGraphicFramePr>
          <p:cNvPr id="23" name="图表 22"/>
          <p:cNvGraphicFramePr>
            <a:graphicFrameLocks/>
          </p:cNvGraphicFramePr>
          <p:nvPr>
            <p:extLst>
              <p:ext uri="{D42A27DB-BD31-4B8C-83A1-F6EECF244321}">
                <p14:modId xmlns:p14="http://schemas.microsoft.com/office/powerpoint/2010/main" val="286564166"/>
              </p:ext>
            </p:extLst>
          </p:nvPr>
        </p:nvGraphicFramePr>
        <p:xfrm>
          <a:off x="4393516" y="1278849"/>
          <a:ext cx="432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372863429"/>
              </p:ext>
            </p:extLst>
          </p:nvPr>
        </p:nvGraphicFramePr>
        <p:xfrm>
          <a:off x="4474552" y="3435846"/>
          <a:ext cx="4345920" cy="1332000"/>
        </p:xfrm>
        <a:graphic>
          <a:graphicData uri="http://schemas.openxmlformats.org/drawingml/2006/table">
            <a:tbl>
              <a:tblPr>
                <a:tableStyleId>{5C22544A-7EE6-4342-B048-85BDC9FD1C3A}</a:tableStyleId>
              </a:tblPr>
              <a:tblGrid>
                <a:gridCol w="1086480"/>
                <a:gridCol w="1086480"/>
                <a:gridCol w="1086480"/>
                <a:gridCol w="1086480"/>
              </a:tblGrid>
              <a:tr h="46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一：</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谷底买入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策略二：</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顶峰</a:t>
                      </a:r>
                      <a:r>
                        <a:rPr lang="en-US" altLang="zh-CN" sz="1300" b="1" u="none" strike="noStrike" dirty="0" smtClean="0">
                          <a:solidFill>
                            <a:srgbClr val="8D4949"/>
                          </a:solidFill>
                          <a:effectLst/>
                          <a:latin typeface="微软雅黑" pitchFamily="34" charset="-122"/>
                          <a:ea typeface="微软雅黑" pitchFamily="34" charset="-122"/>
                        </a:rPr>
                        <a:t>/</a:t>
                      </a:r>
                      <a:r>
                        <a:rPr lang="zh-CN" altLang="en-US" sz="1300" b="1" u="none" strike="noStrike" dirty="0" smtClean="0">
                          <a:solidFill>
                            <a:srgbClr val="8D4949"/>
                          </a:solidFill>
                          <a:effectLst/>
                          <a:latin typeface="微软雅黑" pitchFamily="34" charset="-122"/>
                          <a:ea typeface="微软雅黑" pitchFamily="34" charset="-122"/>
                        </a:rPr>
                        <a:t>谷底</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策略三：提前</a:t>
                      </a:r>
                      <a:r>
                        <a:rPr lang="en-US" altLang="zh-CN" sz="1300" b="1" u="none" strike="noStrike" dirty="0" smtClean="0">
                          <a:solidFill>
                            <a:srgbClr val="8D4949"/>
                          </a:solidFill>
                          <a:effectLst/>
                          <a:latin typeface="微软雅黑" pitchFamily="34" charset="-122"/>
                          <a:ea typeface="微软雅黑" pitchFamily="34" charset="-122"/>
                        </a:rPr>
                        <a:t>4</a:t>
                      </a:r>
                      <a:r>
                        <a:rPr lang="zh-CN" altLang="en-US" sz="1300" b="1" u="none" strike="noStrike" dirty="0" smtClean="0">
                          <a:solidFill>
                            <a:srgbClr val="8D4949"/>
                          </a:solidFill>
                          <a:effectLst/>
                          <a:latin typeface="微软雅黑" pitchFamily="34" charset="-122"/>
                          <a:ea typeface="微软雅黑" pitchFamily="34" charset="-122"/>
                        </a:rPr>
                        <a:t>期预测顶峰</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15.57%</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29.11%</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29.78%</a:t>
                      </a:r>
                    </a:p>
                  </a:txBody>
                  <a:tcPr marL="9525" marR="9525" marT="9525" marB="0" anchor="ctr">
                    <a:lnT w="19050" cap="flat" cmpd="sng" algn="ctr">
                      <a:solidFill>
                        <a:schemeClr val="tx1"/>
                      </a:solidFill>
                      <a:prstDash val="solid"/>
                      <a:round/>
                      <a:headEnd type="none" w="med" len="med"/>
                      <a:tailEnd type="none" w="med" len="med"/>
                    </a:lnT>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9.71%</a:t>
                      </a:r>
                    </a:p>
                  </a:txBody>
                  <a:tcPr marL="9525" marR="9525" marT="9525" marB="0" anchor="ctr">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9.63%</a:t>
                      </a:r>
                    </a:p>
                  </a:txBody>
                  <a:tcPr marL="9525" marR="9525" marT="9525" marB="0" anchor="ctr">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9.54%</a:t>
                      </a:r>
                    </a:p>
                  </a:txBody>
                  <a:tcPr marL="9525" marR="9525" marT="9525" marB="0" anchor="ctr">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a:solidFill>
                            <a:srgbClr val="000000"/>
                          </a:solidFill>
                          <a:effectLst/>
                          <a:latin typeface="微软雅黑" pitchFamily="34" charset="-122"/>
                          <a:ea typeface="微软雅黑" pitchFamily="34" charset="-122"/>
                        </a:rPr>
                        <a:t>1.29 </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2.71 </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b="0" i="0" u="none" strike="noStrike" dirty="0">
                          <a:solidFill>
                            <a:srgbClr val="000000"/>
                          </a:solidFill>
                          <a:effectLst/>
                          <a:latin typeface="微软雅黑" pitchFamily="34" charset="-122"/>
                          <a:ea typeface="微软雅黑" pitchFamily="34" charset="-122"/>
                        </a:rPr>
                        <a:t>2.81 </a:t>
                      </a: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graphicFrame>
        <p:nvGraphicFramePr>
          <p:cNvPr id="26" name="图表 25"/>
          <p:cNvGraphicFramePr>
            <a:graphicFrameLocks/>
          </p:cNvGraphicFramePr>
          <p:nvPr>
            <p:extLst>
              <p:ext uri="{D42A27DB-BD31-4B8C-83A1-F6EECF244321}">
                <p14:modId xmlns:p14="http://schemas.microsoft.com/office/powerpoint/2010/main" val="1092069898"/>
              </p:ext>
            </p:extLst>
          </p:nvPr>
        </p:nvGraphicFramePr>
        <p:xfrm>
          <a:off x="101200" y="1278849"/>
          <a:ext cx="432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9294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2723823"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策略三的参数敏感性测试</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25971600"/>
              </p:ext>
            </p:extLst>
          </p:nvPr>
        </p:nvGraphicFramePr>
        <p:xfrm>
          <a:off x="369835" y="967040"/>
          <a:ext cx="4176574" cy="2389090"/>
        </p:xfrm>
        <a:graphic>
          <a:graphicData uri="http://schemas.openxmlformats.org/drawingml/2006/table">
            <a:tbl>
              <a:tblPr>
                <a:tableStyleId>{5C22544A-7EE6-4342-B048-85BDC9FD1C3A}</a:tableStyleId>
              </a:tblPr>
              <a:tblGrid>
                <a:gridCol w="1075069"/>
                <a:gridCol w="1033835"/>
                <a:gridCol w="1033835"/>
                <a:gridCol w="1033835"/>
              </a:tblGrid>
              <a:tr h="238909">
                <a:tc>
                  <a:txBody>
                    <a:bodyPr/>
                    <a:lstStyle/>
                    <a:p>
                      <a:pPr algn="l" fontAlgn="ctr"/>
                      <a:r>
                        <a:rPr lang="zh-CN" altLang="en-US" sz="1300" b="1" i="0" u="none" strike="noStrike" dirty="0" smtClean="0">
                          <a:solidFill>
                            <a:srgbClr val="8D4949"/>
                          </a:solidFill>
                          <a:effectLst/>
                          <a:latin typeface="微软雅黑" pitchFamily="34" charset="-122"/>
                          <a:ea typeface="微软雅黑" pitchFamily="34" charset="-122"/>
                        </a:rPr>
                        <a:t>提前</a:t>
                      </a:r>
                      <a:r>
                        <a:rPr lang="en-US" altLang="zh-CN" sz="1300" b="1" i="0" u="none" strike="noStrike" dirty="0" smtClean="0">
                          <a:solidFill>
                            <a:srgbClr val="8D4949"/>
                          </a:solidFill>
                          <a:effectLst/>
                          <a:latin typeface="微软雅黑" pitchFamily="34" charset="-122"/>
                          <a:ea typeface="微软雅黑" pitchFamily="34" charset="-122"/>
                        </a:rPr>
                        <a:t>n</a:t>
                      </a:r>
                      <a:r>
                        <a:rPr lang="zh-CN" altLang="en-US" sz="1300" b="1" i="0" u="none" strike="noStrike" dirty="0" smtClean="0">
                          <a:solidFill>
                            <a:srgbClr val="8D4949"/>
                          </a:solidFill>
                          <a:effectLst/>
                          <a:latin typeface="微软雅黑" pitchFamily="34" charset="-122"/>
                          <a:ea typeface="微软雅黑" pitchFamily="34" charset="-122"/>
                        </a:rPr>
                        <a:t>期预测</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0</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29.51%</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9.68%</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2.74 </a:t>
                      </a:r>
                    </a:p>
                  </a:txBody>
                  <a:tcPr marL="9525" marR="9525" marT="9525" marB="0" anchor="ctr">
                    <a:lnT w="19050" cap="flat" cmpd="sng" algn="ctr">
                      <a:solidFill>
                        <a:schemeClr val="tx1"/>
                      </a:solidFill>
                      <a:prstDash val="solid"/>
                      <a:round/>
                      <a:headEnd type="none" w="med" len="med"/>
                      <a:tailEnd type="none" w="med" len="med"/>
                    </a:lnT>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1</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22.54%</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9.69%</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2.02 </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2</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29.07%</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9.64%</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2.70 </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3</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33.18%</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9.60%</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3.14 </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4</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28.61%</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9.61%</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2.67 </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5</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24.03%</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9.68%</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2.17 </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6</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2.68%</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9.32%</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(0.03)</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7</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-3.27%</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9.30%</a:t>
                      </a:r>
                    </a:p>
                  </a:txBody>
                  <a:tcPr marL="9525" marR="9525" marT="9525" marB="0" anchor="ctr">
                    <a:noFill/>
                  </a:tcPr>
                </a:tc>
                <a:tc>
                  <a:txBody>
                    <a:bodyPr/>
                    <a:lstStyle/>
                    <a:p>
                      <a:pPr algn="ctr" fontAlgn="ctr"/>
                      <a:r>
                        <a:rPr lang="en-US" altLang="zh-CN" sz="1300" b="0" i="0" u="none" strike="noStrike">
                          <a:solidFill>
                            <a:srgbClr val="000000"/>
                          </a:solidFill>
                          <a:effectLst/>
                          <a:latin typeface="微软雅黑" pitchFamily="34" charset="-122"/>
                          <a:ea typeface="微软雅黑" pitchFamily="34" charset="-122"/>
                        </a:rPr>
                        <a:t>(0.67)</a:t>
                      </a:r>
                    </a:p>
                  </a:txBody>
                  <a:tcPr marL="9525" marR="9525" marT="9525" marB="0" anchor="ctr">
                    <a:noFill/>
                  </a:tcPr>
                </a:tc>
              </a:tr>
              <a:tr h="238909">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8</a:t>
                      </a:r>
                      <a:r>
                        <a:rPr lang="zh-CN" altLang="en-US" sz="1300" b="1" u="none" strike="noStrike" dirty="0">
                          <a:solidFill>
                            <a:srgbClr val="8D4949"/>
                          </a:solidFill>
                          <a:effectLst/>
                          <a:latin typeface="微软雅黑" pitchFamily="34" charset="-122"/>
                          <a:ea typeface="微软雅黑" pitchFamily="34" charset="-122"/>
                        </a:rPr>
                        <a:t>期</a:t>
                      </a:r>
                      <a:endParaRPr lang="zh-CN" altLang="en-US" sz="1300" b="1" i="0" u="none" strike="noStrike" dirty="0">
                        <a:solidFill>
                          <a:srgbClr val="8D4949"/>
                        </a:solidFill>
                        <a:effectLst/>
                        <a:latin typeface="微软雅黑" pitchFamily="34" charset="-122"/>
                        <a:ea typeface="微软雅黑" pitchFamily="34" charset="-122"/>
                      </a:endParaRPr>
                    </a:p>
                  </a:txBody>
                  <a:tcPr marL="0" marR="0" marT="0" marB="0" anchor="ctr">
                    <a:lnB w="19050" cap="flat" cmpd="sng" algn="ctr">
                      <a:solidFill>
                        <a:schemeClr val="tx1"/>
                      </a:solidFill>
                      <a:prstDash val="solid"/>
                      <a:round/>
                      <a:headEnd type="none" w="med" len="med"/>
                      <a:tailEnd type="none" w="med" len="med"/>
                    </a:lnB>
                    <a:noFill/>
                  </a:tcPr>
                </a:tc>
                <a:tc>
                  <a:txBody>
                    <a:bodyPr/>
                    <a:lstStyle/>
                    <a:p>
                      <a:pPr algn="ctr" fontAlgn="ctr"/>
                      <a:r>
                        <a:rPr lang="en-US" altLang="zh-CN" sz="1300" b="0" i="0" u="none" strike="noStrike" dirty="0">
                          <a:solidFill>
                            <a:srgbClr val="000000"/>
                          </a:solidFill>
                          <a:effectLst/>
                          <a:latin typeface="微软雅黑" pitchFamily="34" charset="-122"/>
                          <a:ea typeface="微软雅黑" pitchFamily="34" charset="-122"/>
                        </a:rPr>
                        <a:t>-4.08%</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ctr"/>
                      <a:r>
                        <a:rPr lang="en-US" altLang="zh-CN" sz="1300" b="0" i="0" u="none" strike="noStrike" dirty="0">
                          <a:solidFill>
                            <a:srgbClr val="000000"/>
                          </a:solidFill>
                          <a:effectLst/>
                          <a:latin typeface="微软雅黑" pitchFamily="34" charset="-122"/>
                          <a:ea typeface="微软雅黑" pitchFamily="34" charset="-122"/>
                        </a:rPr>
                        <a:t>9.21%</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ctr"/>
                      <a:r>
                        <a:rPr lang="en-US" altLang="zh-CN" sz="1300" b="0" i="0" u="none" strike="noStrike" dirty="0">
                          <a:solidFill>
                            <a:srgbClr val="000000"/>
                          </a:solidFill>
                          <a:effectLst/>
                          <a:latin typeface="微软雅黑" pitchFamily="34" charset="-122"/>
                          <a:ea typeface="微软雅黑" pitchFamily="34" charset="-122"/>
                        </a:rPr>
                        <a:t>(0.77)</a:t>
                      </a: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graphicFrame>
        <p:nvGraphicFramePr>
          <p:cNvPr id="24" name="图表 23"/>
          <p:cNvGraphicFramePr>
            <a:graphicFrameLocks/>
          </p:cNvGraphicFramePr>
          <p:nvPr>
            <p:extLst>
              <p:ext uri="{D42A27DB-BD31-4B8C-83A1-F6EECF244321}">
                <p14:modId xmlns:p14="http://schemas.microsoft.com/office/powerpoint/2010/main" val="3948407026"/>
              </p:ext>
            </p:extLst>
          </p:nvPr>
        </p:nvGraphicFramePr>
        <p:xfrm>
          <a:off x="4427984" y="1131590"/>
          <a:ext cx="4572000" cy="2571750"/>
        </p:xfrm>
        <a:graphic>
          <a:graphicData uri="http://schemas.openxmlformats.org/drawingml/2006/chart">
            <c:chart xmlns:c="http://schemas.openxmlformats.org/drawingml/2006/chart" xmlns:r="http://schemas.openxmlformats.org/officeDocument/2006/relationships" r:id="rId2"/>
          </a:graphicData>
        </a:graphic>
      </p:graphicFrame>
      <p:cxnSp>
        <p:nvCxnSpPr>
          <p:cNvPr id="25" name="直接连接符 24"/>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16016" y="922023"/>
            <a:ext cx="2807179"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策略三不同时间参数净值曲线</a:t>
            </a:r>
            <a:endParaRPr lang="zh-CN" altLang="zh-CN" sz="1400" i="1" dirty="0">
              <a:latin typeface="微软雅黑" pitchFamily="34" charset="-122"/>
              <a:ea typeface="微软雅黑" pitchFamily="34" charset="-122"/>
            </a:endParaRPr>
          </a:p>
        </p:txBody>
      </p:sp>
      <p:graphicFrame>
        <p:nvGraphicFramePr>
          <p:cNvPr id="27" name="图表 26"/>
          <p:cNvGraphicFramePr>
            <a:graphicFrameLocks/>
          </p:cNvGraphicFramePr>
          <p:nvPr>
            <p:extLst>
              <p:ext uri="{D42A27DB-BD31-4B8C-83A1-F6EECF244321}">
                <p14:modId xmlns:p14="http://schemas.microsoft.com/office/powerpoint/2010/main" val="1240136063"/>
              </p:ext>
            </p:extLst>
          </p:nvPr>
        </p:nvGraphicFramePr>
        <p:xfrm>
          <a:off x="80374" y="2571750"/>
          <a:ext cx="6327913" cy="28790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819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800493"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供需差异类策略</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2756205243"/>
              </p:ext>
            </p:extLst>
          </p:nvPr>
        </p:nvGraphicFramePr>
        <p:xfrm>
          <a:off x="80374" y="1297043"/>
          <a:ext cx="4320000"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矩形 10"/>
          <p:cNvSpPr/>
          <p:nvPr/>
        </p:nvSpPr>
        <p:spPr>
          <a:xfrm>
            <a:off x="370534" y="960945"/>
            <a:ext cx="1712777"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供需差异与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13" name="矩形 12"/>
          <p:cNvSpPr/>
          <p:nvPr/>
        </p:nvSpPr>
        <p:spPr>
          <a:xfrm>
            <a:off x="4716016" y="922023"/>
            <a:ext cx="2448106"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供需差异类策略净值曲线</a:t>
            </a:r>
            <a:endParaRPr lang="zh-CN" altLang="zh-CN" sz="1400" i="1"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037543300"/>
              </p:ext>
            </p:extLst>
          </p:nvPr>
        </p:nvGraphicFramePr>
        <p:xfrm>
          <a:off x="4572000" y="3435846"/>
          <a:ext cx="4320480" cy="1269765"/>
        </p:xfrm>
        <a:graphic>
          <a:graphicData uri="http://schemas.openxmlformats.org/drawingml/2006/table">
            <a:tbl>
              <a:tblPr>
                <a:tableStyleId>{5C22544A-7EE6-4342-B048-85BDC9FD1C3A}</a:tableStyleId>
              </a:tblPr>
              <a:tblGrid>
                <a:gridCol w="1440160"/>
                <a:gridCol w="1440160"/>
                <a:gridCol w="1440160"/>
              </a:tblGrid>
              <a:tr h="40576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ctr"/>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四：</a:t>
                      </a:r>
                      <a:endParaRPr lang="en-US" altLang="zh-CN" sz="1300" b="1" u="none" strike="noStrike" dirty="0" smtClean="0">
                        <a:solidFill>
                          <a:srgbClr val="8D4949"/>
                        </a:solidFill>
                        <a:effectLst/>
                        <a:latin typeface="微软雅黑" pitchFamily="34" charset="-122"/>
                        <a:ea typeface="微软雅黑" pitchFamily="34" charset="-122"/>
                      </a:endParaRPr>
                    </a:p>
                    <a:p>
                      <a:pPr algn="l" fontAlgn="ctr"/>
                      <a:r>
                        <a:rPr lang="zh-CN" altLang="en-US" sz="1300" b="1" u="none" strike="noStrike" dirty="0" smtClean="0">
                          <a:solidFill>
                            <a:srgbClr val="8D4949"/>
                          </a:solidFill>
                          <a:effectLst/>
                          <a:latin typeface="微软雅黑" pitchFamily="34" charset="-122"/>
                          <a:ea typeface="微软雅黑" pitchFamily="34" charset="-122"/>
                        </a:rPr>
                        <a:t>需求增加买入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ctr"/>
                      <a:r>
                        <a:rPr lang="zh-CN" altLang="en-US" sz="1300" b="1" u="none" strike="noStrike" dirty="0" smtClean="0">
                          <a:solidFill>
                            <a:srgbClr val="8D4949"/>
                          </a:solidFill>
                          <a:effectLst/>
                          <a:latin typeface="微软雅黑" pitchFamily="34" charset="-122"/>
                          <a:ea typeface="微软雅黑" pitchFamily="34" charset="-122"/>
                        </a:rPr>
                        <a:t>策略五：</a:t>
                      </a:r>
                      <a:endParaRPr lang="en-US" altLang="zh-CN" sz="1300" b="1" u="none" strike="noStrike" dirty="0" smtClean="0">
                        <a:solidFill>
                          <a:srgbClr val="8D4949"/>
                        </a:solidFill>
                        <a:effectLst/>
                        <a:latin typeface="微软雅黑" pitchFamily="34" charset="-122"/>
                        <a:ea typeface="微软雅黑" pitchFamily="34" charset="-122"/>
                      </a:endParaRPr>
                    </a:p>
                    <a:p>
                      <a:pPr algn="l" fontAlgn="ctr"/>
                      <a:r>
                        <a:rPr lang="zh-CN" altLang="en-US" sz="1300" b="1" i="0" u="none" strike="noStrike" dirty="0" smtClean="0">
                          <a:solidFill>
                            <a:srgbClr val="8D4949"/>
                          </a:solidFill>
                          <a:effectLst/>
                          <a:latin typeface="微软雅黑" pitchFamily="34" charset="-122"/>
                          <a:ea typeface="微软雅黑" pitchFamily="34" charset="-122"/>
                        </a:rPr>
                        <a:t>供需差滞后四期</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u="none" strike="noStrike" dirty="0">
                          <a:effectLst/>
                          <a:latin typeface="微软雅黑" pitchFamily="34" charset="-122"/>
                          <a:ea typeface="微软雅黑" pitchFamily="34" charset="-122"/>
                        </a:rPr>
                        <a:t>14.63%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9.24%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22.34%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24.59%</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ctr"/>
                      <a:r>
                        <a:rPr lang="en-US" altLang="zh-CN" sz="1300" u="none" strike="noStrike" dirty="0">
                          <a:effectLst/>
                          <a:latin typeface="微软雅黑" pitchFamily="34" charset="-122"/>
                          <a:ea typeface="微软雅黑" pitchFamily="34" charset="-122"/>
                        </a:rPr>
                        <a:t>0.52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0.25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cxnSp>
        <p:nvCxnSpPr>
          <p:cNvPr id="22" name="直接连接符 21"/>
          <p:cNvCxnSpPr/>
          <p:nvPr/>
        </p:nvCxnSpPr>
        <p:spPr>
          <a:xfrm>
            <a:off x="395536" y="1275606"/>
            <a:ext cx="4032448" cy="32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图表 24"/>
          <p:cNvGraphicFramePr>
            <a:graphicFrameLocks/>
          </p:cNvGraphicFramePr>
          <p:nvPr>
            <p:extLst>
              <p:ext uri="{D42A27DB-BD31-4B8C-83A1-F6EECF244321}">
                <p14:modId xmlns:p14="http://schemas.microsoft.com/office/powerpoint/2010/main" val="1532531614"/>
              </p:ext>
            </p:extLst>
          </p:nvPr>
        </p:nvGraphicFramePr>
        <p:xfrm>
          <a:off x="4427984" y="1278849"/>
          <a:ext cx="4572000" cy="2012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1775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2723823"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策略五的参数敏感性测试</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94826829"/>
              </p:ext>
            </p:extLst>
          </p:nvPr>
        </p:nvGraphicFramePr>
        <p:xfrm>
          <a:off x="563041" y="1278849"/>
          <a:ext cx="3792936" cy="1692000"/>
        </p:xfrm>
        <a:graphic>
          <a:graphicData uri="http://schemas.openxmlformats.org/drawingml/2006/table">
            <a:tbl>
              <a:tblPr>
                <a:tableStyleId>{5C22544A-7EE6-4342-B048-85BDC9FD1C3A}</a:tableStyleId>
              </a:tblPr>
              <a:tblGrid>
                <a:gridCol w="840609"/>
                <a:gridCol w="1055859"/>
                <a:gridCol w="948234"/>
                <a:gridCol w="948234"/>
              </a:tblGrid>
              <a:tr h="282000">
                <a:tc>
                  <a:txBody>
                    <a:bodyPr/>
                    <a:lstStyle/>
                    <a:p>
                      <a:pPr algn="l" fontAlgn="ctr"/>
                      <a:endParaRPr lang="zh-CN" altLang="en-US" sz="1300" b="1"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82000">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1</a:t>
                      </a:r>
                      <a:r>
                        <a:rPr lang="zh-CN" altLang="en-US" sz="1300" b="1" u="none" strike="noStrike" dirty="0">
                          <a:solidFill>
                            <a:srgbClr val="8D4949"/>
                          </a:solidFill>
                          <a:effectLst/>
                          <a:latin typeface="微软雅黑" pitchFamily="34" charset="-122"/>
                          <a:ea typeface="微软雅黑" pitchFamily="34" charset="-122"/>
                        </a:rPr>
                        <a:t>季度</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u="none" strike="noStrike" dirty="0">
                          <a:effectLst/>
                          <a:latin typeface="微软雅黑" pitchFamily="34" charset="-122"/>
                          <a:ea typeface="微软雅黑" pitchFamily="34" charset="-122"/>
                        </a:rPr>
                        <a:t>59.11%</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u="none" strike="noStrike" dirty="0">
                          <a:effectLst/>
                          <a:latin typeface="微软雅黑" pitchFamily="34" charset="-122"/>
                          <a:ea typeface="微软雅黑" pitchFamily="34" charset="-122"/>
                        </a:rPr>
                        <a:t>22.92%</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ctr"/>
                      <a:r>
                        <a:rPr lang="en-US" altLang="zh-CN" sz="1300" u="none" strike="noStrike">
                          <a:effectLst/>
                          <a:latin typeface="微软雅黑" pitchFamily="34" charset="-122"/>
                          <a:ea typeface="微软雅黑" pitchFamily="34" charset="-122"/>
                        </a:rPr>
                        <a:t>2.45 </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282000">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2</a:t>
                      </a:r>
                      <a:r>
                        <a:rPr lang="zh-CN" altLang="en-US" sz="1300" b="1" u="none" strike="noStrike" dirty="0">
                          <a:solidFill>
                            <a:srgbClr val="8D4949"/>
                          </a:solidFill>
                          <a:effectLst/>
                          <a:latin typeface="微软雅黑" pitchFamily="34" charset="-122"/>
                          <a:ea typeface="微软雅黑" pitchFamily="34" charset="-122"/>
                        </a:rPr>
                        <a:t>季度</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30.44%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18.34%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a:effectLst/>
                          <a:latin typeface="微软雅黑" pitchFamily="34" charset="-122"/>
                          <a:ea typeface="微软雅黑" pitchFamily="34" charset="-122"/>
                        </a:rPr>
                        <a:t>1.50 </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r>
              <a:tr h="282000">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3</a:t>
                      </a:r>
                      <a:r>
                        <a:rPr lang="zh-CN" altLang="en-US" sz="1300" b="1" u="none" strike="noStrike" dirty="0">
                          <a:solidFill>
                            <a:srgbClr val="8D4949"/>
                          </a:solidFill>
                          <a:effectLst/>
                          <a:latin typeface="微软雅黑" pitchFamily="34" charset="-122"/>
                          <a:ea typeface="微软雅黑" pitchFamily="34" charset="-122"/>
                        </a:rPr>
                        <a:t>季度</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39.88%</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18.36%</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a:effectLst/>
                          <a:latin typeface="微软雅黑" pitchFamily="34" charset="-122"/>
                          <a:ea typeface="微软雅黑" pitchFamily="34" charset="-122"/>
                        </a:rPr>
                        <a:t>2.01 </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r>
              <a:tr h="282000">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4</a:t>
                      </a:r>
                      <a:r>
                        <a:rPr lang="zh-CN" altLang="en-US" sz="1300" b="1" u="none" strike="noStrike" dirty="0">
                          <a:solidFill>
                            <a:srgbClr val="8D4949"/>
                          </a:solidFill>
                          <a:effectLst/>
                          <a:latin typeface="微软雅黑" pitchFamily="34" charset="-122"/>
                          <a:ea typeface="微软雅黑" pitchFamily="34" charset="-122"/>
                        </a:rPr>
                        <a:t>季度</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a:effectLst/>
                          <a:latin typeface="微软雅黑" pitchFamily="34" charset="-122"/>
                          <a:ea typeface="微软雅黑" pitchFamily="34" charset="-122"/>
                        </a:rPr>
                        <a:t>59.49%</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26.27%</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300" u="none" strike="noStrike" dirty="0">
                          <a:effectLst/>
                          <a:latin typeface="微软雅黑" pitchFamily="34" charset="-122"/>
                          <a:ea typeface="微软雅黑" pitchFamily="34" charset="-122"/>
                        </a:rPr>
                        <a:t>2.15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282000">
                <a:tc>
                  <a:txBody>
                    <a:bodyPr/>
                    <a:lstStyle/>
                    <a:p>
                      <a:pPr algn="ctr" fontAlgn="ctr"/>
                      <a:r>
                        <a:rPr lang="en-US" altLang="zh-CN" sz="1300" b="1" u="none" strike="noStrike" dirty="0">
                          <a:solidFill>
                            <a:srgbClr val="8D4949"/>
                          </a:solidFill>
                          <a:effectLst/>
                          <a:latin typeface="微软雅黑" pitchFamily="34" charset="-122"/>
                          <a:ea typeface="微软雅黑" pitchFamily="34" charset="-122"/>
                        </a:rPr>
                        <a:t>5</a:t>
                      </a:r>
                      <a:r>
                        <a:rPr lang="zh-CN" altLang="en-US" sz="1300" b="1" u="none" strike="noStrike" dirty="0">
                          <a:solidFill>
                            <a:srgbClr val="8D4949"/>
                          </a:solidFill>
                          <a:effectLst/>
                          <a:latin typeface="微软雅黑" pitchFamily="34" charset="-122"/>
                          <a:ea typeface="微软雅黑" pitchFamily="34" charset="-122"/>
                        </a:rPr>
                        <a:t>季度</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a:effectLst/>
                          <a:latin typeface="微软雅黑" pitchFamily="34" charset="-122"/>
                          <a:ea typeface="微软雅黑" pitchFamily="34" charset="-122"/>
                        </a:rPr>
                        <a:t>29.03%</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b">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18.33%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b">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1.42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b">
                    <a:lnB w="19050" cap="flat" cmpd="sng" algn="ctr">
                      <a:solidFill>
                        <a:schemeClr val="tx1"/>
                      </a:solidFill>
                      <a:prstDash val="solid"/>
                      <a:round/>
                      <a:headEnd type="none" w="med" len="med"/>
                      <a:tailEnd type="none" w="med" len="med"/>
                    </a:lnB>
                    <a:noFill/>
                  </a:tcPr>
                </a:tc>
              </a:tr>
            </a:tbl>
          </a:graphicData>
        </a:graphic>
      </p:graphicFrame>
      <p:graphicFrame>
        <p:nvGraphicFramePr>
          <p:cNvPr id="10" name="图表 9"/>
          <p:cNvGraphicFramePr>
            <a:graphicFrameLocks/>
          </p:cNvGraphicFramePr>
          <p:nvPr>
            <p:extLst>
              <p:ext uri="{D42A27DB-BD31-4B8C-83A1-F6EECF244321}">
                <p14:modId xmlns:p14="http://schemas.microsoft.com/office/powerpoint/2010/main" val="3052302693"/>
              </p:ext>
            </p:extLst>
          </p:nvPr>
        </p:nvGraphicFramePr>
        <p:xfrm>
          <a:off x="231836" y="1995686"/>
          <a:ext cx="4572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a:graphicFrameLocks/>
          </p:cNvGraphicFramePr>
          <p:nvPr>
            <p:extLst>
              <p:ext uri="{D42A27DB-BD31-4B8C-83A1-F6EECF244321}">
                <p14:modId xmlns:p14="http://schemas.microsoft.com/office/powerpoint/2010/main" val="3625631387"/>
              </p:ext>
            </p:extLst>
          </p:nvPr>
        </p:nvGraphicFramePr>
        <p:xfrm>
          <a:off x="4482244" y="1056690"/>
          <a:ext cx="4572000" cy="2571750"/>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直接连接符 11"/>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716016" y="922023"/>
            <a:ext cx="2807179"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策略五不同时间参数净值曲线</a:t>
            </a:r>
            <a:endParaRPr lang="zh-CN" altLang="zh-CN" sz="1400" i="1" dirty="0">
              <a:latin typeface="微软雅黑" pitchFamily="34" charset="-122"/>
              <a:ea typeface="微软雅黑" pitchFamily="34" charset="-122"/>
            </a:endParaRPr>
          </a:p>
        </p:txBody>
      </p:sp>
    </p:spTree>
    <p:extLst>
      <p:ext uri="{BB962C8B-B14F-4D97-AF65-F5344CB8AC3E}">
        <p14:creationId xmlns:p14="http://schemas.microsoft.com/office/powerpoint/2010/main" val="2250293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338828"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预期类策略</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3514283714"/>
              </p:ext>
            </p:extLst>
          </p:nvPr>
        </p:nvGraphicFramePr>
        <p:xfrm>
          <a:off x="0" y="1278849"/>
          <a:ext cx="4320000" cy="2455156"/>
        </p:xfrm>
        <a:graphic>
          <a:graphicData uri="http://schemas.openxmlformats.org/drawingml/2006/chart">
            <c:chart xmlns:c="http://schemas.openxmlformats.org/drawingml/2006/chart" xmlns:r="http://schemas.openxmlformats.org/officeDocument/2006/relationships" r:id="rId2"/>
          </a:graphicData>
        </a:graphic>
      </p:graphicFrame>
      <p:sp>
        <p:nvSpPr>
          <p:cNvPr id="11" name="矩形 10"/>
          <p:cNvSpPr/>
          <p:nvPr/>
        </p:nvSpPr>
        <p:spPr>
          <a:xfrm>
            <a:off x="370534" y="960945"/>
            <a:ext cx="2071849"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石油消费预期与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sp>
        <p:nvSpPr>
          <p:cNvPr id="13" name="矩形 12"/>
          <p:cNvSpPr/>
          <p:nvPr/>
        </p:nvSpPr>
        <p:spPr>
          <a:xfrm>
            <a:off x="4716016" y="922023"/>
            <a:ext cx="2089033" cy="307777"/>
          </a:xfrm>
          <a:prstGeom prst="rect">
            <a:avLst/>
          </a:prstGeom>
        </p:spPr>
        <p:txBody>
          <a:bodyPr wrap="none">
            <a:spAutoFit/>
          </a:bodyPr>
          <a:lstStyle/>
          <a:p>
            <a:pPr marL="285750" indent="-285750">
              <a:buFont typeface="Arial" pitchFamily="34" charset="0"/>
              <a:buChar char="•"/>
            </a:pPr>
            <a:r>
              <a:rPr lang="zh-CN" altLang="en-US" sz="1400" i="1" dirty="0">
                <a:latin typeface="微软雅黑" pitchFamily="34" charset="-122"/>
                <a:ea typeface="微软雅黑" pitchFamily="34" charset="-122"/>
              </a:rPr>
              <a:t>预期</a:t>
            </a:r>
            <a:r>
              <a:rPr lang="zh-CN" altLang="en-US" sz="1400" i="1" dirty="0" smtClean="0">
                <a:latin typeface="微软雅黑" pitchFamily="34" charset="-122"/>
                <a:ea typeface="微软雅黑" pitchFamily="34" charset="-122"/>
              </a:rPr>
              <a:t>类策略净值曲线</a:t>
            </a:r>
            <a:endParaRPr lang="zh-CN" altLang="zh-CN" sz="1400" i="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56499232"/>
              </p:ext>
            </p:extLst>
          </p:nvPr>
        </p:nvGraphicFramePr>
        <p:xfrm>
          <a:off x="4572002" y="3507854"/>
          <a:ext cx="4248471" cy="1269765"/>
        </p:xfrm>
        <a:graphic>
          <a:graphicData uri="http://schemas.openxmlformats.org/drawingml/2006/table">
            <a:tbl>
              <a:tblPr>
                <a:tableStyleId>{5C22544A-7EE6-4342-B048-85BDC9FD1C3A}</a:tableStyleId>
              </a:tblPr>
              <a:tblGrid>
                <a:gridCol w="1416157"/>
                <a:gridCol w="1416157"/>
                <a:gridCol w="1416157"/>
              </a:tblGrid>
              <a:tr h="40576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六：</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i="0" u="none" strike="noStrike" dirty="0" smtClean="0">
                          <a:solidFill>
                            <a:srgbClr val="8D4949"/>
                          </a:solidFill>
                          <a:effectLst/>
                          <a:latin typeface="微软雅黑" pitchFamily="34" charset="-122"/>
                          <a:ea typeface="微软雅黑" pitchFamily="34" charset="-122"/>
                        </a:rPr>
                        <a:t>预期消费上升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七：</a:t>
                      </a:r>
                      <a:endParaRPr lang="en-US" altLang="zh-CN" sz="1300" b="1" i="0" u="none" strike="noStrike" dirty="0" smtClean="0">
                        <a:solidFill>
                          <a:srgbClr val="8D4949"/>
                        </a:solidFill>
                        <a:effectLst/>
                        <a:latin typeface="微软雅黑" pitchFamily="34" charset="-122"/>
                        <a:ea typeface="微软雅黑" pitchFamily="34" charset="-122"/>
                      </a:endParaRPr>
                    </a:p>
                    <a:p>
                      <a:pPr algn="l" fontAlgn="b"/>
                      <a:r>
                        <a:rPr lang="zh-CN" altLang="en-US" sz="1300" b="1" i="0" u="none" strike="noStrike" dirty="0" smtClean="0">
                          <a:solidFill>
                            <a:srgbClr val="8D4949"/>
                          </a:solidFill>
                          <a:effectLst/>
                          <a:latin typeface="微软雅黑" pitchFamily="34" charset="-122"/>
                          <a:ea typeface="微软雅黑" pitchFamily="34" charset="-122"/>
                        </a:rPr>
                        <a:t>消费预期差大于</a:t>
                      </a:r>
                      <a:r>
                        <a:rPr lang="en-US" altLang="zh-CN" sz="1300" b="1" i="0" u="none" strike="noStrike" dirty="0" smtClean="0">
                          <a:solidFill>
                            <a:srgbClr val="8D4949"/>
                          </a:solidFill>
                          <a:effectLst/>
                          <a:latin typeface="微软雅黑" pitchFamily="34" charset="-122"/>
                          <a:ea typeface="微软雅黑" pitchFamily="34" charset="-122"/>
                        </a:rPr>
                        <a:t>0</a:t>
                      </a:r>
                      <a:endParaRPr lang="en-US" altLang="zh-CN" sz="1300" b="1" u="none" strike="noStrike" dirty="0" smtClean="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18.52%</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25.14%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23.92%</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23.83%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2880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0.65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0.93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cxnSp>
        <p:nvCxnSpPr>
          <p:cNvPr id="20" name="直接连接符 19"/>
          <p:cNvCxnSpPr/>
          <p:nvPr/>
        </p:nvCxnSpPr>
        <p:spPr>
          <a:xfrm>
            <a:off x="395536" y="1275606"/>
            <a:ext cx="4032448" cy="32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716016" y="1268722"/>
            <a:ext cx="4104456" cy="10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a:graphicFrameLocks/>
          </p:cNvGraphicFramePr>
          <p:nvPr>
            <p:extLst>
              <p:ext uri="{D42A27DB-BD31-4B8C-83A1-F6EECF244321}">
                <p14:modId xmlns:p14="http://schemas.microsoft.com/office/powerpoint/2010/main" val="513135337"/>
              </p:ext>
            </p:extLst>
          </p:nvPr>
        </p:nvGraphicFramePr>
        <p:xfrm>
          <a:off x="4427984" y="1273785"/>
          <a:ext cx="432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304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338828"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供给类策略</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42463240"/>
              </p:ext>
            </p:extLst>
          </p:nvPr>
        </p:nvGraphicFramePr>
        <p:xfrm>
          <a:off x="3203848" y="3579862"/>
          <a:ext cx="5644232" cy="1226820"/>
        </p:xfrm>
        <a:graphic>
          <a:graphicData uri="http://schemas.openxmlformats.org/drawingml/2006/table">
            <a:tbl>
              <a:tblPr>
                <a:tableStyleId>{5C22544A-7EE6-4342-B048-85BDC9FD1C3A}</a:tableStyleId>
              </a:tblPr>
              <a:tblGrid>
                <a:gridCol w="1092432"/>
                <a:gridCol w="1274504"/>
                <a:gridCol w="1092432"/>
                <a:gridCol w="1092432"/>
                <a:gridCol w="1092432"/>
              </a:tblGrid>
              <a:tr h="1524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世界石油供给量增加时买入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非欧佩克原油供给量增加时买入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欧佩克原油产量增加时买入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策略八：三个指标同时增加时买入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1524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3.69%</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8.86%</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5.20%</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19.14%</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1524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18.15%</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18.43%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20.31%</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24.68%</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152400">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a:effectLst/>
                          <a:latin typeface="微软雅黑" pitchFamily="34" charset="-122"/>
                          <a:ea typeface="微软雅黑" pitchFamily="34" charset="-122"/>
                        </a:rPr>
                        <a:t>0.04 </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0.32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0.11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0.65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graphicFrame>
        <p:nvGraphicFramePr>
          <p:cNvPr id="10" name="图表 9"/>
          <p:cNvGraphicFramePr>
            <a:graphicFrameLocks/>
          </p:cNvGraphicFramePr>
          <p:nvPr>
            <p:extLst>
              <p:ext uri="{D42A27DB-BD31-4B8C-83A1-F6EECF244321}">
                <p14:modId xmlns:p14="http://schemas.microsoft.com/office/powerpoint/2010/main" val="3632336914"/>
              </p:ext>
            </p:extLst>
          </p:nvPr>
        </p:nvGraphicFramePr>
        <p:xfrm>
          <a:off x="80374" y="1278850"/>
          <a:ext cx="4320000" cy="2805068"/>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直接连接符 10"/>
          <p:cNvCxnSpPr/>
          <p:nvPr/>
        </p:nvCxnSpPr>
        <p:spPr>
          <a:xfrm>
            <a:off x="395536" y="1275606"/>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0534" y="960945"/>
            <a:ext cx="2071849"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石油供给指标与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cxnSp>
        <p:nvCxnSpPr>
          <p:cNvPr id="13" name="直接连接符 12"/>
          <p:cNvCxnSpPr/>
          <p:nvPr/>
        </p:nvCxnSpPr>
        <p:spPr>
          <a:xfrm>
            <a:off x="4716016" y="1278850"/>
            <a:ext cx="3888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16016" y="922023"/>
            <a:ext cx="2089033" cy="307777"/>
          </a:xfrm>
          <a:prstGeom prst="rect">
            <a:avLst/>
          </a:prstGeom>
        </p:spPr>
        <p:txBody>
          <a:bodyPr wrap="none">
            <a:spAutoFit/>
          </a:bodyPr>
          <a:lstStyle/>
          <a:p>
            <a:pPr marL="285750" indent="-285750">
              <a:buFont typeface="Arial" pitchFamily="34" charset="0"/>
              <a:buChar char="•"/>
            </a:pPr>
            <a:r>
              <a:rPr lang="zh-CN" altLang="en-US" sz="1400" i="1" dirty="0">
                <a:latin typeface="微软雅黑" pitchFamily="34" charset="-122"/>
                <a:ea typeface="微软雅黑" pitchFamily="34" charset="-122"/>
              </a:rPr>
              <a:t>供给</a:t>
            </a:r>
            <a:r>
              <a:rPr lang="zh-CN" altLang="en-US" sz="1400" i="1" dirty="0" smtClean="0">
                <a:latin typeface="微软雅黑" pitchFamily="34" charset="-122"/>
                <a:ea typeface="微软雅黑" pitchFamily="34" charset="-122"/>
              </a:rPr>
              <a:t>类策略净值曲线</a:t>
            </a:r>
            <a:endParaRPr lang="zh-CN" altLang="zh-CN" sz="1400" i="1" dirty="0">
              <a:latin typeface="微软雅黑" pitchFamily="34" charset="-122"/>
              <a:ea typeface="微软雅黑" pitchFamily="34" charset="-122"/>
            </a:endParaRPr>
          </a:p>
        </p:txBody>
      </p:sp>
      <p:graphicFrame>
        <p:nvGraphicFramePr>
          <p:cNvPr id="15" name="图表 14"/>
          <p:cNvGraphicFramePr>
            <a:graphicFrameLocks/>
          </p:cNvGraphicFramePr>
          <p:nvPr>
            <p:extLst>
              <p:ext uri="{D42A27DB-BD31-4B8C-83A1-F6EECF244321}">
                <p14:modId xmlns:p14="http://schemas.microsoft.com/office/powerpoint/2010/main" val="959781226"/>
              </p:ext>
            </p:extLst>
          </p:nvPr>
        </p:nvGraphicFramePr>
        <p:xfrm>
          <a:off x="4572000" y="1419622"/>
          <a:ext cx="432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6824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1338828"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库存类策略</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9" name="直接连接符 8"/>
          <p:cNvCxnSpPr/>
          <p:nvPr/>
        </p:nvCxnSpPr>
        <p:spPr>
          <a:xfrm>
            <a:off x="395536" y="1275606"/>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70534" y="960945"/>
            <a:ext cx="1712777"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石油库存与</a:t>
            </a:r>
            <a:r>
              <a:rPr lang="en-US" altLang="zh-CN" sz="1400" i="1" dirty="0" smtClean="0">
                <a:latin typeface="微软雅黑" pitchFamily="34" charset="-122"/>
                <a:ea typeface="微软雅黑" pitchFamily="34" charset="-122"/>
              </a:rPr>
              <a:t>WTI</a:t>
            </a:r>
            <a:endParaRPr lang="zh-CN" altLang="zh-CN" sz="1400" i="1" dirty="0">
              <a:latin typeface="微软雅黑" pitchFamily="34" charset="-122"/>
              <a:ea typeface="微软雅黑" pitchFamily="34" charset="-122"/>
            </a:endParaRPr>
          </a:p>
        </p:txBody>
      </p:sp>
      <p:cxnSp>
        <p:nvCxnSpPr>
          <p:cNvPr id="11" name="直接连接符 10"/>
          <p:cNvCxnSpPr/>
          <p:nvPr/>
        </p:nvCxnSpPr>
        <p:spPr>
          <a:xfrm>
            <a:off x="4716016" y="1278850"/>
            <a:ext cx="3888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716016" y="922023"/>
            <a:ext cx="2089033" cy="307777"/>
          </a:xfrm>
          <a:prstGeom prst="rect">
            <a:avLst/>
          </a:prstGeom>
        </p:spPr>
        <p:txBody>
          <a:bodyPr wrap="none">
            <a:spAutoFit/>
          </a:bodyPr>
          <a:lstStyle/>
          <a:p>
            <a:pPr marL="285750" indent="-285750">
              <a:buFont typeface="Arial" pitchFamily="34" charset="0"/>
              <a:buChar char="•"/>
            </a:pPr>
            <a:r>
              <a:rPr lang="zh-CN" altLang="en-US" sz="1400" i="1" dirty="0" smtClean="0">
                <a:latin typeface="微软雅黑" pitchFamily="34" charset="-122"/>
                <a:ea typeface="微软雅黑" pitchFamily="34" charset="-122"/>
              </a:rPr>
              <a:t>库存类策略净值曲线</a:t>
            </a:r>
            <a:endParaRPr lang="zh-CN" altLang="zh-CN" sz="1400" i="1" dirty="0">
              <a:latin typeface="微软雅黑" pitchFamily="34" charset="-122"/>
              <a:ea typeface="微软雅黑" pitchFamily="34" charset="-122"/>
            </a:endParaRPr>
          </a:p>
        </p:txBody>
      </p:sp>
      <p:graphicFrame>
        <p:nvGraphicFramePr>
          <p:cNvPr id="13" name="图表 12"/>
          <p:cNvGraphicFramePr>
            <a:graphicFrameLocks/>
          </p:cNvGraphicFramePr>
          <p:nvPr>
            <p:extLst>
              <p:ext uri="{D42A27DB-BD31-4B8C-83A1-F6EECF244321}">
                <p14:modId xmlns:p14="http://schemas.microsoft.com/office/powerpoint/2010/main" val="2811620562"/>
              </p:ext>
            </p:extLst>
          </p:nvPr>
        </p:nvGraphicFramePr>
        <p:xfrm>
          <a:off x="29992" y="1278850"/>
          <a:ext cx="4320000" cy="25170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p:cNvGraphicFramePr>
            <a:graphicFrameLocks/>
          </p:cNvGraphicFramePr>
          <p:nvPr>
            <p:extLst>
              <p:ext uri="{D42A27DB-BD31-4B8C-83A1-F6EECF244321}">
                <p14:modId xmlns:p14="http://schemas.microsoft.com/office/powerpoint/2010/main" val="139467996"/>
              </p:ext>
            </p:extLst>
          </p:nvPr>
        </p:nvGraphicFramePr>
        <p:xfrm>
          <a:off x="4374232" y="1307171"/>
          <a:ext cx="4320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904009173"/>
              </p:ext>
            </p:extLst>
          </p:nvPr>
        </p:nvGraphicFramePr>
        <p:xfrm>
          <a:off x="3851920" y="3507854"/>
          <a:ext cx="5065563" cy="1226820"/>
        </p:xfrm>
        <a:graphic>
          <a:graphicData uri="http://schemas.openxmlformats.org/drawingml/2006/table">
            <a:tbl>
              <a:tblPr>
                <a:tableStyleId>{5C22544A-7EE6-4342-B048-85BDC9FD1C3A}</a:tableStyleId>
              </a:tblPr>
              <a:tblGrid>
                <a:gridCol w="1688521"/>
                <a:gridCol w="1688521"/>
                <a:gridCol w="1688521"/>
              </a:tblGrid>
              <a:tr h="18097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策略九：</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库存</a:t>
                      </a:r>
                      <a:r>
                        <a:rPr lang="zh-CN" altLang="en-US" sz="1300" b="1" u="none" strike="noStrike" dirty="0">
                          <a:solidFill>
                            <a:srgbClr val="8D4949"/>
                          </a:solidFill>
                          <a:effectLst/>
                          <a:latin typeface="微软雅黑" pitchFamily="34" charset="-122"/>
                          <a:ea typeface="微软雅黑" pitchFamily="34" charset="-122"/>
                        </a:rPr>
                        <a:t>增加</a:t>
                      </a:r>
                      <a:r>
                        <a:rPr lang="zh-CN" altLang="en-US" sz="1300" b="1" u="none" strike="noStrike" dirty="0" smtClean="0">
                          <a:solidFill>
                            <a:srgbClr val="8D4949"/>
                          </a:solidFill>
                          <a:effectLst/>
                          <a:latin typeface="微软雅黑" pitchFamily="34" charset="-122"/>
                          <a:ea typeface="微软雅黑" pitchFamily="34" charset="-122"/>
                        </a:rPr>
                        <a:t>策略</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a:t>
                      </a:r>
                      <a:r>
                        <a:rPr lang="zh-CN" altLang="en-US" sz="1300" b="1" u="none" strike="noStrike" dirty="0">
                          <a:solidFill>
                            <a:srgbClr val="8D4949"/>
                          </a:solidFill>
                          <a:effectLst/>
                          <a:latin typeface="微软雅黑" pitchFamily="34" charset="-122"/>
                          <a:ea typeface="微软雅黑" pitchFamily="34" charset="-122"/>
                        </a:rPr>
                        <a:t>始于</a:t>
                      </a:r>
                      <a:r>
                        <a:rPr lang="en-US" altLang="zh-CN" sz="1300" b="1" u="none" strike="noStrike" dirty="0">
                          <a:solidFill>
                            <a:srgbClr val="8D4949"/>
                          </a:solidFill>
                          <a:effectLst/>
                          <a:latin typeface="微软雅黑" pitchFamily="34" charset="-122"/>
                          <a:ea typeface="微软雅黑" pitchFamily="34" charset="-122"/>
                        </a:rPr>
                        <a:t>1991</a:t>
                      </a:r>
                      <a:r>
                        <a:rPr lang="zh-CN" altLang="en-US" sz="1300" b="1" u="none" strike="noStrike" dirty="0">
                          <a:solidFill>
                            <a:srgbClr val="8D4949"/>
                          </a:solidFill>
                          <a:effectLst/>
                          <a:latin typeface="微软雅黑" pitchFamily="34" charset="-122"/>
                          <a:ea typeface="微软雅黑" pitchFamily="34" charset="-122"/>
                        </a:rPr>
                        <a:t>年</a:t>
                      </a:r>
                      <a:r>
                        <a:rPr lang="en-US" altLang="zh-CN" sz="1300" b="1" u="none" strike="noStrike" dirty="0">
                          <a:solidFill>
                            <a:srgbClr val="8D4949"/>
                          </a:solidFill>
                          <a:effectLst/>
                          <a:latin typeface="微软雅黑" pitchFamily="34" charset="-122"/>
                          <a:ea typeface="微软雅黑" pitchFamily="34" charset="-122"/>
                        </a:rPr>
                        <a:t>1</a:t>
                      </a:r>
                      <a:r>
                        <a:rPr lang="zh-CN" altLang="en-US" sz="1300" b="1" u="none" strike="noStrike" dirty="0">
                          <a:solidFill>
                            <a:srgbClr val="8D4949"/>
                          </a:solidFill>
                          <a:effectLst/>
                          <a:latin typeface="微软雅黑" pitchFamily="34" charset="-122"/>
                          <a:ea typeface="微软雅黑" pitchFamily="34" charset="-122"/>
                        </a:rPr>
                        <a:t>月）</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策略九：</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库存</a:t>
                      </a:r>
                      <a:r>
                        <a:rPr lang="zh-CN" altLang="en-US" sz="1300" b="1" u="none" strike="noStrike" dirty="0">
                          <a:solidFill>
                            <a:srgbClr val="8D4949"/>
                          </a:solidFill>
                          <a:effectLst/>
                          <a:latin typeface="微软雅黑" pitchFamily="34" charset="-122"/>
                          <a:ea typeface="微软雅黑" pitchFamily="34" charset="-122"/>
                        </a:rPr>
                        <a:t>增加</a:t>
                      </a:r>
                      <a:r>
                        <a:rPr lang="zh-CN" altLang="en-US" sz="1300" b="1" u="none" strike="noStrike" dirty="0" smtClean="0">
                          <a:solidFill>
                            <a:srgbClr val="8D4949"/>
                          </a:solidFill>
                          <a:effectLst/>
                          <a:latin typeface="微软雅黑" pitchFamily="34" charset="-122"/>
                          <a:ea typeface="微软雅黑" pitchFamily="34" charset="-122"/>
                        </a:rPr>
                        <a:t>策略</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（始</a:t>
                      </a:r>
                      <a:r>
                        <a:rPr lang="zh-CN" altLang="en-US" sz="1300" b="1" u="none" strike="noStrike" dirty="0">
                          <a:solidFill>
                            <a:srgbClr val="8D4949"/>
                          </a:solidFill>
                          <a:effectLst/>
                          <a:latin typeface="微软雅黑" pitchFamily="34" charset="-122"/>
                          <a:ea typeface="微软雅黑" pitchFamily="34" charset="-122"/>
                        </a:rPr>
                        <a:t>于</a:t>
                      </a:r>
                      <a:r>
                        <a:rPr lang="en-US" altLang="zh-CN" sz="1300" b="1" u="none" strike="noStrike" dirty="0">
                          <a:solidFill>
                            <a:srgbClr val="8D4949"/>
                          </a:solidFill>
                          <a:effectLst/>
                          <a:latin typeface="微软雅黑" pitchFamily="34" charset="-122"/>
                          <a:ea typeface="微软雅黑" pitchFamily="34" charset="-122"/>
                        </a:rPr>
                        <a:t>2003</a:t>
                      </a:r>
                      <a:r>
                        <a:rPr lang="zh-CN" altLang="en-US" sz="1300" b="1" u="none" strike="noStrike" dirty="0">
                          <a:solidFill>
                            <a:srgbClr val="8D4949"/>
                          </a:solidFill>
                          <a:effectLst/>
                          <a:latin typeface="微软雅黑" pitchFamily="34" charset="-122"/>
                          <a:ea typeface="微软雅黑" pitchFamily="34" charset="-122"/>
                        </a:rPr>
                        <a:t>年</a:t>
                      </a:r>
                      <a:r>
                        <a:rPr lang="en-US" altLang="zh-CN" sz="1300" b="1" u="none" strike="noStrike" dirty="0">
                          <a:solidFill>
                            <a:srgbClr val="8D4949"/>
                          </a:solidFill>
                          <a:effectLst/>
                          <a:latin typeface="微软雅黑" pitchFamily="34" charset="-122"/>
                          <a:ea typeface="微软雅黑" pitchFamily="34" charset="-122"/>
                        </a:rPr>
                        <a:t>10</a:t>
                      </a:r>
                      <a:r>
                        <a:rPr lang="zh-CN" altLang="en-US" sz="1300" b="1" u="none" strike="noStrike" dirty="0">
                          <a:solidFill>
                            <a:srgbClr val="8D4949"/>
                          </a:solidFill>
                          <a:effectLst/>
                          <a:latin typeface="微软雅黑" pitchFamily="34" charset="-122"/>
                          <a:ea typeface="微软雅黑" pitchFamily="34" charset="-122"/>
                        </a:rPr>
                        <a:t>月）</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18097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2.53%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fontAlgn="b"/>
                      <a:r>
                        <a:rPr lang="en-US" altLang="zh-CN" sz="1300" u="none" strike="noStrike" dirty="0">
                          <a:effectLst/>
                          <a:latin typeface="微软雅黑" pitchFamily="34" charset="-122"/>
                          <a:ea typeface="微软雅黑" pitchFamily="34" charset="-122"/>
                        </a:rPr>
                        <a:t>2.00%</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r>
              <a:tr h="18097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4.90%</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c>
                  <a:txBody>
                    <a:bodyPr/>
                    <a:lstStyle/>
                    <a:p>
                      <a:pPr algn="ctr" fontAlgn="b"/>
                      <a:r>
                        <a:rPr lang="en-US" altLang="zh-CN" sz="1300" u="none" strike="noStrike" dirty="0">
                          <a:effectLst/>
                          <a:latin typeface="微软雅黑" pitchFamily="34" charset="-122"/>
                          <a:ea typeface="微软雅黑" pitchFamily="34" charset="-122"/>
                        </a:rPr>
                        <a:t>4.93%</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noFill/>
                  </a:tcPr>
                </a:tc>
              </a:tr>
              <a:tr h="180975">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a:effectLst/>
                          <a:latin typeface="微软雅黑" pitchFamily="34" charset="-122"/>
                          <a:ea typeface="微软雅黑" pitchFamily="34" charset="-122"/>
                        </a:rPr>
                        <a:t>-0.10 </a:t>
                      </a:r>
                      <a:endParaRPr lang="en-US" altLang="zh-CN" sz="1300" b="0" i="0" u="none" strike="noStrike">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fontAlgn="b"/>
                      <a:r>
                        <a:rPr lang="en-US" altLang="zh-CN" sz="1300" u="none" strike="noStrike" dirty="0">
                          <a:effectLst/>
                          <a:latin typeface="微软雅黑" pitchFamily="34" charset="-122"/>
                          <a:ea typeface="微软雅黑" pitchFamily="34" charset="-122"/>
                        </a:rPr>
                        <a:t>-0.20 </a:t>
                      </a:r>
                      <a:endParaRPr lang="en-US" altLang="zh-CN" sz="1300" b="0" i="0" u="none" strike="noStrike" dirty="0">
                        <a:solidFill>
                          <a:srgbClr val="000000"/>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81144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2019/8/8</a:t>
            </a:r>
            <a:endParaRPr lang="zh-CN" altLang="en-US"/>
          </a:p>
        </p:txBody>
      </p:sp>
      <p:sp>
        <p:nvSpPr>
          <p:cNvPr id="5" name="页脚占位符 4"/>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16" name="矩形 15"/>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油价与基本面择时信号</a:t>
            </a:r>
          </a:p>
        </p:txBody>
      </p:sp>
      <p:sp>
        <p:nvSpPr>
          <p:cNvPr id="18" name="TextBox 17"/>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03</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872761" y="552691"/>
            <a:ext cx="646331"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总结</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3" name="内容占位符 8"/>
          <p:cNvSpPr>
            <a:spLocks noGrp="1"/>
          </p:cNvSpPr>
          <p:nvPr>
            <p:ph idx="1"/>
          </p:nvPr>
        </p:nvSpPr>
        <p:spPr>
          <a:xfrm>
            <a:off x="457200" y="3291830"/>
            <a:ext cx="8229600" cy="1224136"/>
          </a:xfrm>
        </p:spPr>
        <p:txBody>
          <a:bodyPr>
            <a:noAutofit/>
          </a:bodyPr>
          <a:lstStyle/>
          <a:p>
            <a:pPr>
              <a:buFont typeface="Wingdings" pitchFamily="2" charset="2"/>
              <a:buChar char="ü"/>
            </a:pPr>
            <a:r>
              <a:rPr lang="zh-CN" altLang="en-US" sz="1600" b="1" dirty="0" smtClean="0">
                <a:solidFill>
                  <a:schemeClr val="accent2">
                    <a:lumMod val="75000"/>
                  </a:schemeClr>
                </a:solidFill>
                <a:latin typeface="微软雅黑" pitchFamily="34" charset="-122"/>
                <a:ea typeface="微软雅黑" pitchFamily="34" charset="-122"/>
                <a:cs typeface="Times New Roman" pitchFamily="18" charset="0"/>
              </a:rPr>
              <a:t>策略一至七均</a:t>
            </a:r>
            <a:r>
              <a:rPr lang="zh-CN" altLang="en-US" sz="1600" b="1" dirty="0">
                <a:solidFill>
                  <a:schemeClr val="accent2">
                    <a:lumMod val="75000"/>
                  </a:schemeClr>
                </a:solidFill>
                <a:latin typeface="微软雅黑" pitchFamily="34" charset="-122"/>
                <a:ea typeface="微软雅黑" pitchFamily="34" charset="-122"/>
                <a:cs typeface="Times New Roman" pitchFamily="18" charset="0"/>
              </a:rPr>
              <a:t>在</a:t>
            </a:r>
            <a:r>
              <a:rPr lang="en-US" altLang="zh-CN" sz="1600" b="1" dirty="0">
                <a:solidFill>
                  <a:schemeClr val="accent2">
                    <a:lumMod val="75000"/>
                  </a:schemeClr>
                </a:solidFill>
                <a:latin typeface="微软雅黑" pitchFamily="34" charset="-122"/>
                <a:ea typeface="微软雅黑" pitchFamily="34" charset="-122"/>
                <a:cs typeface="Times New Roman" pitchFamily="18" charset="0"/>
              </a:rPr>
              <a:t>2008</a:t>
            </a:r>
            <a:r>
              <a:rPr lang="zh-CN" altLang="en-US" sz="1600" b="1" dirty="0">
                <a:solidFill>
                  <a:schemeClr val="accent2">
                    <a:lumMod val="75000"/>
                  </a:schemeClr>
                </a:solidFill>
                <a:latin typeface="微软雅黑" pitchFamily="34" charset="-122"/>
                <a:ea typeface="微软雅黑" pitchFamily="34" charset="-122"/>
                <a:cs typeface="Times New Roman" pitchFamily="18" charset="0"/>
              </a:rPr>
              <a:t>年表现较好</a:t>
            </a:r>
            <a:r>
              <a:rPr lang="zh-CN" altLang="en-US" sz="1600" dirty="0">
                <a:solidFill>
                  <a:schemeClr val="accent2">
                    <a:lumMod val="75000"/>
                  </a:schemeClr>
                </a:solidFill>
                <a:latin typeface="微软雅黑" pitchFamily="34" charset="-122"/>
                <a:ea typeface="微软雅黑" pitchFamily="34" charset="-122"/>
                <a:cs typeface="Times New Roman" pitchFamily="18" charset="0"/>
              </a:rPr>
              <a:t>，主要原因</a:t>
            </a: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是石油价格受到</a:t>
            </a:r>
            <a:r>
              <a:rPr lang="zh-CN" altLang="en-US" sz="1600" b="1" dirty="0" smtClean="0">
                <a:solidFill>
                  <a:schemeClr val="accent2">
                    <a:lumMod val="75000"/>
                  </a:schemeClr>
                </a:solidFill>
                <a:latin typeface="微软雅黑" pitchFamily="34" charset="-122"/>
                <a:ea typeface="微软雅黑" pitchFamily="34" charset="-122"/>
                <a:cs typeface="Times New Roman" pitchFamily="18" charset="0"/>
              </a:rPr>
              <a:t>次贷危机</a:t>
            </a: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的影响，存在短期内的剧烈波动；</a:t>
            </a:r>
            <a:endParaRPr lang="en-US" altLang="zh-CN" sz="1600" dirty="0" smtClean="0">
              <a:solidFill>
                <a:schemeClr val="accent2">
                  <a:lumMod val="75000"/>
                </a:schemeClr>
              </a:solidFill>
              <a:latin typeface="微软雅黑" pitchFamily="34" charset="-122"/>
              <a:ea typeface="微软雅黑" pitchFamily="34" charset="-122"/>
              <a:cs typeface="Times New Roman" pitchFamily="18" charset="0"/>
            </a:endParaRPr>
          </a:p>
          <a:p>
            <a:pPr>
              <a:buFont typeface="Wingdings" pitchFamily="2" charset="2"/>
              <a:buChar char="ü"/>
            </a:pP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但是从</a:t>
            </a:r>
            <a:r>
              <a:rPr lang="zh-CN" altLang="en-US" sz="1600" b="1" dirty="0" smtClean="0">
                <a:solidFill>
                  <a:schemeClr val="accent2">
                    <a:lumMod val="75000"/>
                  </a:schemeClr>
                </a:solidFill>
                <a:latin typeface="微软雅黑" pitchFamily="34" charset="-122"/>
                <a:ea typeface="微软雅黑" pitchFamily="34" charset="-122"/>
                <a:cs typeface="Times New Roman" pitchFamily="18" charset="0"/>
              </a:rPr>
              <a:t>长期</a:t>
            </a: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看，随着</a:t>
            </a:r>
            <a:r>
              <a:rPr lang="en-US" altLang="zh-CN" sz="1600" dirty="0" smtClean="0">
                <a:solidFill>
                  <a:schemeClr val="accent2">
                    <a:lumMod val="75000"/>
                  </a:schemeClr>
                </a:solidFill>
                <a:latin typeface="微软雅黑" pitchFamily="34" charset="-122"/>
                <a:ea typeface="微软雅黑" pitchFamily="34" charset="-122"/>
                <a:cs typeface="Times New Roman" pitchFamily="18" charset="0"/>
              </a:rPr>
              <a:t>2010</a:t>
            </a: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年</a:t>
            </a:r>
            <a:r>
              <a:rPr lang="zh-CN" altLang="en-US" sz="1600" dirty="0">
                <a:solidFill>
                  <a:schemeClr val="accent2">
                    <a:lumMod val="75000"/>
                  </a:schemeClr>
                </a:solidFill>
                <a:latin typeface="微软雅黑" pitchFamily="34" charset="-122"/>
                <a:ea typeface="微软雅黑" pitchFamily="34" charset="-122"/>
                <a:cs typeface="Times New Roman" pitchFamily="18" charset="0"/>
              </a:rPr>
              <a:t>全球经济开始复苏。随着</a:t>
            </a:r>
            <a:r>
              <a:rPr lang="en-US" altLang="zh-CN" sz="1600" b="1" dirty="0">
                <a:solidFill>
                  <a:schemeClr val="accent2">
                    <a:lumMod val="75000"/>
                  </a:schemeClr>
                </a:solidFill>
                <a:latin typeface="微软雅黑" pitchFamily="34" charset="-122"/>
                <a:ea typeface="微软雅黑" pitchFamily="34" charset="-122"/>
                <a:cs typeface="Times New Roman" pitchFamily="18" charset="0"/>
              </a:rPr>
              <a:t>OPEC</a:t>
            </a:r>
            <a:r>
              <a:rPr lang="zh-CN" altLang="en-US" sz="1600" b="1" dirty="0">
                <a:solidFill>
                  <a:schemeClr val="accent2">
                    <a:lumMod val="75000"/>
                  </a:schemeClr>
                </a:solidFill>
                <a:latin typeface="微软雅黑" pitchFamily="34" charset="-122"/>
                <a:ea typeface="微软雅黑" pitchFamily="34" charset="-122"/>
                <a:cs typeface="Times New Roman" pitchFamily="18" charset="0"/>
              </a:rPr>
              <a:t>的减产和发展中国家经济复苏</a:t>
            </a:r>
            <a:r>
              <a:rPr lang="zh-CN" altLang="en-US" sz="1600" dirty="0">
                <a:solidFill>
                  <a:schemeClr val="accent2">
                    <a:lumMod val="75000"/>
                  </a:schemeClr>
                </a:solidFill>
                <a:latin typeface="微软雅黑" pitchFamily="34" charset="-122"/>
                <a:ea typeface="微软雅黑" pitchFamily="34" charset="-122"/>
                <a:cs typeface="Times New Roman" pitchFamily="18" charset="0"/>
              </a:rPr>
              <a:t>，石油的供需逐步平衡，为油价上涨创造了</a:t>
            </a:r>
            <a:r>
              <a:rPr lang="zh-CN" altLang="en-US" sz="1600" dirty="0" smtClean="0">
                <a:solidFill>
                  <a:schemeClr val="accent2">
                    <a:lumMod val="75000"/>
                  </a:schemeClr>
                </a:solidFill>
                <a:latin typeface="微软雅黑" pitchFamily="34" charset="-122"/>
                <a:ea typeface="微软雅黑" pitchFamily="34" charset="-122"/>
                <a:cs typeface="Times New Roman" pitchFamily="18" charset="0"/>
              </a:rPr>
              <a:t>基础。</a:t>
            </a:r>
            <a:endParaRPr lang="zh-CN" altLang="en-US" sz="1600" dirty="0">
              <a:solidFill>
                <a:schemeClr val="accent2">
                  <a:lumMod val="75000"/>
                </a:schemeClr>
              </a:solidFill>
              <a:latin typeface="微软雅黑" pitchFamily="34" charset="-122"/>
              <a:ea typeface="微软雅黑" pitchFamily="34" charset="-122"/>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322303811"/>
              </p:ext>
            </p:extLst>
          </p:nvPr>
        </p:nvGraphicFramePr>
        <p:xfrm>
          <a:off x="311912" y="1059582"/>
          <a:ext cx="8520175" cy="1746614"/>
        </p:xfrm>
        <a:graphic>
          <a:graphicData uri="http://schemas.openxmlformats.org/drawingml/2006/table">
            <a:tbl>
              <a:tblPr>
                <a:tableStyleId>{5C22544A-7EE6-4342-B048-85BDC9FD1C3A}</a:tableStyleId>
              </a:tblPr>
              <a:tblGrid>
                <a:gridCol w="1002772"/>
                <a:gridCol w="835267"/>
                <a:gridCol w="835267"/>
                <a:gridCol w="835267"/>
                <a:gridCol w="835267"/>
                <a:gridCol w="835267"/>
                <a:gridCol w="835267"/>
                <a:gridCol w="835267"/>
                <a:gridCol w="835267"/>
                <a:gridCol w="835267"/>
              </a:tblGrid>
              <a:tr h="792088">
                <a:tc>
                  <a:txBody>
                    <a:bodyPr/>
                    <a:lstStyle/>
                    <a:p>
                      <a:pPr algn="l" rtl="0" fontAlgn="b"/>
                      <a:endParaRPr lang="en-US" altLang="zh-CN" sz="1300" b="1" u="none" strike="noStrike" dirty="0" smtClean="0">
                        <a:solidFill>
                          <a:srgbClr val="8D4949"/>
                        </a:solidFill>
                        <a:effectLst/>
                        <a:latin typeface="微软雅黑" pitchFamily="34" charset="-122"/>
                        <a:ea typeface="微软雅黑" pitchFamily="34" charset="-122"/>
                      </a:endParaRPr>
                    </a:p>
                    <a:p>
                      <a:pPr algn="l" rtl="0" fontAlgn="b"/>
                      <a:r>
                        <a:rPr lang="zh-CN" altLang="en-US" sz="1300" b="1" u="none" strike="noStrike" dirty="0" smtClean="0">
                          <a:solidFill>
                            <a:srgbClr val="8D4949"/>
                          </a:solidFill>
                          <a:effectLst/>
                          <a:latin typeface="微软雅黑" pitchFamily="34" charset="-122"/>
                          <a:ea typeface="微软雅黑" pitchFamily="34" charset="-122"/>
                        </a:rPr>
                        <a:t>指标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一：</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谷底买入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策略二：</a:t>
                      </a:r>
                      <a:endParaRPr lang="en-US" altLang="zh-CN" sz="1300" b="1" u="none" strike="noStrike" dirty="0" smtClean="0">
                        <a:solidFill>
                          <a:srgbClr val="8D4949"/>
                        </a:solidFill>
                        <a:effectLst/>
                        <a:latin typeface="微软雅黑" pitchFamily="34" charset="-122"/>
                        <a:ea typeface="微软雅黑" pitchFamily="34" charset="-122"/>
                      </a:endParaRPr>
                    </a:p>
                    <a:p>
                      <a:pPr algn="l" fontAlgn="b"/>
                      <a:r>
                        <a:rPr lang="zh-CN" altLang="en-US" sz="1300" b="1" u="none" strike="noStrike" dirty="0" smtClean="0">
                          <a:solidFill>
                            <a:srgbClr val="8D4949"/>
                          </a:solidFill>
                          <a:effectLst/>
                          <a:latin typeface="微软雅黑" pitchFamily="34" charset="-122"/>
                          <a:ea typeface="微软雅黑" pitchFamily="34" charset="-122"/>
                        </a:rPr>
                        <a:t>顶峰</a:t>
                      </a:r>
                      <a:r>
                        <a:rPr lang="en-US" altLang="zh-CN" sz="1300" b="1" u="none" strike="noStrike" dirty="0" smtClean="0">
                          <a:solidFill>
                            <a:srgbClr val="8D4949"/>
                          </a:solidFill>
                          <a:effectLst/>
                          <a:latin typeface="微软雅黑" pitchFamily="34" charset="-122"/>
                          <a:ea typeface="微软雅黑" pitchFamily="34" charset="-122"/>
                        </a:rPr>
                        <a:t>/</a:t>
                      </a:r>
                      <a:r>
                        <a:rPr lang="zh-CN" altLang="en-US" sz="1300" b="1" u="none" strike="noStrike" dirty="0" smtClean="0">
                          <a:solidFill>
                            <a:srgbClr val="8D4949"/>
                          </a:solidFill>
                          <a:effectLst/>
                          <a:latin typeface="微软雅黑" pitchFamily="34" charset="-122"/>
                          <a:ea typeface="微软雅黑" pitchFamily="34" charset="-122"/>
                        </a:rPr>
                        <a:t>谷底</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zh-CN" altLang="en-US" sz="1300" b="1" u="none" strike="noStrike" dirty="0" smtClean="0">
                          <a:solidFill>
                            <a:srgbClr val="8D4949"/>
                          </a:solidFill>
                          <a:effectLst/>
                          <a:latin typeface="微软雅黑" pitchFamily="34" charset="-122"/>
                          <a:ea typeface="微软雅黑" pitchFamily="34" charset="-122"/>
                        </a:rPr>
                        <a:t>策略三：提前</a:t>
                      </a:r>
                      <a:r>
                        <a:rPr lang="en-US" altLang="zh-CN" sz="1300" b="1" u="none" strike="noStrike" dirty="0" smtClean="0">
                          <a:solidFill>
                            <a:srgbClr val="8D4949"/>
                          </a:solidFill>
                          <a:effectLst/>
                          <a:latin typeface="微软雅黑" pitchFamily="34" charset="-122"/>
                          <a:ea typeface="微软雅黑" pitchFamily="34" charset="-122"/>
                        </a:rPr>
                        <a:t>4</a:t>
                      </a:r>
                      <a:r>
                        <a:rPr lang="zh-CN" altLang="en-US" sz="1300" b="1" u="none" strike="noStrike" dirty="0" smtClean="0">
                          <a:solidFill>
                            <a:srgbClr val="8D4949"/>
                          </a:solidFill>
                          <a:effectLst/>
                          <a:latin typeface="微软雅黑" pitchFamily="34" charset="-122"/>
                          <a:ea typeface="微软雅黑" pitchFamily="34" charset="-122"/>
                        </a:rPr>
                        <a:t>期预测顶峰</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ctr"/>
                      <a:r>
                        <a:rPr lang="zh-CN" altLang="en-US" sz="1300" b="1" u="none" strike="noStrike" dirty="0">
                          <a:solidFill>
                            <a:srgbClr val="8D4949"/>
                          </a:solidFill>
                          <a:effectLst/>
                          <a:latin typeface="微软雅黑" pitchFamily="34" charset="-122"/>
                          <a:ea typeface="微软雅黑" pitchFamily="34" charset="-122"/>
                        </a:rPr>
                        <a:t>策略</a:t>
                      </a:r>
                      <a:r>
                        <a:rPr lang="zh-CN" altLang="en-US" sz="1300" b="1" u="none" strike="noStrike" dirty="0" smtClean="0">
                          <a:solidFill>
                            <a:srgbClr val="8D4949"/>
                          </a:solidFill>
                          <a:effectLst/>
                          <a:latin typeface="微软雅黑" pitchFamily="34" charset="-122"/>
                          <a:ea typeface="微软雅黑" pitchFamily="34" charset="-122"/>
                        </a:rPr>
                        <a:t>四：</a:t>
                      </a:r>
                      <a:endParaRPr lang="en-US" altLang="zh-CN" sz="1300" b="1" u="none" strike="noStrike" dirty="0" smtClean="0">
                        <a:solidFill>
                          <a:srgbClr val="8D4949"/>
                        </a:solidFill>
                        <a:effectLst/>
                        <a:latin typeface="微软雅黑" pitchFamily="34" charset="-122"/>
                        <a:ea typeface="微软雅黑" pitchFamily="34" charset="-122"/>
                      </a:endParaRPr>
                    </a:p>
                    <a:p>
                      <a:pPr algn="l" fontAlgn="ctr"/>
                      <a:r>
                        <a:rPr lang="zh-CN" altLang="en-US" sz="1300" b="1" u="none" strike="noStrike" dirty="0" smtClean="0">
                          <a:solidFill>
                            <a:srgbClr val="8D4949"/>
                          </a:solidFill>
                          <a:effectLst/>
                          <a:latin typeface="微软雅黑" pitchFamily="34" charset="-122"/>
                          <a:ea typeface="微软雅黑" pitchFamily="34" charset="-122"/>
                        </a:rPr>
                        <a:t>需求增加买入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ctr"/>
                      <a:r>
                        <a:rPr lang="zh-CN" altLang="en-US" sz="1300" b="1" u="none" strike="noStrike" dirty="0" smtClean="0">
                          <a:solidFill>
                            <a:srgbClr val="8D4949"/>
                          </a:solidFill>
                          <a:effectLst/>
                          <a:latin typeface="微软雅黑" pitchFamily="34" charset="-122"/>
                          <a:ea typeface="微软雅黑" pitchFamily="34" charset="-122"/>
                        </a:rPr>
                        <a:t>策略五：</a:t>
                      </a:r>
                      <a:endParaRPr lang="en-US" altLang="zh-CN" sz="1300" b="1" u="none" strike="noStrike" dirty="0" smtClean="0">
                        <a:solidFill>
                          <a:srgbClr val="8D4949"/>
                        </a:solidFill>
                        <a:effectLst/>
                        <a:latin typeface="微软雅黑" pitchFamily="34" charset="-122"/>
                        <a:ea typeface="微软雅黑" pitchFamily="34" charset="-122"/>
                      </a:endParaRPr>
                    </a:p>
                    <a:p>
                      <a:pPr algn="l" fontAlgn="ctr"/>
                      <a:r>
                        <a:rPr lang="zh-CN" altLang="en-US" sz="1300" b="1" i="0" u="none" strike="noStrike" dirty="0" smtClean="0">
                          <a:solidFill>
                            <a:srgbClr val="8D4949"/>
                          </a:solidFill>
                          <a:effectLst/>
                          <a:latin typeface="微软雅黑" pitchFamily="34" charset="-122"/>
                          <a:ea typeface="微软雅黑" pitchFamily="34" charset="-122"/>
                        </a:rPr>
                        <a:t>供需差滞后四期</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策略六：预期消费上升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策略七：消费预期差大于</a:t>
                      </a:r>
                      <a:r>
                        <a:rPr lang="en-US" altLang="zh-CN" sz="1300" b="1" u="none" strike="noStrike" dirty="0">
                          <a:solidFill>
                            <a:srgbClr val="8D4949"/>
                          </a:solidFill>
                          <a:effectLst/>
                          <a:latin typeface="微软雅黑" pitchFamily="34" charset="-122"/>
                          <a:ea typeface="微软雅黑" pitchFamily="34" charset="-122"/>
                        </a:rPr>
                        <a:t>0</a:t>
                      </a:r>
                      <a:endParaRPr lang="en-US" altLang="zh-CN"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策略八：三个指标同时增加时买入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策略九：库存增加</a:t>
                      </a:r>
                      <a:r>
                        <a:rPr lang="zh-CN" altLang="en-US" sz="1300" b="1" u="none" strike="noStrike" dirty="0" smtClean="0">
                          <a:solidFill>
                            <a:srgbClr val="8D4949"/>
                          </a:solidFill>
                          <a:effectLst/>
                          <a:latin typeface="微软雅黑" pitchFamily="34" charset="-122"/>
                          <a:ea typeface="微软雅黑" pitchFamily="34" charset="-122"/>
                        </a:rPr>
                        <a:t>策略</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368482">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年化收益率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dirty="0">
                          <a:solidFill>
                            <a:srgbClr val="000000"/>
                          </a:solidFill>
                          <a:effectLst/>
                          <a:latin typeface="微软雅黑"/>
                        </a:rPr>
                        <a:t>15.57%</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dirty="0">
                          <a:solidFill>
                            <a:srgbClr val="000000"/>
                          </a:solidFill>
                          <a:effectLst/>
                          <a:latin typeface="微软雅黑"/>
                        </a:rPr>
                        <a:t>29.11%</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29.78%</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ctr"/>
                      <a:r>
                        <a:rPr lang="en-US" altLang="zh-CN" sz="1300" b="0" i="0" u="none" strike="noStrike">
                          <a:solidFill>
                            <a:srgbClr val="000000"/>
                          </a:solidFill>
                          <a:effectLst/>
                          <a:latin typeface="微软雅黑"/>
                        </a:rPr>
                        <a:t>14.63%</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9.24%</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18.52%</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25.14%</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19.14%</a:t>
                      </a:r>
                    </a:p>
                  </a:txBody>
                  <a:tcPr marL="9525" marR="9525" marT="9525" marB="0" anchor="ctr">
                    <a:lnT w="19050" cap="flat" cmpd="sng" algn="ctr">
                      <a:solidFill>
                        <a:schemeClr val="tx1"/>
                      </a:solidFill>
                      <a:prstDash val="solid"/>
                      <a:round/>
                      <a:headEnd type="none" w="med" len="med"/>
                      <a:tailEnd type="none" w="med" len="med"/>
                    </a:lnT>
                    <a:noFill/>
                  </a:tcPr>
                </a:tc>
                <a:tc>
                  <a:txBody>
                    <a:bodyPr/>
                    <a:lstStyle/>
                    <a:p>
                      <a:pPr algn="ctr" rtl="0" fontAlgn="b"/>
                      <a:r>
                        <a:rPr lang="en-US" altLang="zh-CN" sz="1300" b="0" i="0" u="none" strike="noStrike">
                          <a:solidFill>
                            <a:srgbClr val="000000"/>
                          </a:solidFill>
                          <a:effectLst/>
                          <a:latin typeface="微软雅黑"/>
                        </a:rPr>
                        <a:t>2.00%</a:t>
                      </a:r>
                    </a:p>
                  </a:txBody>
                  <a:tcPr marL="9525" marR="9525" marT="9525" marB="0" anchor="ctr">
                    <a:lnT w="19050" cap="flat" cmpd="sng" algn="ctr">
                      <a:solidFill>
                        <a:schemeClr val="tx1"/>
                      </a:solidFill>
                      <a:prstDash val="solid"/>
                      <a:round/>
                      <a:headEnd type="none" w="med" len="med"/>
                      <a:tailEnd type="none" w="med" len="med"/>
                    </a:lnT>
                    <a:noFill/>
                  </a:tcPr>
                </a:tc>
              </a:tr>
              <a:tr h="368482">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年化波动率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9.71%</a:t>
                      </a: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9.63%</a:t>
                      </a:r>
                    </a:p>
                  </a:txBody>
                  <a:tcPr marL="9525" marR="9525" marT="9525" marB="0" anchor="ctr">
                    <a:noFill/>
                  </a:tcPr>
                </a:tc>
                <a:tc>
                  <a:txBody>
                    <a:bodyPr/>
                    <a:lstStyle/>
                    <a:p>
                      <a:pPr algn="ctr" rtl="0" fontAlgn="b"/>
                      <a:r>
                        <a:rPr lang="en-US" altLang="zh-CN" sz="1300" b="0" i="0" u="none" strike="noStrike" dirty="0">
                          <a:solidFill>
                            <a:srgbClr val="000000"/>
                          </a:solidFill>
                          <a:effectLst/>
                          <a:latin typeface="微软雅黑"/>
                        </a:rPr>
                        <a:t>9.54%</a:t>
                      </a:r>
                    </a:p>
                  </a:txBody>
                  <a:tcPr marL="9525" marR="9525" marT="9525" marB="0" anchor="ctr">
                    <a:noFill/>
                  </a:tcPr>
                </a:tc>
                <a:tc>
                  <a:txBody>
                    <a:bodyPr/>
                    <a:lstStyle/>
                    <a:p>
                      <a:pPr algn="ctr" rtl="0" fontAlgn="ctr"/>
                      <a:r>
                        <a:rPr lang="en-US" altLang="zh-CN" sz="1300" b="0" i="0" u="none" strike="noStrike" dirty="0">
                          <a:solidFill>
                            <a:srgbClr val="000000"/>
                          </a:solidFill>
                          <a:effectLst/>
                          <a:latin typeface="微软雅黑"/>
                        </a:rPr>
                        <a:t>22.34%</a:t>
                      </a: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24.59%</a:t>
                      </a: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23.92%</a:t>
                      </a: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23.83%</a:t>
                      </a:r>
                    </a:p>
                  </a:txBody>
                  <a:tcPr marL="9525" marR="9525" marT="9525" marB="0" anchor="ctr">
                    <a:noFill/>
                  </a:tcPr>
                </a:tc>
                <a:tc>
                  <a:txBody>
                    <a:bodyPr/>
                    <a:lstStyle/>
                    <a:p>
                      <a:pPr algn="ctr" rtl="0" fontAlgn="b"/>
                      <a:r>
                        <a:rPr lang="en-US" altLang="zh-CN" sz="1300" b="0" i="0" u="none" strike="noStrike" dirty="0">
                          <a:solidFill>
                            <a:srgbClr val="000000"/>
                          </a:solidFill>
                          <a:effectLst/>
                          <a:latin typeface="微软雅黑"/>
                        </a:rPr>
                        <a:t>24.68%</a:t>
                      </a:r>
                    </a:p>
                  </a:txBody>
                  <a:tcPr marL="9525" marR="9525" marT="9525" marB="0" anchor="ctr">
                    <a:noFill/>
                  </a:tcPr>
                </a:tc>
                <a:tc>
                  <a:txBody>
                    <a:bodyPr/>
                    <a:lstStyle/>
                    <a:p>
                      <a:pPr algn="ctr" rtl="0" fontAlgn="b"/>
                      <a:r>
                        <a:rPr lang="en-US" altLang="zh-CN" sz="1300" b="0" i="0" u="none" strike="noStrike">
                          <a:solidFill>
                            <a:srgbClr val="000000"/>
                          </a:solidFill>
                          <a:effectLst/>
                          <a:latin typeface="微软雅黑"/>
                        </a:rPr>
                        <a:t>4.93%</a:t>
                      </a:r>
                    </a:p>
                  </a:txBody>
                  <a:tcPr marL="9525" marR="9525" marT="9525" marB="0" anchor="ctr">
                    <a:noFill/>
                  </a:tcPr>
                </a:tc>
              </a:tr>
              <a:tr h="188566">
                <a:tc>
                  <a:txBody>
                    <a:bodyPr/>
                    <a:lstStyle/>
                    <a:p>
                      <a:pPr algn="l" rtl="0" fontAlgn="b"/>
                      <a:r>
                        <a:rPr lang="zh-CN" altLang="en-US" sz="1300" b="1" u="none" strike="noStrike" dirty="0">
                          <a:solidFill>
                            <a:srgbClr val="8D4949"/>
                          </a:solidFill>
                          <a:effectLst/>
                          <a:latin typeface="微软雅黑" pitchFamily="34" charset="-122"/>
                          <a:ea typeface="微软雅黑" pitchFamily="34" charset="-122"/>
                        </a:rPr>
                        <a:t>夏普比率</a:t>
                      </a:r>
                      <a:endParaRPr lang="zh-CN" altLang="en-US" sz="1300" b="1" i="0" u="none" strike="noStrike" dirty="0">
                        <a:solidFill>
                          <a:srgbClr val="8D4949"/>
                        </a:solidFill>
                        <a:effectLst/>
                        <a:latin typeface="微软雅黑" pitchFamily="34" charset="-122"/>
                        <a:ea typeface="微软雅黑" pitchFamily="34" charset="-122"/>
                      </a:endParaRP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a:solidFill>
                            <a:srgbClr val="000000"/>
                          </a:solidFill>
                          <a:effectLst/>
                          <a:latin typeface="微软雅黑"/>
                        </a:rPr>
                        <a:t>1.29</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a:solidFill>
                            <a:srgbClr val="000000"/>
                          </a:solidFill>
                          <a:effectLst/>
                          <a:latin typeface="微软雅黑"/>
                        </a:rPr>
                        <a:t>2.71</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a:solidFill>
                            <a:srgbClr val="000000"/>
                          </a:solidFill>
                          <a:effectLst/>
                          <a:latin typeface="微软雅黑"/>
                        </a:rPr>
                        <a:t>2.81</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ctr"/>
                      <a:r>
                        <a:rPr lang="en-US" altLang="zh-CN" sz="1300" b="0" i="0" u="none" strike="noStrike">
                          <a:solidFill>
                            <a:srgbClr val="000000"/>
                          </a:solidFill>
                          <a:effectLst/>
                          <a:latin typeface="微软雅黑"/>
                        </a:rPr>
                        <a:t>0.52</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dirty="0">
                          <a:solidFill>
                            <a:srgbClr val="000000"/>
                          </a:solidFill>
                          <a:effectLst/>
                          <a:latin typeface="微软雅黑"/>
                        </a:rPr>
                        <a:t>0.25</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dirty="0">
                          <a:solidFill>
                            <a:srgbClr val="000000"/>
                          </a:solidFill>
                          <a:effectLst/>
                          <a:latin typeface="微软雅黑"/>
                        </a:rPr>
                        <a:t>0.65</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dirty="0">
                          <a:solidFill>
                            <a:srgbClr val="000000"/>
                          </a:solidFill>
                          <a:effectLst/>
                          <a:latin typeface="微软雅黑"/>
                        </a:rPr>
                        <a:t>0.93</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dirty="0">
                          <a:solidFill>
                            <a:srgbClr val="000000"/>
                          </a:solidFill>
                          <a:effectLst/>
                          <a:latin typeface="微软雅黑"/>
                        </a:rPr>
                        <a:t>0.65</a:t>
                      </a:r>
                    </a:p>
                  </a:txBody>
                  <a:tcPr marL="9525" marR="9525" marT="9525" marB="0" anchor="ctr">
                    <a:lnB w="19050" cap="flat" cmpd="sng" algn="ctr">
                      <a:solidFill>
                        <a:schemeClr val="tx1"/>
                      </a:solidFill>
                      <a:prstDash val="solid"/>
                      <a:round/>
                      <a:headEnd type="none" w="med" len="med"/>
                      <a:tailEnd type="none" w="med" len="med"/>
                    </a:lnB>
                    <a:noFill/>
                  </a:tcPr>
                </a:tc>
                <a:tc>
                  <a:txBody>
                    <a:bodyPr/>
                    <a:lstStyle/>
                    <a:p>
                      <a:pPr algn="ctr" rtl="0" fontAlgn="b"/>
                      <a:r>
                        <a:rPr lang="en-US" altLang="zh-CN" sz="1300" b="0" i="0" u="none" strike="noStrike" dirty="0">
                          <a:solidFill>
                            <a:srgbClr val="000000"/>
                          </a:solidFill>
                          <a:effectLst/>
                          <a:latin typeface="微软雅黑"/>
                        </a:rPr>
                        <a:t>-0.2</a:t>
                      </a:r>
                    </a:p>
                  </a:txBody>
                  <a:tcPr marL="9525" marR="9525" marT="9525" marB="0" anchor="ctr">
                    <a:lnB w="1905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4572000" y="2859782"/>
            <a:ext cx="4248472" cy="261610"/>
          </a:xfrm>
          <a:prstGeom prst="rect">
            <a:avLst/>
          </a:prstGeom>
          <a:noFill/>
        </p:spPr>
        <p:txBody>
          <a:bodyPr wrap="square" rtlCol="0">
            <a:spAutoFit/>
          </a:bodyPr>
          <a:lstStyle/>
          <a:p>
            <a:r>
              <a:rPr lang="zh-CN" altLang="en-US" sz="1100" dirty="0" smtClean="0">
                <a:solidFill>
                  <a:srgbClr val="AF6565"/>
                </a:solidFill>
                <a:latin typeface="微软雅黑" pitchFamily="34" charset="-122"/>
                <a:ea typeface="微软雅黑" pitchFamily="34" charset="-122"/>
              </a:rPr>
              <a:t>所有策略时间调整为</a:t>
            </a:r>
            <a:r>
              <a:rPr lang="en-US" altLang="zh-CN" sz="1100" dirty="0" smtClean="0">
                <a:solidFill>
                  <a:srgbClr val="AF6565"/>
                </a:solidFill>
                <a:latin typeface="微软雅黑" pitchFamily="34" charset="-122"/>
                <a:ea typeface="微软雅黑" pitchFamily="34" charset="-122"/>
              </a:rPr>
              <a:t>2003</a:t>
            </a:r>
            <a:r>
              <a:rPr lang="zh-CN" altLang="en-US" sz="1100" dirty="0" smtClean="0">
                <a:solidFill>
                  <a:srgbClr val="AF6565"/>
                </a:solidFill>
                <a:latin typeface="微软雅黑" pitchFamily="34" charset="-122"/>
                <a:ea typeface="微软雅黑" pitchFamily="34" charset="-122"/>
              </a:rPr>
              <a:t>年至</a:t>
            </a:r>
            <a:r>
              <a:rPr lang="en-US" altLang="zh-CN" sz="1100" dirty="0" smtClean="0">
                <a:solidFill>
                  <a:srgbClr val="AF6565"/>
                </a:solidFill>
                <a:latin typeface="微软雅黑" pitchFamily="34" charset="-122"/>
                <a:ea typeface="微软雅黑" pitchFamily="34" charset="-122"/>
              </a:rPr>
              <a:t>2019</a:t>
            </a:r>
            <a:r>
              <a:rPr lang="zh-CN" altLang="en-US" sz="1100" dirty="0" smtClean="0">
                <a:solidFill>
                  <a:srgbClr val="AF6565"/>
                </a:solidFill>
                <a:latin typeface="微软雅黑" pitchFamily="34" charset="-122"/>
                <a:ea typeface="微软雅黑" pitchFamily="34" charset="-122"/>
              </a:rPr>
              <a:t>年，仅存在数据频率上的差异</a:t>
            </a:r>
            <a:endParaRPr lang="zh-CN" altLang="en-US" sz="1100" dirty="0">
              <a:solidFill>
                <a:srgbClr val="AF6565"/>
              </a:solidFill>
              <a:latin typeface="微软雅黑" pitchFamily="34" charset="-122"/>
              <a:ea typeface="微软雅黑" pitchFamily="34" charset="-122"/>
            </a:endParaRPr>
          </a:p>
        </p:txBody>
      </p:sp>
    </p:spTree>
    <p:extLst>
      <p:ext uri="{BB962C8B-B14F-4D97-AF65-F5344CB8AC3E}">
        <p14:creationId xmlns:p14="http://schemas.microsoft.com/office/powerpoint/2010/main" val="3994423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8860886">
            <a:off x="3024840" y="778496"/>
            <a:ext cx="3132000" cy="3132000"/>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TextBox 14"/>
          <p:cNvSpPr txBox="1"/>
          <p:nvPr/>
        </p:nvSpPr>
        <p:spPr>
          <a:xfrm>
            <a:off x="3491880" y="1359808"/>
            <a:ext cx="2232248" cy="707886"/>
          </a:xfrm>
          <a:prstGeom prst="rect">
            <a:avLst/>
          </a:prstGeom>
          <a:noFill/>
        </p:spPr>
        <p:txBody>
          <a:bodyPr wrap="square" rtlCol="0">
            <a:spAutoFit/>
          </a:bodyPr>
          <a:lstStyle/>
          <a:p>
            <a:r>
              <a:rPr lang="en-US" altLang="zh-CN" sz="40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PART 01</a:t>
            </a:r>
            <a:endParaRPr lang="zh-CN" altLang="en-US" sz="40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17" name="直接连接符 16"/>
          <p:cNvCxnSpPr/>
          <p:nvPr/>
        </p:nvCxnSpPr>
        <p:spPr>
          <a:xfrm>
            <a:off x="4139952" y="2067694"/>
            <a:ext cx="792088"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175858" y="2501485"/>
            <a:ext cx="4772406" cy="646331"/>
          </a:xfrm>
          <a:prstGeom prst="rect">
            <a:avLst/>
          </a:prstGeom>
          <a:solidFill>
            <a:schemeClr val="bg1"/>
          </a:solidFill>
        </p:spPr>
        <p:txBody>
          <a:bodyPr wrap="square">
            <a:spAutoFit/>
          </a:bodyPr>
          <a:lstStyle/>
          <a:p>
            <a:pPr>
              <a:spcAft>
                <a:spcPts val="50"/>
              </a:spcAft>
            </a:pPr>
            <a:r>
              <a:rPr lang="zh-CN" altLang="en-US" sz="3600"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p>
        </p:txBody>
      </p:sp>
      <p:cxnSp>
        <p:nvCxnSpPr>
          <p:cNvPr id="7" name="直接连接符 6"/>
          <p:cNvCxnSpPr/>
          <p:nvPr/>
        </p:nvCxnSpPr>
        <p:spPr>
          <a:xfrm>
            <a:off x="2555776" y="3147814"/>
            <a:ext cx="3816424"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13"/>
          <p:cNvSpPr/>
          <p:nvPr/>
        </p:nvSpPr>
        <p:spPr>
          <a:xfrm rot="18815202">
            <a:off x="4157202" y="3263521"/>
            <a:ext cx="901610" cy="893994"/>
          </a:xfrm>
          <a:custGeom>
            <a:avLst/>
            <a:gdLst>
              <a:gd name="connsiteX0" fmla="*/ 0 w 1985756"/>
              <a:gd name="connsiteY0" fmla="*/ 0 h 1977078"/>
              <a:gd name="connsiteX1" fmla="*/ 1985756 w 1985756"/>
              <a:gd name="connsiteY1" fmla="*/ 0 h 1977078"/>
              <a:gd name="connsiteX2" fmla="*/ 1985756 w 1985756"/>
              <a:gd name="connsiteY2" fmla="*/ 1977078 h 1977078"/>
              <a:gd name="connsiteX3" fmla="*/ 0 w 1985756"/>
              <a:gd name="connsiteY3" fmla="*/ 1977078 h 1977078"/>
              <a:gd name="connsiteX4" fmla="*/ 0 w 1985756"/>
              <a:gd name="connsiteY4" fmla="*/ 0 h 1977078"/>
              <a:gd name="connsiteX0" fmla="*/ 0 w 1985756"/>
              <a:gd name="connsiteY0" fmla="*/ 0 h 1977078"/>
              <a:gd name="connsiteX1" fmla="*/ 982787 w 1985756"/>
              <a:gd name="connsiteY1" fmla="*/ 1002011 h 1977078"/>
              <a:gd name="connsiteX2" fmla="*/ 1985756 w 1985756"/>
              <a:gd name="connsiteY2" fmla="*/ 1977078 h 1977078"/>
              <a:gd name="connsiteX3" fmla="*/ 0 w 1985756"/>
              <a:gd name="connsiteY3" fmla="*/ 1977078 h 1977078"/>
              <a:gd name="connsiteX4" fmla="*/ 0 w 1985756"/>
              <a:gd name="connsiteY4" fmla="*/ 0 h 1977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56" h="1977078">
                <a:moveTo>
                  <a:pt x="0" y="0"/>
                </a:moveTo>
                <a:lnTo>
                  <a:pt x="982787" y="1002011"/>
                </a:lnTo>
                <a:lnTo>
                  <a:pt x="1985756" y="1977078"/>
                </a:lnTo>
                <a:lnTo>
                  <a:pt x="0" y="1977078"/>
                </a:lnTo>
                <a:lnTo>
                  <a:pt x="0" y="0"/>
                </a:lnTo>
                <a:close/>
              </a:path>
            </a:pathLst>
          </a:cu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3" name="页脚占位符 2"/>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3</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303982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67544" y="763568"/>
            <a:ext cx="5328592" cy="3970318"/>
          </a:xfrm>
          <a:prstGeom prst="rect">
            <a:avLst/>
          </a:prstGeom>
        </p:spPr>
        <p:txBody>
          <a:bodyPr wrap="square">
            <a:spAutoFit/>
          </a:bodyPr>
          <a:lstStyle/>
          <a:p>
            <a:r>
              <a:rPr lang="zh-CN" altLang="zh-CN" sz="1400" b="1" dirty="0">
                <a:solidFill>
                  <a:schemeClr val="accent2">
                    <a:lumMod val="75000"/>
                  </a:schemeClr>
                </a:solidFill>
                <a:latin typeface="微软雅黑" pitchFamily="34" charset="-122"/>
                <a:ea typeface="微软雅黑" pitchFamily="34" charset="-122"/>
              </a:rPr>
              <a:t>郑源</a:t>
            </a:r>
            <a:r>
              <a:rPr lang="zh-CN" altLang="zh-CN" sz="1400" dirty="0">
                <a:solidFill>
                  <a:schemeClr val="accent2">
                    <a:lumMod val="75000"/>
                  </a:schemeClr>
                </a:solidFill>
                <a:latin typeface="微软雅黑" pitchFamily="34" charset="-122"/>
                <a:ea typeface="微软雅黑" pitchFamily="34" charset="-122"/>
              </a:rPr>
              <a:t>：</a:t>
            </a:r>
            <a:r>
              <a:rPr lang="zh-CN" altLang="zh-CN" sz="1400" b="1" dirty="0">
                <a:solidFill>
                  <a:schemeClr val="accent2">
                    <a:lumMod val="75000"/>
                  </a:schemeClr>
                </a:solidFill>
                <a:latin typeface="微软雅黑" pitchFamily="34" charset="-122"/>
                <a:ea typeface="微软雅黑" pitchFamily="34" charset="-122"/>
              </a:rPr>
              <a:t>诺德基金</a:t>
            </a:r>
            <a:r>
              <a:rPr lang="en-US" altLang="zh-CN" sz="1400" b="1" dirty="0">
                <a:solidFill>
                  <a:schemeClr val="accent2">
                    <a:lumMod val="75000"/>
                  </a:schemeClr>
                </a:solidFill>
                <a:latin typeface="微软雅黑" pitchFamily="34" charset="-122"/>
                <a:ea typeface="微软雅黑" pitchFamily="34" charset="-122"/>
              </a:rPr>
              <a:t>FOF</a:t>
            </a:r>
            <a:r>
              <a:rPr lang="zh-CN" altLang="zh-CN" sz="1400" b="1" dirty="0">
                <a:solidFill>
                  <a:schemeClr val="accent2">
                    <a:lumMod val="75000"/>
                  </a:schemeClr>
                </a:solidFill>
                <a:latin typeface="微软雅黑" pitchFamily="34" charset="-122"/>
                <a:ea typeface="微软雅黑" pitchFamily="34" charset="-122"/>
              </a:rPr>
              <a:t>管理部投资总监</a:t>
            </a:r>
            <a:r>
              <a:rPr lang="zh-CN" altLang="zh-CN" sz="1400" dirty="0">
                <a:solidFill>
                  <a:schemeClr val="accent2">
                    <a:lumMod val="75000"/>
                  </a:schemeClr>
                </a:solidFill>
                <a:latin typeface="微软雅黑" pitchFamily="34" charset="-122"/>
                <a:ea typeface="微软雅黑" pitchFamily="34" charset="-122"/>
              </a:rPr>
              <a:t>。香港理工大学计算机博士。曾于</a:t>
            </a:r>
            <a:r>
              <a:rPr lang="en-US" altLang="zh-CN" sz="1400" dirty="0">
                <a:solidFill>
                  <a:schemeClr val="accent2">
                    <a:lumMod val="75000"/>
                  </a:schemeClr>
                </a:solidFill>
                <a:latin typeface="微软雅黑" pitchFamily="34" charset="-122"/>
                <a:ea typeface="微软雅黑" pitchFamily="34" charset="-122"/>
              </a:rPr>
              <a:t>2011</a:t>
            </a:r>
            <a:r>
              <a:rPr lang="zh-CN" altLang="zh-CN" sz="1400" dirty="0">
                <a:solidFill>
                  <a:schemeClr val="accent2">
                    <a:lumMod val="75000"/>
                  </a:schemeClr>
                </a:solidFill>
                <a:latin typeface="微软雅黑" pitchFamily="34" charset="-122"/>
                <a:ea typeface="微软雅黑" pitchFamily="34" charset="-122"/>
              </a:rPr>
              <a:t>年到</a:t>
            </a:r>
            <a:r>
              <a:rPr lang="en-US" altLang="zh-CN" sz="1400" dirty="0">
                <a:solidFill>
                  <a:schemeClr val="accent2">
                    <a:lumMod val="75000"/>
                  </a:schemeClr>
                </a:solidFill>
                <a:latin typeface="微软雅黑" pitchFamily="34" charset="-122"/>
                <a:ea typeface="微软雅黑" pitchFamily="34" charset="-122"/>
              </a:rPr>
              <a:t>2016</a:t>
            </a:r>
            <a:r>
              <a:rPr lang="zh-CN" altLang="zh-CN" sz="1400" dirty="0">
                <a:solidFill>
                  <a:schemeClr val="accent2">
                    <a:lumMod val="75000"/>
                  </a:schemeClr>
                </a:solidFill>
                <a:latin typeface="微软雅黑" pitchFamily="34" charset="-122"/>
                <a:ea typeface="微软雅黑" pitchFamily="34" charset="-122"/>
              </a:rPr>
              <a:t>年期间，先后在华泰联合证券、民生证券、和中国银河证券任职高级金融工程研究员。在</a:t>
            </a:r>
            <a:r>
              <a:rPr lang="en-US" altLang="zh-CN" sz="1400" dirty="0">
                <a:solidFill>
                  <a:schemeClr val="accent2">
                    <a:lumMod val="75000"/>
                  </a:schemeClr>
                </a:solidFill>
                <a:latin typeface="微软雅黑" pitchFamily="34" charset="-122"/>
                <a:ea typeface="微软雅黑" pitchFamily="34" charset="-122"/>
              </a:rPr>
              <a:t>2009</a:t>
            </a:r>
            <a:r>
              <a:rPr lang="zh-CN" altLang="zh-CN" sz="1400" dirty="0">
                <a:solidFill>
                  <a:schemeClr val="accent2">
                    <a:lumMod val="75000"/>
                  </a:schemeClr>
                </a:solidFill>
                <a:latin typeface="微软雅黑" pitchFamily="34" charset="-122"/>
                <a:ea typeface="微软雅黑" pitchFamily="34" charset="-122"/>
              </a:rPr>
              <a:t>年到</a:t>
            </a:r>
            <a:r>
              <a:rPr lang="en-US" altLang="zh-CN" sz="1400" dirty="0">
                <a:solidFill>
                  <a:schemeClr val="accent2">
                    <a:lumMod val="75000"/>
                  </a:schemeClr>
                </a:solidFill>
                <a:latin typeface="微软雅黑" pitchFamily="34" charset="-122"/>
                <a:ea typeface="微软雅黑" pitchFamily="34" charset="-122"/>
              </a:rPr>
              <a:t>2011</a:t>
            </a:r>
            <a:r>
              <a:rPr lang="zh-CN" altLang="zh-CN" sz="1400" dirty="0">
                <a:solidFill>
                  <a:schemeClr val="accent2">
                    <a:lumMod val="75000"/>
                  </a:schemeClr>
                </a:solidFill>
                <a:latin typeface="微软雅黑" pitchFamily="34" charset="-122"/>
                <a:ea typeface="微软雅黑" pitchFamily="34" charset="-122"/>
              </a:rPr>
              <a:t>年，先后在高扬集团有限公司（香港）和中国创新投资有限公司任职期权组合投资经理和长短仓权益组合投资经理。中央电视台财经频道</a:t>
            </a:r>
            <a:r>
              <a:rPr lang="en-US" altLang="zh-CN" sz="1400" dirty="0">
                <a:solidFill>
                  <a:schemeClr val="accent2">
                    <a:lumMod val="75000"/>
                  </a:schemeClr>
                </a:solidFill>
                <a:latin typeface="微软雅黑" pitchFamily="34" charset="-122"/>
                <a:ea typeface="微软雅黑" pitchFamily="34" charset="-122"/>
              </a:rPr>
              <a:t>CCTV2</a:t>
            </a:r>
            <a:r>
              <a:rPr lang="zh-CN" altLang="zh-CN" sz="1400" dirty="0">
                <a:solidFill>
                  <a:schemeClr val="accent2">
                    <a:lumMod val="75000"/>
                  </a:schemeClr>
                </a:solidFill>
                <a:latin typeface="微软雅黑" pitchFamily="34" charset="-122"/>
                <a:ea typeface="微软雅黑" pitchFamily="34" charset="-122"/>
              </a:rPr>
              <a:t>特邀节目嘉宾。</a:t>
            </a:r>
            <a:r>
              <a:rPr lang="en-US" altLang="zh-CN" sz="1400" dirty="0">
                <a:solidFill>
                  <a:schemeClr val="accent2">
                    <a:lumMod val="75000"/>
                  </a:schemeClr>
                </a:solidFill>
                <a:latin typeface="微软雅黑" pitchFamily="34" charset="-122"/>
                <a:ea typeface="微软雅黑" pitchFamily="34" charset="-122"/>
              </a:rPr>
              <a:t>2011</a:t>
            </a:r>
            <a:r>
              <a:rPr lang="zh-CN" altLang="zh-CN" sz="1400" dirty="0">
                <a:solidFill>
                  <a:schemeClr val="accent2">
                    <a:lumMod val="75000"/>
                  </a:schemeClr>
                </a:solidFill>
                <a:latin typeface="微软雅黑" pitchFamily="34" charset="-122"/>
                <a:ea typeface="微软雅黑" pitchFamily="34" charset="-122"/>
              </a:rPr>
              <a:t>年“新财富”分析师金融工程第</a:t>
            </a:r>
            <a:r>
              <a:rPr lang="en-US" altLang="zh-CN" sz="1400" dirty="0">
                <a:solidFill>
                  <a:schemeClr val="accent2">
                    <a:lumMod val="75000"/>
                  </a:schemeClr>
                </a:solidFill>
                <a:latin typeface="微软雅黑" pitchFamily="34" charset="-122"/>
                <a:ea typeface="微软雅黑" pitchFamily="34" charset="-122"/>
              </a:rPr>
              <a:t>3</a:t>
            </a:r>
            <a:r>
              <a:rPr lang="zh-CN" altLang="zh-CN" sz="1400" dirty="0">
                <a:solidFill>
                  <a:schemeClr val="accent2">
                    <a:lumMod val="75000"/>
                  </a:schemeClr>
                </a:solidFill>
                <a:latin typeface="微软雅黑" pitchFamily="34" charset="-122"/>
                <a:ea typeface="微软雅黑" pitchFamily="34" charset="-122"/>
              </a:rPr>
              <a:t>名团队成员。</a:t>
            </a:r>
            <a:r>
              <a:rPr lang="en-US" altLang="zh-CN" sz="1400" dirty="0">
                <a:solidFill>
                  <a:schemeClr val="accent2">
                    <a:lumMod val="75000"/>
                  </a:schemeClr>
                </a:solidFill>
                <a:latin typeface="微软雅黑" pitchFamily="34" charset="-122"/>
                <a:ea typeface="微软雅黑" pitchFamily="34" charset="-122"/>
              </a:rPr>
              <a:t>9</a:t>
            </a:r>
            <a:r>
              <a:rPr lang="zh-CN" altLang="zh-CN" sz="1400" dirty="0">
                <a:solidFill>
                  <a:schemeClr val="accent2">
                    <a:lumMod val="75000"/>
                  </a:schemeClr>
                </a:solidFill>
                <a:latin typeface="微软雅黑" pitchFamily="34" charset="-122"/>
                <a:ea typeface="微软雅黑" pitchFamily="34" charset="-122"/>
              </a:rPr>
              <a:t>年证券投资行业从业经历</a:t>
            </a:r>
            <a:r>
              <a:rPr lang="zh-CN" altLang="zh-CN" sz="1400" dirty="0" smtClean="0">
                <a:solidFill>
                  <a:schemeClr val="accent2">
                    <a:lumMod val="75000"/>
                  </a:schemeClr>
                </a:solidFill>
                <a:latin typeface="微软雅黑" pitchFamily="34" charset="-122"/>
                <a:ea typeface="微软雅黑" pitchFamily="34" charset="-122"/>
              </a:rPr>
              <a:t>。</a:t>
            </a:r>
            <a:endParaRPr lang="en-US" altLang="zh-CN" sz="1400" dirty="0" smtClean="0">
              <a:solidFill>
                <a:schemeClr val="accent2">
                  <a:lumMod val="75000"/>
                </a:schemeClr>
              </a:solidFill>
              <a:latin typeface="微软雅黑" pitchFamily="34" charset="-122"/>
              <a:ea typeface="微软雅黑" pitchFamily="34" charset="-122"/>
            </a:endParaRPr>
          </a:p>
          <a:p>
            <a:r>
              <a:rPr lang="zh-CN" altLang="zh-CN" sz="1400" b="1" dirty="0" smtClean="0">
                <a:solidFill>
                  <a:schemeClr val="accent2">
                    <a:lumMod val="75000"/>
                  </a:schemeClr>
                </a:solidFill>
                <a:latin typeface="微软雅黑" pitchFamily="34" charset="-122"/>
                <a:ea typeface="微软雅黑" pitchFamily="34" charset="-122"/>
              </a:rPr>
              <a:t>陈</a:t>
            </a:r>
            <a:r>
              <a:rPr lang="zh-CN" altLang="zh-CN" sz="1400" b="1" dirty="0">
                <a:solidFill>
                  <a:schemeClr val="accent2">
                    <a:lumMod val="75000"/>
                  </a:schemeClr>
                </a:solidFill>
                <a:latin typeface="微软雅黑" pitchFamily="34" charset="-122"/>
                <a:ea typeface="微软雅黑" pitchFamily="34" charset="-122"/>
              </a:rPr>
              <a:t>家峰：诺德基金</a:t>
            </a:r>
            <a:r>
              <a:rPr lang="en-US" altLang="zh-CN" sz="1400" b="1" dirty="0">
                <a:solidFill>
                  <a:schemeClr val="accent2">
                    <a:lumMod val="75000"/>
                  </a:schemeClr>
                </a:solidFill>
                <a:latin typeface="微软雅黑" pitchFamily="34" charset="-122"/>
                <a:ea typeface="微软雅黑" pitchFamily="34" charset="-122"/>
              </a:rPr>
              <a:t>FOF</a:t>
            </a:r>
            <a:r>
              <a:rPr lang="zh-CN" altLang="zh-CN" sz="1400" b="1" dirty="0">
                <a:solidFill>
                  <a:schemeClr val="accent2">
                    <a:lumMod val="75000"/>
                  </a:schemeClr>
                </a:solidFill>
                <a:latin typeface="微软雅黑" pitchFamily="34" charset="-122"/>
                <a:ea typeface="微软雅黑" pitchFamily="34" charset="-122"/>
              </a:rPr>
              <a:t>管理部投资经理</a:t>
            </a:r>
            <a:r>
              <a:rPr lang="zh-CN" altLang="zh-CN" sz="1400" dirty="0">
                <a:solidFill>
                  <a:schemeClr val="accent2">
                    <a:lumMod val="75000"/>
                  </a:schemeClr>
                </a:solidFill>
                <a:latin typeface="微软雅黑" pitchFamily="34" charset="-122"/>
                <a:ea typeface="微软雅黑" pitchFamily="34" charset="-122"/>
              </a:rPr>
              <a:t>。复旦大学学士。历任诺德基金稽核风控部副总监，湘财祈年期货风控负责人。</a:t>
            </a:r>
            <a:r>
              <a:rPr lang="en-US" altLang="zh-CN" sz="1400" dirty="0">
                <a:solidFill>
                  <a:schemeClr val="accent2">
                    <a:lumMod val="75000"/>
                  </a:schemeClr>
                </a:solidFill>
                <a:latin typeface="微软雅黑" pitchFamily="34" charset="-122"/>
                <a:ea typeface="微软雅黑" pitchFamily="34" charset="-122"/>
              </a:rPr>
              <a:t>10</a:t>
            </a:r>
            <a:r>
              <a:rPr lang="zh-CN" altLang="zh-CN" sz="1400" dirty="0">
                <a:solidFill>
                  <a:schemeClr val="accent2">
                    <a:lumMod val="75000"/>
                  </a:schemeClr>
                </a:solidFill>
                <a:latin typeface="微软雅黑" pitchFamily="34" charset="-122"/>
                <a:ea typeface="微软雅黑" pitchFamily="34" charset="-122"/>
              </a:rPr>
              <a:t>年证券及基金行业从业经历。</a:t>
            </a:r>
          </a:p>
          <a:p>
            <a:r>
              <a:rPr lang="zh-CN" altLang="zh-CN" sz="1400" b="1" dirty="0">
                <a:solidFill>
                  <a:schemeClr val="accent2">
                    <a:lumMod val="75000"/>
                  </a:schemeClr>
                </a:solidFill>
                <a:latin typeface="微软雅黑" pitchFamily="34" charset="-122"/>
                <a:ea typeface="微软雅黑" pitchFamily="34" charset="-122"/>
              </a:rPr>
              <a:t>赵文楠：诺德基金</a:t>
            </a:r>
            <a:r>
              <a:rPr lang="en-US" altLang="zh-CN" sz="1400" b="1" dirty="0">
                <a:solidFill>
                  <a:schemeClr val="accent2">
                    <a:lumMod val="75000"/>
                  </a:schemeClr>
                </a:solidFill>
                <a:latin typeface="微软雅黑" pitchFamily="34" charset="-122"/>
                <a:ea typeface="微软雅黑" pitchFamily="34" charset="-122"/>
              </a:rPr>
              <a:t>FOF</a:t>
            </a:r>
            <a:r>
              <a:rPr lang="zh-CN" altLang="zh-CN" sz="1400" b="1" dirty="0">
                <a:solidFill>
                  <a:schemeClr val="accent2">
                    <a:lumMod val="75000"/>
                  </a:schemeClr>
                </a:solidFill>
                <a:latin typeface="微软雅黑" pitchFamily="34" charset="-122"/>
                <a:ea typeface="微软雅黑" pitchFamily="34" charset="-122"/>
              </a:rPr>
              <a:t>管理部研究员</a:t>
            </a:r>
            <a:r>
              <a:rPr lang="zh-CN" altLang="zh-CN" sz="1400" dirty="0">
                <a:solidFill>
                  <a:schemeClr val="accent2">
                    <a:lumMod val="75000"/>
                  </a:schemeClr>
                </a:solidFill>
                <a:latin typeface="微软雅黑" pitchFamily="34" charset="-122"/>
                <a:ea typeface="微软雅黑" pitchFamily="34" charset="-122"/>
              </a:rPr>
              <a:t>。香港中文大学硕士。</a:t>
            </a:r>
            <a:r>
              <a:rPr lang="en-US" altLang="zh-CN" sz="1400" dirty="0">
                <a:solidFill>
                  <a:schemeClr val="accent2">
                    <a:lumMod val="75000"/>
                  </a:schemeClr>
                </a:solidFill>
                <a:latin typeface="微软雅黑" pitchFamily="34" charset="-122"/>
                <a:ea typeface="微软雅黑" pitchFamily="34" charset="-122"/>
              </a:rPr>
              <a:t>CFA</a:t>
            </a:r>
            <a:r>
              <a:rPr lang="zh-CN" altLang="zh-CN" sz="1400" dirty="0">
                <a:solidFill>
                  <a:schemeClr val="accent2">
                    <a:lumMod val="75000"/>
                  </a:schemeClr>
                </a:solidFill>
                <a:latin typeface="微软雅黑" pitchFamily="34" charset="-122"/>
                <a:ea typeface="微软雅黑" pitchFamily="34" charset="-122"/>
              </a:rPr>
              <a:t>、</a:t>
            </a:r>
            <a:r>
              <a:rPr lang="en-US" altLang="zh-CN" sz="1400" dirty="0">
                <a:solidFill>
                  <a:schemeClr val="accent2">
                    <a:lumMod val="75000"/>
                  </a:schemeClr>
                </a:solidFill>
                <a:latin typeface="微软雅黑" pitchFamily="34" charset="-122"/>
                <a:ea typeface="微软雅黑" pitchFamily="34" charset="-122"/>
              </a:rPr>
              <a:t>FRM</a:t>
            </a:r>
            <a:r>
              <a:rPr lang="zh-CN" altLang="zh-CN" sz="1400" dirty="0">
                <a:solidFill>
                  <a:schemeClr val="accent2">
                    <a:lumMod val="75000"/>
                  </a:schemeClr>
                </a:solidFill>
                <a:latin typeface="微软雅黑" pitchFamily="34" charset="-122"/>
                <a:ea typeface="微软雅黑" pitchFamily="34" charset="-122"/>
              </a:rPr>
              <a:t>、</a:t>
            </a:r>
            <a:r>
              <a:rPr lang="en-US" altLang="zh-CN" sz="1400" dirty="0">
                <a:solidFill>
                  <a:schemeClr val="accent2">
                    <a:lumMod val="75000"/>
                  </a:schemeClr>
                </a:solidFill>
                <a:latin typeface="微软雅黑" pitchFamily="34" charset="-122"/>
                <a:ea typeface="微软雅黑" pitchFamily="34" charset="-122"/>
              </a:rPr>
              <a:t>CPA</a:t>
            </a:r>
            <a:r>
              <a:rPr lang="zh-CN" altLang="zh-CN" sz="1400" dirty="0">
                <a:solidFill>
                  <a:schemeClr val="accent2">
                    <a:lumMod val="75000"/>
                  </a:schemeClr>
                </a:solidFill>
                <a:latin typeface="微软雅黑" pitchFamily="34" charset="-122"/>
                <a:ea typeface="微软雅黑" pitchFamily="34" charset="-122"/>
              </a:rPr>
              <a:t>、和法律职业资格证书持有人。</a:t>
            </a:r>
            <a:r>
              <a:rPr lang="en-US" altLang="zh-CN" sz="1400" dirty="0">
                <a:solidFill>
                  <a:schemeClr val="accent2">
                    <a:lumMod val="75000"/>
                  </a:schemeClr>
                </a:solidFill>
                <a:latin typeface="微软雅黑" pitchFamily="34" charset="-122"/>
                <a:ea typeface="微软雅黑" pitchFamily="34" charset="-122"/>
              </a:rPr>
              <a:t>1</a:t>
            </a:r>
            <a:r>
              <a:rPr lang="zh-CN" altLang="zh-CN" sz="1400" dirty="0">
                <a:solidFill>
                  <a:schemeClr val="accent2">
                    <a:lumMod val="75000"/>
                  </a:schemeClr>
                </a:solidFill>
                <a:latin typeface="微软雅黑" pitchFamily="34" charset="-122"/>
                <a:ea typeface="微软雅黑" pitchFamily="34" charset="-122"/>
              </a:rPr>
              <a:t>年证券及基金行业从业经历。</a:t>
            </a:r>
          </a:p>
          <a:p>
            <a:r>
              <a:rPr lang="zh-CN" altLang="zh-CN" sz="1400" b="1" dirty="0">
                <a:solidFill>
                  <a:schemeClr val="accent2">
                    <a:lumMod val="75000"/>
                  </a:schemeClr>
                </a:solidFill>
                <a:latin typeface="微软雅黑" pitchFamily="34" charset="-122"/>
                <a:ea typeface="微软雅黑" pitchFamily="34" charset="-122"/>
              </a:rPr>
              <a:t>基金评价调研团队：</a:t>
            </a:r>
            <a:endParaRPr lang="zh-CN" altLang="zh-CN" sz="1400" dirty="0">
              <a:solidFill>
                <a:schemeClr val="accent2">
                  <a:lumMod val="75000"/>
                </a:schemeClr>
              </a:solidFill>
              <a:latin typeface="微软雅黑" pitchFamily="34" charset="-122"/>
              <a:ea typeface="微软雅黑" pitchFamily="34" charset="-122"/>
            </a:endParaRPr>
          </a:p>
          <a:p>
            <a:r>
              <a:rPr lang="zh-CN" altLang="zh-CN" sz="1400" b="1" dirty="0">
                <a:solidFill>
                  <a:schemeClr val="accent2">
                    <a:lumMod val="75000"/>
                  </a:schemeClr>
                </a:solidFill>
                <a:latin typeface="微软雅黑" pitchFamily="34" charset="-122"/>
                <a:ea typeface="微软雅黑" pitchFamily="34" charset="-122"/>
              </a:rPr>
              <a:t>徐锦福：诺德基金</a:t>
            </a:r>
            <a:r>
              <a:rPr lang="en-US" altLang="zh-CN" sz="1400" b="1" dirty="0">
                <a:solidFill>
                  <a:schemeClr val="accent2">
                    <a:lumMod val="75000"/>
                  </a:schemeClr>
                </a:solidFill>
                <a:latin typeface="微软雅黑" pitchFamily="34" charset="-122"/>
                <a:ea typeface="微软雅黑" pitchFamily="34" charset="-122"/>
              </a:rPr>
              <a:t>FOF</a:t>
            </a:r>
            <a:r>
              <a:rPr lang="zh-CN" altLang="zh-CN" sz="1400" b="1" dirty="0">
                <a:solidFill>
                  <a:schemeClr val="accent2">
                    <a:lumMod val="75000"/>
                  </a:schemeClr>
                </a:solidFill>
                <a:latin typeface="微软雅黑" pitchFamily="34" charset="-122"/>
                <a:ea typeface="微软雅黑" pitchFamily="34" charset="-122"/>
              </a:rPr>
              <a:t>管理部高级研究员</a:t>
            </a:r>
            <a:r>
              <a:rPr lang="zh-CN" altLang="zh-CN" sz="1400" dirty="0">
                <a:solidFill>
                  <a:schemeClr val="accent2">
                    <a:lumMod val="75000"/>
                  </a:schemeClr>
                </a:solidFill>
                <a:latin typeface="微软雅黑" pitchFamily="34" charset="-122"/>
                <a:ea typeface="微软雅黑" pitchFamily="34" charset="-122"/>
              </a:rPr>
              <a:t>。清华大学</a:t>
            </a:r>
            <a:r>
              <a:rPr lang="en-US" altLang="zh-CN" sz="1400" dirty="0">
                <a:solidFill>
                  <a:schemeClr val="accent2">
                    <a:lumMod val="75000"/>
                  </a:schemeClr>
                </a:solidFill>
                <a:latin typeface="微软雅黑" pitchFamily="34" charset="-122"/>
                <a:ea typeface="微软雅黑" pitchFamily="34" charset="-122"/>
              </a:rPr>
              <a:t>EMBA</a:t>
            </a:r>
            <a:r>
              <a:rPr lang="zh-CN" altLang="zh-CN" sz="1400" dirty="0">
                <a:solidFill>
                  <a:schemeClr val="accent2">
                    <a:lumMod val="75000"/>
                  </a:schemeClr>
                </a:solidFill>
                <a:latin typeface="微软雅黑" pitchFamily="34" charset="-122"/>
                <a:ea typeface="微软雅黑" pitchFamily="34" charset="-122"/>
              </a:rPr>
              <a:t>。历任方正证券高级产品经理，认证讲师，和诺德基金产品中心产品经理。</a:t>
            </a:r>
            <a:r>
              <a:rPr lang="en-US" altLang="zh-CN" sz="1400" dirty="0">
                <a:solidFill>
                  <a:schemeClr val="accent2">
                    <a:lumMod val="75000"/>
                  </a:schemeClr>
                </a:solidFill>
                <a:latin typeface="微软雅黑" pitchFamily="34" charset="-122"/>
                <a:ea typeface="微软雅黑" pitchFamily="34" charset="-122"/>
              </a:rPr>
              <a:t>11</a:t>
            </a:r>
            <a:r>
              <a:rPr lang="zh-CN" altLang="zh-CN" sz="1400" dirty="0">
                <a:solidFill>
                  <a:schemeClr val="accent2">
                    <a:lumMod val="75000"/>
                  </a:schemeClr>
                </a:solidFill>
                <a:latin typeface="微软雅黑" pitchFamily="34" charset="-122"/>
                <a:ea typeface="微软雅黑" pitchFamily="34" charset="-122"/>
              </a:rPr>
              <a:t>年证券及基金行业从业经历。</a:t>
            </a:r>
          </a:p>
          <a:p>
            <a:r>
              <a:rPr lang="zh-CN" altLang="zh-CN" sz="1400" b="1" dirty="0">
                <a:solidFill>
                  <a:schemeClr val="accent2">
                    <a:lumMod val="75000"/>
                  </a:schemeClr>
                </a:solidFill>
                <a:latin typeface="微软雅黑" pitchFamily="34" charset="-122"/>
                <a:ea typeface="微软雅黑" pitchFamily="34" charset="-122"/>
              </a:rPr>
              <a:t>田栋才：诺德基金</a:t>
            </a:r>
            <a:r>
              <a:rPr lang="en-US" altLang="zh-CN" sz="1400" b="1" dirty="0">
                <a:solidFill>
                  <a:schemeClr val="accent2">
                    <a:lumMod val="75000"/>
                  </a:schemeClr>
                </a:solidFill>
                <a:latin typeface="微软雅黑" pitchFamily="34" charset="-122"/>
                <a:ea typeface="微软雅黑" pitchFamily="34" charset="-122"/>
              </a:rPr>
              <a:t>FOF</a:t>
            </a:r>
            <a:r>
              <a:rPr lang="zh-CN" altLang="zh-CN" sz="1400" b="1" dirty="0">
                <a:solidFill>
                  <a:schemeClr val="accent2">
                    <a:lumMod val="75000"/>
                  </a:schemeClr>
                </a:solidFill>
                <a:latin typeface="微软雅黑" pitchFamily="34" charset="-122"/>
                <a:ea typeface="微软雅黑" pitchFamily="34" charset="-122"/>
              </a:rPr>
              <a:t>管理部研究员</a:t>
            </a:r>
            <a:r>
              <a:rPr lang="zh-CN" altLang="zh-CN" sz="1400" dirty="0">
                <a:solidFill>
                  <a:schemeClr val="accent2">
                    <a:lumMod val="75000"/>
                  </a:schemeClr>
                </a:solidFill>
                <a:latin typeface="微软雅黑" pitchFamily="34" charset="-122"/>
                <a:ea typeface="微软雅黑" pitchFamily="34" charset="-122"/>
              </a:rPr>
              <a:t>。哈尔滨工业大学硕士。</a:t>
            </a:r>
          </a:p>
        </p:txBody>
      </p:sp>
      <p:sp>
        <p:nvSpPr>
          <p:cNvPr id="8" name="内容占位符 2"/>
          <p:cNvSpPr txBox="1">
            <a:spLocks/>
          </p:cNvSpPr>
          <p:nvPr/>
        </p:nvSpPr>
        <p:spPr>
          <a:xfrm>
            <a:off x="1187624" y="259513"/>
            <a:ext cx="1477522"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团队介绍</a:t>
            </a:r>
            <a:endPar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9" name="直接连接符 8"/>
          <p:cNvCxnSpPr/>
          <p:nvPr/>
        </p:nvCxnSpPr>
        <p:spPr>
          <a:xfrm>
            <a:off x="1530341" y="699542"/>
            <a:ext cx="792088"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56180" y="843559"/>
            <a:ext cx="2772999" cy="2677656"/>
          </a:xfrm>
          <a:prstGeom prst="rect">
            <a:avLst/>
          </a:prstGeom>
          <a:noFill/>
        </p:spPr>
        <p:txBody>
          <a:bodyPr wrap="square" rtlCol="0">
            <a:spAutoFit/>
          </a:bodyPr>
          <a:lstStyle/>
          <a:p>
            <a:r>
              <a:rPr lang="zh-CN" altLang="en-US" sz="1400" b="1" dirty="0" smtClean="0">
                <a:solidFill>
                  <a:schemeClr val="accent2">
                    <a:lumMod val="75000"/>
                  </a:schemeClr>
                </a:solidFill>
                <a:latin typeface="微软雅黑" pitchFamily="34" charset="-122"/>
                <a:ea typeface="微软雅黑" pitchFamily="34" charset="-122"/>
              </a:rPr>
              <a:t>重要提示：</a:t>
            </a:r>
            <a:r>
              <a:rPr lang="en-US" altLang="zh-CN" sz="1400" dirty="0" smtClean="0">
                <a:solidFill>
                  <a:schemeClr val="accent2">
                    <a:lumMod val="75000"/>
                  </a:schemeClr>
                </a:solidFill>
                <a:latin typeface="微软雅黑" pitchFamily="34" charset="-122"/>
                <a:ea typeface="微软雅黑" pitchFamily="34" charset="-122"/>
              </a:rPr>
              <a:t>《</a:t>
            </a:r>
            <a:r>
              <a:rPr lang="zh-CN" altLang="en-US" sz="1400" dirty="0" smtClean="0">
                <a:solidFill>
                  <a:schemeClr val="accent2">
                    <a:lumMod val="75000"/>
                  </a:schemeClr>
                </a:solidFill>
                <a:latin typeface="微软雅黑" pitchFamily="34" charset="-122"/>
                <a:ea typeface="微软雅黑" pitchFamily="34" charset="-122"/>
              </a:rPr>
              <a:t>证券期货投资者适当性管理办法</a:t>
            </a:r>
            <a:r>
              <a:rPr lang="en-US" altLang="zh-CN" sz="1400" dirty="0" smtClean="0">
                <a:solidFill>
                  <a:schemeClr val="accent2">
                    <a:lumMod val="75000"/>
                  </a:schemeClr>
                </a:solidFill>
                <a:latin typeface="微软雅黑" pitchFamily="34" charset="-122"/>
                <a:ea typeface="微软雅黑" pitchFamily="34" charset="-122"/>
              </a:rPr>
              <a:t>》</a:t>
            </a:r>
            <a:r>
              <a:rPr lang="zh-CN" altLang="en-US" sz="1400" dirty="0" smtClean="0">
                <a:solidFill>
                  <a:schemeClr val="accent2">
                    <a:lumMod val="75000"/>
                  </a:schemeClr>
                </a:solidFill>
                <a:latin typeface="微软雅黑" pitchFamily="34" charset="-122"/>
                <a:ea typeface="微软雅黑" pitchFamily="34" charset="-122"/>
              </a:rPr>
              <a:t>于</a:t>
            </a:r>
            <a:r>
              <a:rPr lang="en-US" altLang="zh-CN" sz="1400" dirty="0" smtClean="0">
                <a:solidFill>
                  <a:schemeClr val="accent2">
                    <a:lumMod val="75000"/>
                  </a:schemeClr>
                </a:solidFill>
                <a:latin typeface="微软雅黑" pitchFamily="34" charset="-122"/>
                <a:ea typeface="微软雅黑" pitchFamily="34" charset="-122"/>
              </a:rPr>
              <a:t>2017</a:t>
            </a:r>
            <a:r>
              <a:rPr lang="zh-CN" altLang="en-US" sz="1400" dirty="0" smtClean="0">
                <a:solidFill>
                  <a:schemeClr val="accent2">
                    <a:lumMod val="75000"/>
                  </a:schemeClr>
                </a:solidFill>
                <a:latin typeface="微软雅黑" pitchFamily="34" charset="-122"/>
                <a:ea typeface="微软雅黑" pitchFamily="34" charset="-122"/>
              </a:rPr>
              <a:t>年</a:t>
            </a:r>
            <a:r>
              <a:rPr lang="en-US" altLang="zh-CN" sz="1400" dirty="0" smtClean="0">
                <a:solidFill>
                  <a:schemeClr val="accent2">
                    <a:lumMod val="75000"/>
                  </a:schemeClr>
                </a:solidFill>
                <a:latin typeface="微软雅黑" pitchFamily="34" charset="-122"/>
                <a:ea typeface="微软雅黑" pitchFamily="34" charset="-122"/>
              </a:rPr>
              <a:t>7</a:t>
            </a:r>
            <a:r>
              <a:rPr lang="zh-CN" altLang="en-US" sz="1400" dirty="0" smtClean="0">
                <a:solidFill>
                  <a:schemeClr val="accent2">
                    <a:lumMod val="75000"/>
                  </a:schemeClr>
                </a:solidFill>
                <a:latin typeface="微软雅黑" pitchFamily="34" charset="-122"/>
                <a:ea typeface="微软雅黑" pitchFamily="34" charset="-122"/>
              </a:rPr>
              <a:t>月</a:t>
            </a:r>
            <a:r>
              <a:rPr lang="en-US" altLang="zh-CN" sz="1400" dirty="0" smtClean="0">
                <a:solidFill>
                  <a:schemeClr val="accent2">
                    <a:lumMod val="75000"/>
                  </a:schemeClr>
                </a:solidFill>
                <a:latin typeface="微软雅黑" pitchFamily="34" charset="-122"/>
                <a:ea typeface="微软雅黑" pitchFamily="34" charset="-122"/>
              </a:rPr>
              <a:t>1</a:t>
            </a:r>
            <a:r>
              <a:rPr lang="zh-CN" altLang="en-US" sz="1400" dirty="0" smtClean="0">
                <a:solidFill>
                  <a:schemeClr val="accent2">
                    <a:lumMod val="75000"/>
                  </a:schemeClr>
                </a:solidFill>
                <a:latin typeface="微软雅黑" pitchFamily="34" charset="-122"/>
                <a:ea typeface="微软雅黑" pitchFamily="34" charset="-122"/>
              </a:rPr>
              <a:t>日起正式实施，本报告仅供诺德基金客户中的专业投资者参考，完整的投资观点应以诺德基金</a:t>
            </a:r>
            <a:r>
              <a:rPr lang="en-US" altLang="zh-CN" sz="1400" dirty="0" smtClean="0">
                <a:solidFill>
                  <a:schemeClr val="accent2">
                    <a:lumMod val="75000"/>
                  </a:schemeClr>
                </a:solidFill>
                <a:latin typeface="微软雅黑" pitchFamily="34" charset="-122"/>
                <a:ea typeface="微软雅黑" pitchFamily="34" charset="-122"/>
              </a:rPr>
              <a:t>FOF</a:t>
            </a:r>
            <a:r>
              <a:rPr lang="zh-CN" altLang="en-US" sz="1400" dirty="0" smtClean="0">
                <a:solidFill>
                  <a:schemeClr val="accent2">
                    <a:lumMod val="75000"/>
                  </a:schemeClr>
                </a:solidFill>
                <a:latin typeface="微软雅黑" pitchFamily="34" charset="-122"/>
                <a:ea typeface="微软雅黑" pitchFamily="34" charset="-122"/>
              </a:rPr>
              <a:t>管理部发布的完整报告为准。若您并非诺德基金客户中的专业投资者，为控制投资风险，审慎地考虑本报告中所提供的任何信息任何信息。若给您造成不便，敬请谅解。市场有风险，投资需谨慎。</a:t>
            </a:r>
            <a:endParaRPr lang="zh-CN" altLang="en-US" sz="1400" dirty="0">
              <a:solidFill>
                <a:schemeClr val="accent2">
                  <a:lumMod val="75000"/>
                </a:schemeClr>
              </a:solidFill>
              <a:latin typeface="微软雅黑" pitchFamily="34" charset="-122"/>
              <a:ea typeface="微软雅黑" pitchFamily="34" charset="-122"/>
            </a:endParaRPr>
          </a:p>
        </p:txBody>
      </p:sp>
      <p:sp>
        <p:nvSpPr>
          <p:cNvPr id="13" name="内容占位符 2"/>
          <p:cNvSpPr txBox="1">
            <a:spLocks/>
          </p:cNvSpPr>
          <p:nvPr/>
        </p:nvSpPr>
        <p:spPr>
          <a:xfrm>
            <a:off x="6427173" y="285946"/>
            <a:ext cx="1477522"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zh-CN" altLang="en-US"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免责声明</a:t>
            </a:r>
            <a:endParaRPr lang="zh-CN" altLang="en-US" b="1"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cxnSp>
        <p:nvCxnSpPr>
          <p:cNvPr id="14" name="直接连接符 13"/>
          <p:cNvCxnSpPr/>
          <p:nvPr/>
        </p:nvCxnSpPr>
        <p:spPr>
          <a:xfrm>
            <a:off x="6769890" y="725975"/>
            <a:ext cx="792088" cy="0"/>
          </a:xfrm>
          <a:prstGeom prst="line">
            <a:avLst/>
          </a:prstGeom>
          <a:ln w="3810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72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7019" y="4371950"/>
            <a:ext cx="3866306" cy="216024"/>
          </a:xfrm>
        </p:spPr>
        <p:txBody>
          <a:bodyPr>
            <a:noAutofit/>
          </a:bodyPr>
          <a:lstStyle/>
          <a:p>
            <a:pPr marL="0" indent="0">
              <a:buNone/>
            </a:pPr>
            <a:r>
              <a:rPr lang="zh-CN" altLang="en-US" sz="1100" b="1" dirty="0" smtClean="0">
                <a:solidFill>
                  <a:schemeClr val="accent2">
                    <a:lumMod val="75000"/>
                  </a:schemeClr>
                </a:solidFill>
                <a:latin typeface="微软雅黑" pitchFamily="34" charset="-122"/>
                <a:ea typeface="微软雅黑" pitchFamily="34" charset="-122"/>
              </a:rPr>
              <a:t>资料来源：</a:t>
            </a:r>
            <a:r>
              <a:rPr lang="en-US" altLang="zh-CN" sz="1100" b="1" dirty="0" smtClean="0">
                <a:solidFill>
                  <a:schemeClr val="accent2">
                    <a:lumMod val="75000"/>
                  </a:schemeClr>
                </a:solidFill>
                <a:latin typeface="微软雅黑" pitchFamily="34" charset="-122"/>
                <a:ea typeface="微软雅黑" pitchFamily="34" charset="-122"/>
              </a:rPr>
              <a:t>IEA</a:t>
            </a:r>
            <a:r>
              <a:rPr lang="zh-CN" altLang="zh-CN" sz="1100" b="1" dirty="0" smtClean="0">
                <a:solidFill>
                  <a:schemeClr val="accent2">
                    <a:lumMod val="75000"/>
                  </a:schemeClr>
                </a:solidFill>
                <a:latin typeface="微软雅黑" pitchFamily="34" charset="-122"/>
                <a:ea typeface="微软雅黑" pitchFamily="34" charset="-122"/>
              </a:rPr>
              <a:t>报告《能源与金融市场：谁在左右石油价格》</a:t>
            </a:r>
            <a:endParaRPr lang="en-US" altLang="zh-CN" sz="1100" b="1" dirty="0" smtClean="0">
              <a:solidFill>
                <a:schemeClr val="accent2">
                  <a:lumMod val="75000"/>
                </a:schemeClr>
              </a:solidFill>
              <a:latin typeface="微软雅黑" pitchFamily="34" charset="-122"/>
              <a:ea typeface="微软雅黑" pitchFamily="34" charset="-122"/>
            </a:endParaRPr>
          </a:p>
        </p:txBody>
      </p:sp>
      <p:sp>
        <p:nvSpPr>
          <p:cNvPr id="4" name="矩形 3"/>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2" name="TextBox 11"/>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日期占位符 4"/>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6" name="页脚占位符 5"/>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4</a:t>
            </a:fld>
            <a:endParaRPr lang="zh-CN" altLang="en-US">
              <a:latin typeface="微软雅黑" pitchFamily="34" charset="-122"/>
              <a:ea typeface="微软雅黑" pitchFamily="34" charset="-122"/>
            </a:endParaRPr>
          </a:p>
        </p:txBody>
      </p:sp>
      <p:sp>
        <p:nvSpPr>
          <p:cNvPr id="14" name="矩形 13"/>
          <p:cNvSpPr/>
          <p:nvPr/>
        </p:nvSpPr>
        <p:spPr>
          <a:xfrm>
            <a:off x="872761" y="552691"/>
            <a:ext cx="2393604" cy="369332"/>
          </a:xfrm>
          <a:prstGeom prst="rect">
            <a:avLst/>
          </a:prstGeom>
        </p:spPr>
        <p:txBody>
          <a:bodyPr wrap="none">
            <a:spAutoFit/>
          </a:bodyPr>
          <a:lstStyle/>
          <a:p>
            <a:r>
              <a:rPr lang="zh-CN" altLang="zh-CN" b="1" dirty="0">
                <a:solidFill>
                  <a:srgbClr val="8D4949"/>
                </a:solidFill>
                <a:effectLst>
                  <a:outerShdw blurRad="38100" dist="38100" dir="2700000" algn="tl">
                    <a:srgbClr val="000000">
                      <a:alpha val="43137"/>
                    </a:srgbClr>
                  </a:outerShdw>
                </a:effectLst>
                <a:latin typeface="黑体" pitchFamily="49" charset="-122"/>
                <a:ea typeface="黑体" pitchFamily="49" charset="-122"/>
              </a:rPr>
              <a:t>石油价格决定</a:t>
            </a:r>
            <a:r>
              <a:rPr lang="zh-CN" altLang="zh-CN" b="1"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因素</a:t>
            </a:r>
            <a:r>
              <a:rPr lang="zh-CN" altLang="en-US" b="1"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图</a:t>
            </a:r>
            <a:r>
              <a:rPr lang="en-US" altLang="zh-CN" b="1"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 </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8" name="Picture 4" descr="C:\Users\admin\Desktop\原油价格.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72" y="1131950"/>
            <a:ext cx="6971855"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447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latin typeface="微软雅黑" pitchFamily="34" charset="-122"/>
                <a:ea typeface="微软雅黑" pitchFamily="34" charset="-122"/>
              </a:rPr>
              <a:t>2019/8/8</a:t>
            </a:r>
            <a:endParaRPr lang="zh-CN" altLang="en-US">
              <a:latin typeface="微软雅黑" pitchFamily="34" charset="-122"/>
              <a:ea typeface="微软雅黑" pitchFamily="34" charset="-122"/>
            </a:endParaRPr>
          </a:p>
        </p:txBody>
      </p:sp>
      <p:sp>
        <p:nvSpPr>
          <p:cNvPr id="3" name="页脚占位符 2"/>
          <p:cNvSpPr>
            <a:spLocks noGrp="1"/>
          </p:cNvSpPr>
          <p:nvPr>
            <p:ph type="ftr" sz="quarter" idx="11"/>
          </p:nvPr>
        </p:nvSpPr>
        <p:spPr/>
        <p:txBody>
          <a:bodyPr/>
          <a:lstStyle/>
          <a:p>
            <a:r>
              <a:rPr lang="zh-CN" altLang="en-US" smtClean="0">
                <a:latin typeface="微软雅黑" pitchFamily="34" charset="-122"/>
                <a:ea typeface="微软雅黑" pitchFamily="34" charset="-122"/>
              </a:rPr>
              <a:t>诺德基金</a:t>
            </a:r>
            <a:r>
              <a:rPr lang="en-US" altLang="zh-CN" smtClean="0">
                <a:latin typeface="微软雅黑" pitchFamily="34" charset="-122"/>
                <a:ea typeface="微软雅黑" pitchFamily="34" charset="-122"/>
              </a:rPr>
              <a:t>FOF</a:t>
            </a:r>
            <a:r>
              <a:rPr lang="zh-CN" altLang="en-US" smtClean="0">
                <a:latin typeface="微软雅黑" pitchFamily="34" charset="-122"/>
                <a:ea typeface="微软雅黑" pitchFamily="34" charset="-122"/>
              </a:rPr>
              <a:t>管理部</a:t>
            </a:r>
            <a:endParaRPr lang="zh-CN" altLang="en-US">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t>5</a:t>
            </a:fld>
            <a:endParaRPr lang="zh-CN" altLang="en-US">
              <a:latin typeface="微软雅黑" pitchFamily="34" charset="-122"/>
              <a:ea typeface="微软雅黑" pitchFamily="34" charset="-122"/>
            </a:endParaRPr>
          </a:p>
        </p:txBody>
      </p:sp>
      <p:sp>
        <p:nvSpPr>
          <p:cNvPr id="13" name="矩形 12"/>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4"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5" name="TextBox 14"/>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矩形 15"/>
          <p:cNvSpPr/>
          <p:nvPr/>
        </p:nvSpPr>
        <p:spPr>
          <a:xfrm>
            <a:off x="872761" y="552691"/>
            <a:ext cx="1569660"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三种分析思路</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6146" name="Picture 2" descr="C:\Users\admin\Desktop\三种分析思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21" y="1131950"/>
            <a:ext cx="778051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03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2019/8/8</a:t>
            </a:r>
            <a:endParaRPr lang="zh-CN" altLang="en-US"/>
          </a:p>
        </p:txBody>
      </p:sp>
      <p:sp>
        <p:nvSpPr>
          <p:cNvPr id="4" name="页脚占位符 3"/>
          <p:cNvSpPr>
            <a:spLocks noGrp="1"/>
          </p:cNvSpPr>
          <p:nvPr>
            <p:ph type="ftr" sz="quarter" idx="11"/>
          </p:nvPr>
        </p:nvSpPr>
        <p:spPr/>
        <p:txBody>
          <a:bodyPr/>
          <a:lstStyle/>
          <a:p>
            <a:r>
              <a:rPr lang="zh-CN" altLang="en-US" dirty="0" smtClean="0"/>
              <a:t>诺德基金</a:t>
            </a:r>
            <a:r>
              <a:rPr lang="en-US" altLang="zh-CN" dirty="0" smtClean="0"/>
              <a:t>FOF</a:t>
            </a:r>
            <a:r>
              <a:rPr lang="zh-CN" altLang="en-US" dirty="0" smtClean="0"/>
              <a:t>管理部</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2050" name="Picture 2" descr="C:\Users\admin\Desktop\原油价格分析体系框架.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438275"/>
            <a:ext cx="5353050" cy="2266950"/>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1"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2" name="TextBox 21"/>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872761" y="552691"/>
            <a:ext cx="1107996" cy="369332"/>
          </a:xfrm>
          <a:prstGeom prst="rect">
            <a:avLst/>
          </a:prstGeom>
        </p:spPr>
        <p:txBody>
          <a:bodyPr wrap="none">
            <a:spAutoFit/>
          </a:bodyPr>
          <a:lstStyle/>
          <a:p>
            <a:r>
              <a:rPr lang="zh-CN" altLang="en-US" dirty="0" smtClean="0">
                <a:solidFill>
                  <a:srgbClr val="8D4949"/>
                </a:solidFill>
                <a:effectLst>
                  <a:outerShdw blurRad="38100" dist="38100" dir="2700000" algn="tl">
                    <a:srgbClr val="000000">
                      <a:alpha val="43137"/>
                    </a:srgbClr>
                  </a:outerShdw>
                </a:effectLst>
                <a:latin typeface="黑体" pitchFamily="49" charset="-122"/>
                <a:ea typeface="黑体" pitchFamily="49" charset="-122"/>
              </a:rPr>
              <a:t>核心总结</a:t>
            </a:r>
            <a:endParaRPr lang="zh-CN" altLang="en-US" dirty="0">
              <a:solidFill>
                <a:srgbClr val="8D4949"/>
              </a:solidFill>
              <a:effectLst>
                <a:outerShdw blurRad="38100" dist="38100" dir="2700000" algn="tl">
                  <a:srgbClr val="000000">
                    <a:alpha val="43137"/>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34798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2019/8/8</a:t>
            </a:r>
            <a:endParaRPr lang="zh-CN" altLang="en-US"/>
          </a:p>
        </p:txBody>
      </p:sp>
      <p:sp>
        <p:nvSpPr>
          <p:cNvPr id="4" name="页脚占位符 3"/>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20" name="矩形 19"/>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1"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2" name="TextBox 21"/>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3074" name="Picture 2" descr="C:\Users\admin\Desktop\宏观方面.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627534"/>
            <a:ext cx="69151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687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2019/8/8</a:t>
            </a:r>
            <a:endParaRPr lang="zh-CN" altLang="en-US"/>
          </a:p>
        </p:txBody>
      </p:sp>
      <p:sp>
        <p:nvSpPr>
          <p:cNvPr id="4" name="页脚占位符 3"/>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20" name="矩形 19"/>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1"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2" name="TextBox 21"/>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4098" name="Picture 2" descr="C:\Users\admin\Desktop\中观方面.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699542"/>
            <a:ext cx="528637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51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2019/8/8</a:t>
            </a:r>
            <a:endParaRPr lang="zh-CN" altLang="en-US"/>
          </a:p>
        </p:txBody>
      </p:sp>
      <p:sp>
        <p:nvSpPr>
          <p:cNvPr id="4" name="页脚占位符 3"/>
          <p:cNvSpPr>
            <a:spLocks noGrp="1"/>
          </p:cNvSpPr>
          <p:nvPr>
            <p:ph type="ftr" sz="quarter" idx="11"/>
          </p:nvPr>
        </p:nvSpPr>
        <p:spPr/>
        <p:txBody>
          <a:bodyPr/>
          <a:lstStyle/>
          <a:p>
            <a:r>
              <a:rPr lang="zh-CN" altLang="en-US" smtClean="0"/>
              <a:t>诺德基金</a:t>
            </a:r>
            <a:r>
              <a:rPr lang="en-US" altLang="zh-CN" smtClean="0"/>
              <a:t>FOF</a:t>
            </a:r>
            <a:r>
              <a:rPr lang="zh-CN" altLang="en-US" smtClean="0"/>
              <a:t>管理部</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20" name="矩形 19"/>
          <p:cNvSpPr/>
          <p:nvPr/>
        </p:nvSpPr>
        <p:spPr>
          <a:xfrm rot="5400000">
            <a:off x="-413414" y="356365"/>
            <a:ext cx="987577" cy="2337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1" name="内容占位符 2"/>
          <p:cNvSpPr txBox="1">
            <a:spLocks/>
          </p:cNvSpPr>
          <p:nvPr/>
        </p:nvSpPr>
        <p:spPr>
          <a:xfrm>
            <a:off x="862230" y="162163"/>
            <a:ext cx="331121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zh-CN" altLang="zh-CN" b="1" dirty="0" smtClean="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rPr>
              <a:t>原油价格分析体系框架</a:t>
            </a:r>
            <a:endParaRPr lang="zh-CN" altLang="zh-CN" dirty="0">
              <a:solidFill>
                <a:schemeClr val="accent2">
                  <a:lumMod val="75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2" name="TextBox 21"/>
          <p:cNvSpPr txBox="1"/>
          <p:nvPr/>
        </p:nvSpPr>
        <p:spPr>
          <a:xfrm>
            <a:off x="203001" y="91026"/>
            <a:ext cx="720080" cy="646331"/>
          </a:xfrm>
          <a:prstGeom prst="rect">
            <a:avLst/>
          </a:prstGeom>
          <a:noFill/>
        </p:spPr>
        <p:txBody>
          <a:bodyPr wrap="square" rtlCol="0">
            <a:spAutoFit/>
          </a:bodyPr>
          <a:lstStyle/>
          <a:p>
            <a:r>
              <a:rPr lang="en-US" altLang="zh-CN" sz="3600" dirty="0" smtClean="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rPr>
              <a:t>01</a:t>
            </a:r>
            <a:endParaRPr lang="zh-CN" altLang="en-US" sz="3600" dirty="0">
              <a:solidFill>
                <a:schemeClr val="accent2">
                  <a:lumMod val="60000"/>
                  <a:lumOff val="4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5122" name="Picture 2" descr="C:\Users\admin\Desktop\微观方面.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46" y="1376364"/>
            <a:ext cx="7673478" cy="233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51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TotalTime>
  <Words>2206</Words>
  <Application>Microsoft Office PowerPoint</Application>
  <PresentationFormat>全屏显示(16:9)</PresentationFormat>
  <Paragraphs>577</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主管人员</vt:lpstr>
      <vt:lpstr>原油价格分析体系框架 ——浅析原油价格的决定因素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109</cp:revision>
  <dcterms:created xsi:type="dcterms:W3CDTF">2019-08-08T05:29:12Z</dcterms:created>
  <dcterms:modified xsi:type="dcterms:W3CDTF">2019-08-14T07:51:40Z</dcterms:modified>
</cp:coreProperties>
</file>