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4" r:id="rId14"/>
    <p:sldId id="272" r:id="rId15"/>
    <p:sldId id="273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\Desktop\ust%20classes\2434%20spr%2010\SMOK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\Desktop\ust%20classes\2434%20spr%2010\SMOK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\Desktop\ust%20classes\2434%20spr%2010\SMOK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SMOKE!$D$2:$D$235</c:f>
              <c:numCache>
                <c:formatCode>General</c:formatCode>
                <c:ptCount val="23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25</c:v>
                </c:pt>
                <c:pt idx="4">
                  <c:v>30</c:v>
                </c:pt>
                <c:pt idx="5">
                  <c:v>20</c:v>
                </c:pt>
                <c:pt idx="6">
                  <c:v>11</c:v>
                </c:pt>
                <c:pt idx="7">
                  <c:v>20</c:v>
                </c:pt>
                <c:pt idx="8">
                  <c:v>30</c:v>
                </c:pt>
                <c:pt idx="9">
                  <c:v>25</c:v>
                </c:pt>
                <c:pt idx="10">
                  <c:v>6</c:v>
                </c:pt>
                <c:pt idx="11">
                  <c:v>40</c:v>
                </c:pt>
                <c:pt idx="12">
                  <c:v>25</c:v>
                </c:pt>
                <c:pt idx="13">
                  <c:v>20</c:v>
                </c:pt>
                <c:pt idx="14">
                  <c:v>11</c:v>
                </c:pt>
                <c:pt idx="15">
                  <c:v>40</c:v>
                </c:pt>
                <c:pt idx="16">
                  <c:v>28</c:v>
                </c:pt>
                <c:pt idx="17">
                  <c:v>10</c:v>
                </c:pt>
                <c:pt idx="18">
                  <c:v>20</c:v>
                </c:pt>
                <c:pt idx="19">
                  <c:v>50</c:v>
                </c:pt>
                <c:pt idx="20">
                  <c:v>2</c:v>
                </c:pt>
                <c:pt idx="21">
                  <c:v>20</c:v>
                </c:pt>
                <c:pt idx="22">
                  <c:v>20</c:v>
                </c:pt>
                <c:pt idx="23">
                  <c:v>40</c:v>
                </c:pt>
                <c:pt idx="24">
                  <c:v>25</c:v>
                </c:pt>
                <c:pt idx="25">
                  <c:v>20</c:v>
                </c:pt>
                <c:pt idx="26">
                  <c:v>40</c:v>
                </c:pt>
                <c:pt idx="27">
                  <c:v>30</c:v>
                </c:pt>
                <c:pt idx="28">
                  <c:v>20</c:v>
                </c:pt>
                <c:pt idx="29">
                  <c:v>22</c:v>
                </c:pt>
                <c:pt idx="30">
                  <c:v>60</c:v>
                </c:pt>
                <c:pt idx="31">
                  <c:v>28</c:v>
                </c:pt>
                <c:pt idx="32">
                  <c:v>40</c:v>
                </c:pt>
                <c:pt idx="33">
                  <c:v>40</c:v>
                </c:pt>
                <c:pt idx="34">
                  <c:v>35</c:v>
                </c:pt>
                <c:pt idx="35">
                  <c:v>35</c:v>
                </c:pt>
                <c:pt idx="36">
                  <c:v>29</c:v>
                </c:pt>
                <c:pt idx="37">
                  <c:v>20</c:v>
                </c:pt>
                <c:pt idx="38">
                  <c:v>20</c:v>
                </c:pt>
                <c:pt idx="39">
                  <c:v>6</c:v>
                </c:pt>
                <c:pt idx="40">
                  <c:v>50</c:v>
                </c:pt>
                <c:pt idx="41">
                  <c:v>60</c:v>
                </c:pt>
                <c:pt idx="42">
                  <c:v>40</c:v>
                </c:pt>
                <c:pt idx="43">
                  <c:v>9</c:v>
                </c:pt>
                <c:pt idx="44">
                  <c:v>30</c:v>
                </c:pt>
                <c:pt idx="45">
                  <c:v>10</c:v>
                </c:pt>
                <c:pt idx="46">
                  <c:v>35</c:v>
                </c:pt>
                <c:pt idx="47">
                  <c:v>30</c:v>
                </c:pt>
                <c:pt idx="48">
                  <c:v>23</c:v>
                </c:pt>
                <c:pt idx="49">
                  <c:v>20</c:v>
                </c:pt>
                <c:pt idx="50">
                  <c:v>50</c:v>
                </c:pt>
                <c:pt idx="51">
                  <c:v>18</c:v>
                </c:pt>
                <c:pt idx="52">
                  <c:v>30</c:v>
                </c:pt>
                <c:pt idx="53">
                  <c:v>30</c:v>
                </c:pt>
                <c:pt idx="54">
                  <c:v>40</c:v>
                </c:pt>
                <c:pt idx="55">
                  <c:v>7</c:v>
                </c:pt>
                <c:pt idx="56">
                  <c:v>20</c:v>
                </c:pt>
                <c:pt idx="57">
                  <c:v>40</c:v>
                </c:pt>
                <c:pt idx="58">
                  <c:v>20</c:v>
                </c:pt>
                <c:pt idx="59">
                  <c:v>15</c:v>
                </c:pt>
                <c:pt idx="60">
                  <c:v>15</c:v>
                </c:pt>
                <c:pt idx="61">
                  <c:v>50</c:v>
                </c:pt>
                <c:pt idx="62">
                  <c:v>4</c:v>
                </c:pt>
                <c:pt idx="63">
                  <c:v>20</c:v>
                </c:pt>
                <c:pt idx="64">
                  <c:v>40</c:v>
                </c:pt>
                <c:pt idx="65">
                  <c:v>22</c:v>
                </c:pt>
                <c:pt idx="66">
                  <c:v>40</c:v>
                </c:pt>
                <c:pt idx="67">
                  <c:v>14</c:v>
                </c:pt>
                <c:pt idx="68">
                  <c:v>40</c:v>
                </c:pt>
                <c:pt idx="69">
                  <c:v>30</c:v>
                </c:pt>
                <c:pt idx="70">
                  <c:v>40</c:v>
                </c:pt>
                <c:pt idx="71">
                  <c:v>15</c:v>
                </c:pt>
                <c:pt idx="72">
                  <c:v>20</c:v>
                </c:pt>
                <c:pt idx="73">
                  <c:v>8</c:v>
                </c:pt>
                <c:pt idx="74">
                  <c:v>20</c:v>
                </c:pt>
                <c:pt idx="75">
                  <c:v>28</c:v>
                </c:pt>
                <c:pt idx="76">
                  <c:v>50</c:v>
                </c:pt>
                <c:pt idx="77">
                  <c:v>22</c:v>
                </c:pt>
                <c:pt idx="78">
                  <c:v>15</c:v>
                </c:pt>
                <c:pt idx="79">
                  <c:v>20</c:v>
                </c:pt>
                <c:pt idx="80">
                  <c:v>13</c:v>
                </c:pt>
                <c:pt idx="81">
                  <c:v>30</c:v>
                </c:pt>
                <c:pt idx="82">
                  <c:v>34</c:v>
                </c:pt>
                <c:pt idx="83">
                  <c:v>9</c:v>
                </c:pt>
                <c:pt idx="84">
                  <c:v>17</c:v>
                </c:pt>
                <c:pt idx="85">
                  <c:v>5</c:v>
                </c:pt>
                <c:pt idx="86">
                  <c:v>20</c:v>
                </c:pt>
                <c:pt idx="87">
                  <c:v>44</c:v>
                </c:pt>
                <c:pt idx="88">
                  <c:v>29</c:v>
                </c:pt>
                <c:pt idx="89">
                  <c:v>30</c:v>
                </c:pt>
                <c:pt idx="90">
                  <c:v>30</c:v>
                </c:pt>
                <c:pt idx="91">
                  <c:v>40</c:v>
                </c:pt>
                <c:pt idx="92">
                  <c:v>25</c:v>
                </c:pt>
                <c:pt idx="93">
                  <c:v>35</c:v>
                </c:pt>
                <c:pt idx="94">
                  <c:v>20</c:v>
                </c:pt>
                <c:pt idx="95">
                  <c:v>20</c:v>
                </c:pt>
                <c:pt idx="96">
                  <c:v>40</c:v>
                </c:pt>
                <c:pt idx="97">
                  <c:v>30</c:v>
                </c:pt>
                <c:pt idx="98">
                  <c:v>25</c:v>
                </c:pt>
                <c:pt idx="99">
                  <c:v>20</c:v>
                </c:pt>
                <c:pt idx="100">
                  <c:v>3</c:v>
                </c:pt>
                <c:pt idx="101">
                  <c:v>15</c:v>
                </c:pt>
                <c:pt idx="102">
                  <c:v>20</c:v>
                </c:pt>
                <c:pt idx="103">
                  <c:v>45</c:v>
                </c:pt>
                <c:pt idx="104">
                  <c:v>20</c:v>
                </c:pt>
                <c:pt idx="105">
                  <c:v>14</c:v>
                </c:pt>
                <c:pt idx="106">
                  <c:v>40</c:v>
                </c:pt>
                <c:pt idx="107">
                  <c:v>20</c:v>
                </c:pt>
                <c:pt idx="108">
                  <c:v>4</c:v>
                </c:pt>
                <c:pt idx="109">
                  <c:v>7</c:v>
                </c:pt>
                <c:pt idx="110">
                  <c:v>20</c:v>
                </c:pt>
                <c:pt idx="111">
                  <c:v>40</c:v>
                </c:pt>
                <c:pt idx="112">
                  <c:v>28</c:v>
                </c:pt>
                <c:pt idx="113">
                  <c:v>23</c:v>
                </c:pt>
                <c:pt idx="114">
                  <c:v>20</c:v>
                </c:pt>
                <c:pt idx="115">
                  <c:v>20</c:v>
                </c:pt>
                <c:pt idx="116">
                  <c:v>25</c:v>
                </c:pt>
                <c:pt idx="117">
                  <c:v>9</c:v>
                </c:pt>
                <c:pt idx="118">
                  <c:v>6</c:v>
                </c:pt>
                <c:pt idx="119">
                  <c:v>22</c:v>
                </c:pt>
                <c:pt idx="120">
                  <c:v>20</c:v>
                </c:pt>
                <c:pt idx="121">
                  <c:v>25</c:v>
                </c:pt>
                <c:pt idx="122">
                  <c:v>15</c:v>
                </c:pt>
                <c:pt idx="123">
                  <c:v>25</c:v>
                </c:pt>
                <c:pt idx="124">
                  <c:v>30</c:v>
                </c:pt>
                <c:pt idx="125">
                  <c:v>20</c:v>
                </c:pt>
                <c:pt idx="126">
                  <c:v>15</c:v>
                </c:pt>
                <c:pt idx="127">
                  <c:v>20</c:v>
                </c:pt>
                <c:pt idx="128">
                  <c:v>30</c:v>
                </c:pt>
                <c:pt idx="129">
                  <c:v>30</c:v>
                </c:pt>
                <c:pt idx="130">
                  <c:v>13</c:v>
                </c:pt>
                <c:pt idx="131">
                  <c:v>25</c:v>
                </c:pt>
                <c:pt idx="132">
                  <c:v>18</c:v>
                </c:pt>
                <c:pt idx="133">
                  <c:v>20</c:v>
                </c:pt>
                <c:pt idx="134">
                  <c:v>30</c:v>
                </c:pt>
                <c:pt idx="135">
                  <c:v>2</c:v>
                </c:pt>
                <c:pt idx="136">
                  <c:v>20</c:v>
                </c:pt>
                <c:pt idx="137">
                  <c:v>7</c:v>
                </c:pt>
                <c:pt idx="138">
                  <c:v>15</c:v>
                </c:pt>
                <c:pt idx="139">
                  <c:v>11</c:v>
                </c:pt>
                <c:pt idx="140">
                  <c:v>25</c:v>
                </c:pt>
                <c:pt idx="141">
                  <c:v>30</c:v>
                </c:pt>
                <c:pt idx="142">
                  <c:v>90</c:v>
                </c:pt>
                <c:pt idx="143">
                  <c:v>25</c:v>
                </c:pt>
                <c:pt idx="144">
                  <c:v>40</c:v>
                </c:pt>
                <c:pt idx="145">
                  <c:v>35</c:v>
                </c:pt>
                <c:pt idx="146">
                  <c:v>18</c:v>
                </c:pt>
                <c:pt idx="147">
                  <c:v>29</c:v>
                </c:pt>
                <c:pt idx="148">
                  <c:v>26</c:v>
                </c:pt>
                <c:pt idx="149">
                  <c:v>60</c:v>
                </c:pt>
                <c:pt idx="150">
                  <c:v>28</c:v>
                </c:pt>
                <c:pt idx="151">
                  <c:v>18</c:v>
                </c:pt>
                <c:pt idx="152">
                  <c:v>40</c:v>
                </c:pt>
                <c:pt idx="153">
                  <c:v>9</c:v>
                </c:pt>
                <c:pt idx="154">
                  <c:v>20</c:v>
                </c:pt>
                <c:pt idx="155">
                  <c:v>5</c:v>
                </c:pt>
                <c:pt idx="156">
                  <c:v>23</c:v>
                </c:pt>
                <c:pt idx="157">
                  <c:v>33</c:v>
                </c:pt>
                <c:pt idx="158">
                  <c:v>23</c:v>
                </c:pt>
                <c:pt idx="159">
                  <c:v>11</c:v>
                </c:pt>
                <c:pt idx="160">
                  <c:v>18</c:v>
                </c:pt>
                <c:pt idx="161">
                  <c:v>40</c:v>
                </c:pt>
                <c:pt idx="162">
                  <c:v>33</c:v>
                </c:pt>
                <c:pt idx="163">
                  <c:v>20</c:v>
                </c:pt>
                <c:pt idx="164">
                  <c:v>20</c:v>
                </c:pt>
                <c:pt idx="165">
                  <c:v>30</c:v>
                </c:pt>
                <c:pt idx="166">
                  <c:v>25</c:v>
                </c:pt>
                <c:pt idx="167">
                  <c:v>15</c:v>
                </c:pt>
                <c:pt idx="168">
                  <c:v>14</c:v>
                </c:pt>
                <c:pt idx="169">
                  <c:v>30</c:v>
                </c:pt>
                <c:pt idx="170">
                  <c:v>60</c:v>
                </c:pt>
                <c:pt idx="171">
                  <c:v>18</c:v>
                </c:pt>
                <c:pt idx="172">
                  <c:v>60</c:v>
                </c:pt>
                <c:pt idx="173">
                  <c:v>20</c:v>
                </c:pt>
                <c:pt idx="174">
                  <c:v>30</c:v>
                </c:pt>
                <c:pt idx="175">
                  <c:v>34</c:v>
                </c:pt>
                <c:pt idx="176">
                  <c:v>10</c:v>
                </c:pt>
                <c:pt idx="177">
                  <c:v>40</c:v>
                </c:pt>
                <c:pt idx="178">
                  <c:v>30</c:v>
                </c:pt>
                <c:pt idx="179">
                  <c:v>8</c:v>
                </c:pt>
                <c:pt idx="180">
                  <c:v>20</c:v>
                </c:pt>
                <c:pt idx="181">
                  <c:v>15</c:v>
                </c:pt>
                <c:pt idx="182">
                  <c:v>60</c:v>
                </c:pt>
                <c:pt idx="183">
                  <c:v>40</c:v>
                </c:pt>
                <c:pt idx="184">
                  <c:v>40</c:v>
                </c:pt>
                <c:pt idx="185">
                  <c:v>25</c:v>
                </c:pt>
                <c:pt idx="186">
                  <c:v>20</c:v>
                </c:pt>
                <c:pt idx="187">
                  <c:v>63</c:v>
                </c:pt>
                <c:pt idx="188">
                  <c:v>30</c:v>
                </c:pt>
                <c:pt idx="189">
                  <c:v>30</c:v>
                </c:pt>
                <c:pt idx="190">
                  <c:v>20</c:v>
                </c:pt>
                <c:pt idx="191">
                  <c:v>50</c:v>
                </c:pt>
                <c:pt idx="192">
                  <c:v>40</c:v>
                </c:pt>
                <c:pt idx="193">
                  <c:v>30</c:v>
                </c:pt>
                <c:pt idx="194">
                  <c:v>29</c:v>
                </c:pt>
                <c:pt idx="195">
                  <c:v>23</c:v>
                </c:pt>
                <c:pt idx="196">
                  <c:v>40</c:v>
                </c:pt>
                <c:pt idx="197">
                  <c:v>30</c:v>
                </c:pt>
                <c:pt idx="198">
                  <c:v>20</c:v>
                </c:pt>
                <c:pt idx="199">
                  <c:v>15</c:v>
                </c:pt>
                <c:pt idx="200">
                  <c:v>35</c:v>
                </c:pt>
                <c:pt idx="201">
                  <c:v>20</c:v>
                </c:pt>
                <c:pt idx="202">
                  <c:v>11</c:v>
                </c:pt>
                <c:pt idx="203">
                  <c:v>30</c:v>
                </c:pt>
                <c:pt idx="204">
                  <c:v>10</c:v>
                </c:pt>
                <c:pt idx="205">
                  <c:v>20</c:v>
                </c:pt>
                <c:pt idx="206">
                  <c:v>25</c:v>
                </c:pt>
                <c:pt idx="207">
                  <c:v>7</c:v>
                </c:pt>
                <c:pt idx="208">
                  <c:v>20</c:v>
                </c:pt>
                <c:pt idx="209">
                  <c:v>30</c:v>
                </c:pt>
                <c:pt idx="210">
                  <c:v>10</c:v>
                </c:pt>
                <c:pt idx="211">
                  <c:v>40</c:v>
                </c:pt>
                <c:pt idx="212">
                  <c:v>23</c:v>
                </c:pt>
                <c:pt idx="213">
                  <c:v>20</c:v>
                </c:pt>
                <c:pt idx="214">
                  <c:v>20</c:v>
                </c:pt>
                <c:pt idx="215">
                  <c:v>15</c:v>
                </c:pt>
                <c:pt idx="216">
                  <c:v>10</c:v>
                </c:pt>
                <c:pt idx="217">
                  <c:v>25</c:v>
                </c:pt>
                <c:pt idx="218">
                  <c:v>60</c:v>
                </c:pt>
                <c:pt idx="219">
                  <c:v>16</c:v>
                </c:pt>
                <c:pt idx="220">
                  <c:v>13</c:v>
                </c:pt>
                <c:pt idx="221">
                  <c:v>40</c:v>
                </c:pt>
                <c:pt idx="222">
                  <c:v>20</c:v>
                </c:pt>
                <c:pt idx="223">
                  <c:v>14</c:v>
                </c:pt>
                <c:pt idx="224">
                  <c:v>25</c:v>
                </c:pt>
                <c:pt idx="225">
                  <c:v>17</c:v>
                </c:pt>
                <c:pt idx="226">
                  <c:v>23</c:v>
                </c:pt>
                <c:pt idx="227">
                  <c:v>23</c:v>
                </c:pt>
                <c:pt idx="228">
                  <c:v>25</c:v>
                </c:pt>
                <c:pt idx="229">
                  <c:v>10</c:v>
                </c:pt>
                <c:pt idx="230">
                  <c:v>20</c:v>
                </c:pt>
                <c:pt idx="231">
                  <c:v>25</c:v>
                </c:pt>
                <c:pt idx="232">
                  <c:v>20</c:v>
                </c:pt>
                <c:pt idx="233">
                  <c:v>22</c:v>
                </c:pt>
              </c:numCache>
            </c:numRef>
          </c:xVal>
          <c:yVal>
            <c:numRef>
              <c:f>SMOKE!$E$2:$E$235</c:f>
              <c:numCache>
                <c:formatCode>General</c:formatCode>
                <c:ptCount val="234"/>
                <c:pt idx="0">
                  <c:v>270</c:v>
                </c:pt>
                <c:pt idx="1">
                  <c:v>220</c:v>
                </c:pt>
                <c:pt idx="2">
                  <c:v>270</c:v>
                </c:pt>
                <c:pt idx="3">
                  <c:v>250</c:v>
                </c:pt>
                <c:pt idx="4">
                  <c:v>255</c:v>
                </c:pt>
                <c:pt idx="5">
                  <c:v>160</c:v>
                </c:pt>
                <c:pt idx="6">
                  <c:v>160</c:v>
                </c:pt>
                <c:pt idx="7">
                  <c:v>520</c:v>
                </c:pt>
                <c:pt idx="8">
                  <c:v>215</c:v>
                </c:pt>
                <c:pt idx="9">
                  <c:v>180</c:v>
                </c:pt>
                <c:pt idx="10">
                  <c:v>90</c:v>
                </c:pt>
                <c:pt idx="11">
                  <c:v>350</c:v>
                </c:pt>
                <c:pt idx="12">
                  <c:v>380</c:v>
                </c:pt>
                <c:pt idx="13">
                  <c:v>145</c:v>
                </c:pt>
                <c:pt idx="14">
                  <c:v>150</c:v>
                </c:pt>
                <c:pt idx="15">
                  <c:v>270</c:v>
                </c:pt>
                <c:pt idx="16">
                  <c:v>145</c:v>
                </c:pt>
                <c:pt idx="17">
                  <c:v>190</c:v>
                </c:pt>
                <c:pt idx="18">
                  <c:v>320</c:v>
                </c:pt>
                <c:pt idx="19">
                  <c:v>315</c:v>
                </c:pt>
                <c:pt idx="20">
                  <c:v>50</c:v>
                </c:pt>
                <c:pt idx="21">
                  <c:v>150</c:v>
                </c:pt>
                <c:pt idx="22">
                  <c:v>310</c:v>
                </c:pt>
                <c:pt idx="23">
                  <c:v>200</c:v>
                </c:pt>
                <c:pt idx="24">
                  <c:v>580</c:v>
                </c:pt>
                <c:pt idx="25">
                  <c:v>315</c:v>
                </c:pt>
                <c:pt idx="26">
                  <c:v>540</c:v>
                </c:pt>
                <c:pt idx="27">
                  <c:v>450</c:v>
                </c:pt>
                <c:pt idx="28">
                  <c:v>130</c:v>
                </c:pt>
                <c:pt idx="29">
                  <c:v>65</c:v>
                </c:pt>
                <c:pt idx="30">
                  <c:v>450</c:v>
                </c:pt>
                <c:pt idx="31">
                  <c:v>325</c:v>
                </c:pt>
                <c:pt idx="32">
                  <c:v>300</c:v>
                </c:pt>
                <c:pt idx="33">
                  <c:v>445</c:v>
                </c:pt>
                <c:pt idx="34">
                  <c:v>420</c:v>
                </c:pt>
                <c:pt idx="35">
                  <c:v>420</c:v>
                </c:pt>
                <c:pt idx="36">
                  <c:v>245</c:v>
                </c:pt>
                <c:pt idx="37">
                  <c:v>300</c:v>
                </c:pt>
                <c:pt idx="38">
                  <c:v>180</c:v>
                </c:pt>
                <c:pt idx="39">
                  <c:v>50</c:v>
                </c:pt>
                <c:pt idx="40">
                  <c:v>510</c:v>
                </c:pt>
                <c:pt idx="41">
                  <c:v>220</c:v>
                </c:pt>
                <c:pt idx="42">
                  <c:v>430</c:v>
                </c:pt>
                <c:pt idx="43">
                  <c:v>110</c:v>
                </c:pt>
                <c:pt idx="44">
                  <c:v>430</c:v>
                </c:pt>
                <c:pt idx="45">
                  <c:v>380</c:v>
                </c:pt>
                <c:pt idx="46">
                  <c:v>45</c:v>
                </c:pt>
                <c:pt idx="47">
                  <c:v>310</c:v>
                </c:pt>
                <c:pt idx="48">
                  <c:v>240</c:v>
                </c:pt>
                <c:pt idx="49">
                  <c:v>115</c:v>
                </c:pt>
                <c:pt idx="50">
                  <c:v>415</c:v>
                </c:pt>
                <c:pt idx="51">
                  <c:v>195</c:v>
                </c:pt>
                <c:pt idx="52">
                  <c:v>420</c:v>
                </c:pt>
                <c:pt idx="53">
                  <c:v>450</c:v>
                </c:pt>
                <c:pt idx="54">
                  <c:v>280</c:v>
                </c:pt>
                <c:pt idx="56">
                  <c:v>270</c:v>
                </c:pt>
                <c:pt idx="57">
                  <c:v>415</c:v>
                </c:pt>
                <c:pt idx="58">
                  <c:v>260</c:v>
                </c:pt>
                <c:pt idx="59">
                  <c:v>140</c:v>
                </c:pt>
                <c:pt idx="60">
                  <c:v>440</c:v>
                </c:pt>
                <c:pt idx="61">
                  <c:v>390</c:v>
                </c:pt>
                <c:pt idx="62">
                  <c:v>40</c:v>
                </c:pt>
                <c:pt idx="63">
                  <c:v>150</c:v>
                </c:pt>
                <c:pt idx="64">
                  <c:v>195</c:v>
                </c:pt>
                <c:pt idx="65">
                  <c:v>375</c:v>
                </c:pt>
                <c:pt idx="66">
                  <c:v>990</c:v>
                </c:pt>
                <c:pt idx="67">
                  <c:v>140</c:v>
                </c:pt>
                <c:pt idx="68">
                  <c:v>295</c:v>
                </c:pt>
                <c:pt idx="69">
                  <c:v>520</c:v>
                </c:pt>
                <c:pt idx="71">
                  <c:v>70</c:v>
                </c:pt>
                <c:pt idx="72">
                  <c:v>300</c:v>
                </c:pt>
                <c:pt idx="73">
                  <c:v>280</c:v>
                </c:pt>
                <c:pt idx="74">
                  <c:v>290</c:v>
                </c:pt>
                <c:pt idx="75">
                  <c:v>340</c:v>
                </c:pt>
                <c:pt idx="76">
                  <c:v>275</c:v>
                </c:pt>
                <c:pt idx="77">
                  <c:v>340</c:v>
                </c:pt>
                <c:pt idx="78">
                  <c:v>390</c:v>
                </c:pt>
                <c:pt idx="79">
                  <c:v>140</c:v>
                </c:pt>
                <c:pt idx="80">
                  <c:v>250</c:v>
                </c:pt>
                <c:pt idx="81">
                  <c:v>290</c:v>
                </c:pt>
                <c:pt idx="82">
                  <c:v>330</c:v>
                </c:pt>
                <c:pt idx="83">
                  <c:v>60</c:v>
                </c:pt>
                <c:pt idx="84">
                  <c:v>285</c:v>
                </c:pt>
                <c:pt idx="85">
                  <c:v>70</c:v>
                </c:pt>
                <c:pt idx="86">
                  <c:v>270</c:v>
                </c:pt>
                <c:pt idx="87">
                  <c:v>710</c:v>
                </c:pt>
                <c:pt idx="88">
                  <c:v>170</c:v>
                </c:pt>
                <c:pt idx="89">
                  <c:v>220</c:v>
                </c:pt>
                <c:pt idx="90">
                  <c:v>450</c:v>
                </c:pt>
                <c:pt idx="91">
                  <c:v>235</c:v>
                </c:pt>
                <c:pt idx="92">
                  <c:v>310</c:v>
                </c:pt>
                <c:pt idx="93">
                  <c:v>520</c:v>
                </c:pt>
                <c:pt idx="94">
                  <c:v>270</c:v>
                </c:pt>
                <c:pt idx="95">
                  <c:v>140</c:v>
                </c:pt>
                <c:pt idx="96">
                  <c:v>250</c:v>
                </c:pt>
                <c:pt idx="97">
                  <c:v>150</c:v>
                </c:pt>
                <c:pt idx="98">
                  <c:v>285</c:v>
                </c:pt>
                <c:pt idx="99">
                  <c:v>180</c:v>
                </c:pt>
                <c:pt idx="100">
                  <c:v>40</c:v>
                </c:pt>
                <c:pt idx="101">
                  <c:v>40</c:v>
                </c:pt>
                <c:pt idx="102">
                  <c:v>140</c:v>
                </c:pt>
                <c:pt idx="103">
                  <c:v>480</c:v>
                </c:pt>
                <c:pt idx="104">
                  <c:v>345</c:v>
                </c:pt>
                <c:pt idx="105">
                  <c:v>260</c:v>
                </c:pt>
                <c:pt idx="106">
                  <c:v>130</c:v>
                </c:pt>
                <c:pt idx="107">
                  <c:v>240</c:v>
                </c:pt>
                <c:pt idx="108">
                  <c:v>50</c:v>
                </c:pt>
                <c:pt idx="109">
                  <c:v>80</c:v>
                </c:pt>
                <c:pt idx="110">
                  <c:v>300</c:v>
                </c:pt>
                <c:pt idx="111">
                  <c:v>380</c:v>
                </c:pt>
                <c:pt idx="112">
                  <c:v>500</c:v>
                </c:pt>
                <c:pt idx="113">
                  <c:v>270</c:v>
                </c:pt>
                <c:pt idx="114">
                  <c:v>330</c:v>
                </c:pt>
                <c:pt idx="115">
                  <c:v>300</c:v>
                </c:pt>
                <c:pt idx="117">
                  <c:v>170</c:v>
                </c:pt>
                <c:pt idx="118">
                  <c:v>70</c:v>
                </c:pt>
                <c:pt idx="119">
                  <c:v>340</c:v>
                </c:pt>
                <c:pt idx="120">
                  <c:v>45</c:v>
                </c:pt>
                <c:pt idx="121">
                  <c:v>270</c:v>
                </c:pt>
                <c:pt idx="122">
                  <c:v>170</c:v>
                </c:pt>
                <c:pt idx="123">
                  <c:v>330</c:v>
                </c:pt>
                <c:pt idx="125">
                  <c:v>220</c:v>
                </c:pt>
                <c:pt idx="126">
                  <c:v>310</c:v>
                </c:pt>
                <c:pt idx="127">
                  <c:v>300</c:v>
                </c:pt>
                <c:pt idx="128">
                  <c:v>290</c:v>
                </c:pt>
                <c:pt idx="129">
                  <c:v>265</c:v>
                </c:pt>
                <c:pt idx="130">
                  <c:v>250</c:v>
                </c:pt>
                <c:pt idx="131">
                  <c:v>380</c:v>
                </c:pt>
                <c:pt idx="132">
                  <c:v>180</c:v>
                </c:pt>
                <c:pt idx="133">
                  <c:v>200</c:v>
                </c:pt>
                <c:pt idx="134">
                  <c:v>260</c:v>
                </c:pt>
                <c:pt idx="135">
                  <c:v>45</c:v>
                </c:pt>
                <c:pt idx="136">
                  <c:v>200</c:v>
                </c:pt>
                <c:pt idx="137">
                  <c:v>50</c:v>
                </c:pt>
                <c:pt idx="138">
                  <c:v>190</c:v>
                </c:pt>
                <c:pt idx="140">
                  <c:v>360</c:v>
                </c:pt>
                <c:pt idx="141">
                  <c:v>320</c:v>
                </c:pt>
                <c:pt idx="142">
                  <c:v>190</c:v>
                </c:pt>
                <c:pt idx="143">
                  <c:v>150</c:v>
                </c:pt>
                <c:pt idx="144">
                  <c:v>500</c:v>
                </c:pt>
                <c:pt idx="145">
                  <c:v>405</c:v>
                </c:pt>
                <c:pt idx="146">
                  <c:v>180</c:v>
                </c:pt>
                <c:pt idx="147">
                  <c:v>80</c:v>
                </c:pt>
                <c:pt idx="148">
                  <c:v>290</c:v>
                </c:pt>
                <c:pt idx="149">
                  <c:v>45</c:v>
                </c:pt>
                <c:pt idx="150">
                  <c:v>480</c:v>
                </c:pt>
                <c:pt idx="151">
                  <c:v>190</c:v>
                </c:pt>
                <c:pt idx="152">
                  <c:v>485</c:v>
                </c:pt>
                <c:pt idx="153">
                  <c:v>150</c:v>
                </c:pt>
                <c:pt idx="155">
                  <c:v>210</c:v>
                </c:pt>
                <c:pt idx="156">
                  <c:v>65</c:v>
                </c:pt>
                <c:pt idx="157">
                  <c:v>280</c:v>
                </c:pt>
                <c:pt idx="158">
                  <c:v>255</c:v>
                </c:pt>
                <c:pt idx="159">
                  <c:v>265</c:v>
                </c:pt>
                <c:pt idx="160">
                  <c:v>320</c:v>
                </c:pt>
                <c:pt idx="161">
                  <c:v>370</c:v>
                </c:pt>
                <c:pt idx="162">
                  <c:v>340</c:v>
                </c:pt>
                <c:pt idx="163">
                  <c:v>200</c:v>
                </c:pt>
                <c:pt idx="164">
                  <c:v>185</c:v>
                </c:pt>
                <c:pt idx="165">
                  <c:v>90</c:v>
                </c:pt>
                <c:pt idx="166">
                  <c:v>260</c:v>
                </c:pt>
                <c:pt idx="167">
                  <c:v>100</c:v>
                </c:pt>
                <c:pt idx="168">
                  <c:v>95</c:v>
                </c:pt>
                <c:pt idx="169">
                  <c:v>280</c:v>
                </c:pt>
                <c:pt idx="170">
                  <c:v>240</c:v>
                </c:pt>
                <c:pt idx="171">
                  <c:v>475</c:v>
                </c:pt>
                <c:pt idx="172">
                  <c:v>350</c:v>
                </c:pt>
                <c:pt idx="173">
                  <c:v>435</c:v>
                </c:pt>
                <c:pt idx="174">
                  <c:v>360</c:v>
                </c:pt>
                <c:pt idx="175">
                  <c:v>390</c:v>
                </c:pt>
                <c:pt idx="176">
                  <c:v>85</c:v>
                </c:pt>
                <c:pt idx="177">
                  <c:v>315</c:v>
                </c:pt>
                <c:pt idx="178">
                  <c:v>410</c:v>
                </c:pt>
                <c:pt idx="179">
                  <c:v>180</c:v>
                </c:pt>
                <c:pt idx="180">
                  <c:v>125</c:v>
                </c:pt>
                <c:pt idx="181">
                  <c:v>155</c:v>
                </c:pt>
                <c:pt idx="182">
                  <c:v>390</c:v>
                </c:pt>
                <c:pt idx="183">
                  <c:v>70</c:v>
                </c:pt>
                <c:pt idx="184">
                  <c:v>240</c:v>
                </c:pt>
                <c:pt idx="185">
                  <c:v>160</c:v>
                </c:pt>
                <c:pt idx="186">
                  <c:v>270</c:v>
                </c:pt>
                <c:pt idx="187">
                  <c:v>100</c:v>
                </c:pt>
                <c:pt idx="188">
                  <c:v>170</c:v>
                </c:pt>
                <c:pt idx="189">
                  <c:v>390</c:v>
                </c:pt>
                <c:pt idx="190">
                  <c:v>275</c:v>
                </c:pt>
                <c:pt idx="191">
                  <c:v>440</c:v>
                </c:pt>
                <c:pt idx="192">
                  <c:v>210</c:v>
                </c:pt>
                <c:pt idx="193">
                  <c:v>350</c:v>
                </c:pt>
                <c:pt idx="194">
                  <c:v>350</c:v>
                </c:pt>
                <c:pt idx="195">
                  <c:v>260</c:v>
                </c:pt>
                <c:pt idx="196">
                  <c:v>60</c:v>
                </c:pt>
                <c:pt idx="197">
                  <c:v>290</c:v>
                </c:pt>
                <c:pt idx="198">
                  <c:v>140</c:v>
                </c:pt>
                <c:pt idx="199">
                  <c:v>120</c:v>
                </c:pt>
                <c:pt idx="200">
                  <c:v>435</c:v>
                </c:pt>
                <c:pt idx="201">
                  <c:v>100</c:v>
                </c:pt>
                <c:pt idx="202">
                  <c:v>270</c:v>
                </c:pt>
                <c:pt idx="204">
                  <c:v>90</c:v>
                </c:pt>
                <c:pt idx="205">
                  <c:v>260</c:v>
                </c:pt>
                <c:pt idx="206">
                  <c:v>100</c:v>
                </c:pt>
                <c:pt idx="207">
                  <c:v>40</c:v>
                </c:pt>
                <c:pt idx="208">
                  <c:v>60</c:v>
                </c:pt>
                <c:pt idx="209">
                  <c:v>220</c:v>
                </c:pt>
                <c:pt idx="210">
                  <c:v>90</c:v>
                </c:pt>
                <c:pt idx="211">
                  <c:v>320</c:v>
                </c:pt>
                <c:pt idx="212">
                  <c:v>85</c:v>
                </c:pt>
                <c:pt idx="213">
                  <c:v>175</c:v>
                </c:pt>
                <c:pt idx="214">
                  <c:v>150</c:v>
                </c:pt>
                <c:pt idx="215">
                  <c:v>190</c:v>
                </c:pt>
                <c:pt idx="216">
                  <c:v>260</c:v>
                </c:pt>
                <c:pt idx="217">
                  <c:v>450</c:v>
                </c:pt>
                <c:pt idx="218">
                  <c:v>160</c:v>
                </c:pt>
                <c:pt idx="219">
                  <c:v>430</c:v>
                </c:pt>
                <c:pt idx="220">
                  <c:v>290</c:v>
                </c:pt>
                <c:pt idx="221">
                  <c:v>185</c:v>
                </c:pt>
                <c:pt idx="222">
                  <c:v>400</c:v>
                </c:pt>
                <c:pt idx="223">
                  <c:v>360</c:v>
                </c:pt>
                <c:pt idx="224">
                  <c:v>240</c:v>
                </c:pt>
                <c:pt idx="225">
                  <c:v>210</c:v>
                </c:pt>
                <c:pt idx="226">
                  <c:v>270</c:v>
                </c:pt>
                <c:pt idx="227">
                  <c:v>265</c:v>
                </c:pt>
                <c:pt idx="228">
                  <c:v>350</c:v>
                </c:pt>
                <c:pt idx="229">
                  <c:v>190</c:v>
                </c:pt>
                <c:pt idx="230">
                  <c:v>85</c:v>
                </c:pt>
                <c:pt idx="231">
                  <c:v>205</c:v>
                </c:pt>
                <c:pt idx="232">
                  <c:v>290</c:v>
                </c:pt>
                <c:pt idx="233">
                  <c:v>265</c:v>
                </c:pt>
              </c:numCache>
            </c:numRef>
          </c:yVal>
        </c:ser>
        <c:axId val="137704192"/>
        <c:axId val="137940992"/>
      </c:scatterChart>
      <c:valAx>
        <c:axId val="137704192"/>
        <c:scaling>
          <c:orientation val="minMax"/>
        </c:scaling>
        <c:axPos val="b"/>
        <c:numFmt formatCode="General" sourceLinked="1"/>
        <c:tickLblPos val="nextTo"/>
        <c:crossAx val="137940992"/>
        <c:crosses val="autoZero"/>
        <c:crossBetween val="midCat"/>
      </c:valAx>
      <c:valAx>
        <c:axId val="137940992"/>
        <c:scaling>
          <c:orientation val="minMax"/>
        </c:scaling>
        <c:axPos val="l"/>
        <c:majorGridlines/>
        <c:numFmt formatCode="General" sourceLinked="1"/>
        <c:tickLblPos val="nextTo"/>
        <c:crossAx val="137704192"/>
        <c:crosses val="autoZero"/>
        <c:crossBetween val="midCat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SMOKE!$E$1</c:f>
              <c:strCache>
                <c:ptCount val="1"/>
                <c:pt idx="0">
                  <c:v>CO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SMOKE!$D$2:$D$235</c:f>
              <c:numCache>
                <c:formatCode>General</c:formatCode>
                <c:ptCount val="23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25</c:v>
                </c:pt>
                <c:pt idx="4">
                  <c:v>30</c:v>
                </c:pt>
                <c:pt idx="5">
                  <c:v>20</c:v>
                </c:pt>
                <c:pt idx="6">
                  <c:v>11</c:v>
                </c:pt>
                <c:pt idx="7">
                  <c:v>20</c:v>
                </c:pt>
                <c:pt idx="8">
                  <c:v>30</c:v>
                </c:pt>
                <c:pt idx="9">
                  <c:v>25</c:v>
                </c:pt>
                <c:pt idx="10">
                  <c:v>6</c:v>
                </c:pt>
                <c:pt idx="11">
                  <c:v>40</c:v>
                </c:pt>
                <c:pt idx="12">
                  <c:v>25</c:v>
                </c:pt>
                <c:pt idx="13">
                  <c:v>20</c:v>
                </c:pt>
                <c:pt idx="14">
                  <c:v>11</c:v>
                </c:pt>
                <c:pt idx="15">
                  <c:v>40</c:v>
                </c:pt>
                <c:pt idx="16">
                  <c:v>28</c:v>
                </c:pt>
                <c:pt idx="17">
                  <c:v>10</c:v>
                </c:pt>
                <c:pt idx="18">
                  <c:v>20</c:v>
                </c:pt>
                <c:pt idx="19">
                  <c:v>50</c:v>
                </c:pt>
                <c:pt idx="20">
                  <c:v>2</c:v>
                </c:pt>
                <c:pt idx="21">
                  <c:v>20</c:v>
                </c:pt>
                <c:pt idx="22">
                  <c:v>20</c:v>
                </c:pt>
                <c:pt idx="23">
                  <c:v>40</c:v>
                </c:pt>
                <c:pt idx="24">
                  <c:v>25</c:v>
                </c:pt>
                <c:pt idx="25">
                  <c:v>20</c:v>
                </c:pt>
                <c:pt idx="26">
                  <c:v>40</c:v>
                </c:pt>
                <c:pt idx="27">
                  <c:v>30</c:v>
                </c:pt>
                <c:pt idx="28">
                  <c:v>20</c:v>
                </c:pt>
                <c:pt idx="29">
                  <c:v>22</c:v>
                </c:pt>
                <c:pt idx="30">
                  <c:v>60</c:v>
                </c:pt>
                <c:pt idx="31">
                  <c:v>28</c:v>
                </c:pt>
                <c:pt idx="32">
                  <c:v>40</c:v>
                </c:pt>
                <c:pt idx="33">
                  <c:v>40</c:v>
                </c:pt>
                <c:pt idx="34">
                  <c:v>35</c:v>
                </c:pt>
                <c:pt idx="35">
                  <c:v>35</c:v>
                </c:pt>
                <c:pt idx="36">
                  <c:v>29</c:v>
                </c:pt>
                <c:pt idx="37">
                  <c:v>20</c:v>
                </c:pt>
                <c:pt idx="38">
                  <c:v>20</c:v>
                </c:pt>
                <c:pt idx="39">
                  <c:v>6</c:v>
                </c:pt>
                <c:pt idx="40">
                  <c:v>50</c:v>
                </c:pt>
                <c:pt idx="41">
                  <c:v>60</c:v>
                </c:pt>
                <c:pt idx="42">
                  <c:v>40</c:v>
                </c:pt>
                <c:pt idx="43">
                  <c:v>9</c:v>
                </c:pt>
                <c:pt idx="44">
                  <c:v>30</c:v>
                </c:pt>
                <c:pt idx="45">
                  <c:v>10</c:v>
                </c:pt>
                <c:pt idx="46">
                  <c:v>35</c:v>
                </c:pt>
                <c:pt idx="47">
                  <c:v>30</c:v>
                </c:pt>
                <c:pt idx="48">
                  <c:v>23</c:v>
                </c:pt>
                <c:pt idx="49">
                  <c:v>20</c:v>
                </c:pt>
                <c:pt idx="50">
                  <c:v>50</c:v>
                </c:pt>
                <c:pt idx="51">
                  <c:v>18</c:v>
                </c:pt>
                <c:pt idx="52">
                  <c:v>30</c:v>
                </c:pt>
                <c:pt idx="53">
                  <c:v>30</c:v>
                </c:pt>
                <c:pt idx="54">
                  <c:v>40</c:v>
                </c:pt>
                <c:pt idx="55">
                  <c:v>7</c:v>
                </c:pt>
                <c:pt idx="56">
                  <c:v>20</c:v>
                </c:pt>
                <c:pt idx="57">
                  <c:v>40</c:v>
                </c:pt>
                <c:pt idx="58">
                  <c:v>20</c:v>
                </c:pt>
                <c:pt idx="59">
                  <c:v>15</c:v>
                </c:pt>
                <c:pt idx="60">
                  <c:v>15</c:v>
                </c:pt>
                <c:pt idx="61">
                  <c:v>50</c:v>
                </c:pt>
                <c:pt idx="62">
                  <c:v>4</c:v>
                </c:pt>
                <c:pt idx="63">
                  <c:v>20</c:v>
                </c:pt>
                <c:pt idx="64">
                  <c:v>40</c:v>
                </c:pt>
                <c:pt idx="65">
                  <c:v>22</c:v>
                </c:pt>
                <c:pt idx="66">
                  <c:v>40</c:v>
                </c:pt>
                <c:pt idx="67">
                  <c:v>14</c:v>
                </c:pt>
                <c:pt idx="68">
                  <c:v>40</c:v>
                </c:pt>
                <c:pt idx="69">
                  <c:v>30</c:v>
                </c:pt>
                <c:pt idx="70">
                  <c:v>40</c:v>
                </c:pt>
                <c:pt idx="71">
                  <c:v>15</c:v>
                </c:pt>
                <c:pt idx="72">
                  <c:v>20</c:v>
                </c:pt>
                <c:pt idx="73">
                  <c:v>8</c:v>
                </c:pt>
                <c:pt idx="74">
                  <c:v>20</c:v>
                </c:pt>
                <c:pt idx="75">
                  <c:v>28</c:v>
                </c:pt>
                <c:pt idx="76">
                  <c:v>50</c:v>
                </c:pt>
                <c:pt idx="77">
                  <c:v>22</c:v>
                </c:pt>
                <c:pt idx="78">
                  <c:v>15</c:v>
                </c:pt>
                <c:pt idx="79">
                  <c:v>20</c:v>
                </c:pt>
                <c:pt idx="80">
                  <c:v>13</c:v>
                </c:pt>
                <c:pt idx="81">
                  <c:v>30</c:v>
                </c:pt>
                <c:pt idx="82">
                  <c:v>34</c:v>
                </c:pt>
                <c:pt idx="83">
                  <c:v>9</c:v>
                </c:pt>
                <c:pt idx="84">
                  <c:v>17</c:v>
                </c:pt>
                <c:pt idx="85">
                  <c:v>5</c:v>
                </c:pt>
                <c:pt idx="86">
                  <c:v>20</c:v>
                </c:pt>
                <c:pt idx="87">
                  <c:v>44</c:v>
                </c:pt>
                <c:pt idx="88">
                  <c:v>29</c:v>
                </c:pt>
                <c:pt idx="89">
                  <c:v>30</c:v>
                </c:pt>
                <c:pt idx="90">
                  <c:v>30</c:v>
                </c:pt>
                <c:pt idx="91">
                  <c:v>40</c:v>
                </c:pt>
                <c:pt idx="92">
                  <c:v>25</c:v>
                </c:pt>
                <c:pt idx="93">
                  <c:v>35</c:v>
                </c:pt>
                <c:pt idx="94">
                  <c:v>20</c:v>
                </c:pt>
                <c:pt idx="95">
                  <c:v>20</c:v>
                </c:pt>
                <c:pt idx="96">
                  <c:v>40</c:v>
                </c:pt>
                <c:pt idx="97">
                  <c:v>30</c:v>
                </c:pt>
                <c:pt idx="98">
                  <c:v>25</c:v>
                </c:pt>
                <c:pt idx="99">
                  <c:v>20</c:v>
                </c:pt>
                <c:pt idx="100">
                  <c:v>3</c:v>
                </c:pt>
                <c:pt idx="101">
                  <c:v>15</c:v>
                </c:pt>
                <c:pt idx="102">
                  <c:v>20</c:v>
                </c:pt>
                <c:pt idx="103">
                  <c:v>45</c:v>
                </c:pt>
                <c:pt idx="104">
                  <c:v>20</c:v>
                </c:pt>
                <c:pt idx="105">
                  <c:v>14</c:v>
                </c:pt>
                <c:pt idx="106">
                  <c:v>40</c:v>
                </c:pt>
                <c:pt idx="107">
                  <c:v>20</c:v>
                </c:pt>
                <c:pt idx="108">
                  <c:v>4</c:v>
                </c:pt>
                <c:pt idx="109">
                  <c:v>7</c:v>
                </c:pt>
                <c:pt idx="110">
                  <c:v>20</c:v>
                </c:pt>
                <c:pt idx="111">
                  <c:v>40</c:v>
                </c:pt>
                <c:pt idx="112">
                  <c:v>28</c:v>
                </c:pt>
                <c:pt idx="113">
                  <c:v>23</c:v>
                </c:pt>
                <c:pt idx="114">
                  <c:v>20</c:v>
                </c:pt>
                <c:pt idx="115">
                  <c:v>20</c:v>
                </c:pt>
                <c:pt idx="116">
                  <c:v>25</c:v>
                </c:pt>
                <c:pt idx="117">
                  <c:v>9</c:v>
                </c:pt>
                <c:pt idx="118">
                  <c:v>6</c:v>
                </c:pt>
                <c:pt idx="119">
                  <c:v>22</c:v>
                </c:pt>
                <c:pt idx="120">
                  <c:v>20</c:v>
                </c:pt>
                <c:pt idx="121">
                  <c:v>25</c:v>
                </c:pt>
                <c:pt idx="122">
                  <c:v>15</c:v>
                </c:pt>
                <c:pt idx="123">
                  <c:v>25</c:v>
                </c:pt>
                <c:pt idx="124">
                  <c:v>30</c:v>
                </c:pt>
                <c:pt idx="125">
                  <c:v>20</c:v>
                </c:pt>
                <c:pt idx="126">
                  <c:v>15</c:v>
                </c:pt>
                <c:pt idx="127">
                  <c:v>20</c:v>
                </c:pt>
                <c:pt idx="128">
                  <c:v>30</c:v>
                </c:pt>
                <c:pt idx="129">
                  <c:v>30</c:v>
                </c:pt>
                <c:pt idx="130">
                  <c:v>13</c:v>
                </c:pt>
                <c:pt idx="131">
                  <c:v>25</c:v>
                </c:pt>
                <c:pt idx="132">
                  <c:v>18</c:v>
                </c:pt>
                <c:pt idx="133">
                  <c:v>20</c:v>
                </c:pt>
                <c:pt idx="134">
                  <c:v>30</c:v>
                </c:pt>
                <c:pt idx="135">
                  <c:v>2</c:v>
                </c:pt>
                <c:pt idx="136">
                  <c:v>20</c:v>
                </c:pt>
                <c:pt idx="137">
                  <c:v>7</c:v>
                </c:pt>
                <c:pt idx="138">
                  <c:v>15</c:v>
                </c:pt>
                <c:pt idx="139">
                  <c:v>11</c:v>
                </c:pt>
                <c:pt idx="140">
                  <c:v>25</c:v>
                </c:pt>
                <c:pt idx="141">
                  <c:v>30</c:v>
                </c:pt>
                <c:pt idx="142">
                  <c:v>90</c:v>
                </c:pt>
                <c:pt idx="143">
                  <c:v>25</c:v>
                </c:pt>
                <c:pt idx="144">
                  <c:v>40</c:v>
                </c:pt>
                <c:pt idx="145">
                  <c:v>35</c:v>
                </c:pt>
                <c:pt idx="146">
                  <c:v>18</c:v>
                </c:pt>
                <c:pt idx="147">
                  <c:v>29</c:v>
                </c:pt>
                <c:pt idx="148">
                  <c:v>26</c:v>
                </c:pt>
                <c:pt idx="149">
                  <c:v>60</c:v>
                </c:pt>
                <c:pt idx="150">
                  <c:v>28</c:v>
                </c:pt>
                <c:pt idx="151">
                  <c:v>18</c:v>
                </c:pt>
                <c:pt idx="152">
                  <c:v>40</c:v>
                </c:pt>
                <c:pt idx="153">
                  <c:v>9</c:v>
                </c:pt>
                <c:pt idx="154">
                  <c:v>20</c:v>
                </c:pt>
                <c:pt idx="155">
                  <c:v>5</c:v>
                </c:pt>
                <c:pt idx="156">
                  <c:v>23</c:v>
                </c:pt>
                <c:pt idx="157">
                  <c:v>33</c:v>
                </c:pt>
                <c:pt idx="158">
                  <c:v>23</c:v>
                </c:pt>
                <c:pt idx="159">
                  <c:v>11</c:v>
                </c:pt>
                <c:pt idx="160">
                  <c:v>18</c:v>
                </c:pt>
                <c:pt idx="161">
                  <c:v>40</c:v>
                </c:pt>
                <c:pt idx="162">
                  <c:v>33</c:v>
                </c:pt>
                <c:pt idx="163">
                  <c:v>20</c:v>
                </c:pt>
                <c:pt idx="164">
                  <c:v>20</c:v>
                </c:pt>
                <c:pt idx="165">
                  <c:v>30</c:v>
                </c:pt>
                <c:pt idx="166">
                  <c:v>25</c:v>
                </c:pt>
                <c:pt idx="167">
                  <c:v>15</c:v>
                </c:pt>
                <c:pt idx="168">
                  <c:v>14</c:v>
                </c:pt>
                <c:pt idx="169">
                  <c:v>30</c:v>
                </c:pt>
                <c:pt idx="170">
                  <c:v>60</c:v>
                </c:pt>
                <c:pt idx="171">
                  <c:v>18</c:v>
                </c:pt>
                <c:pt idx="172">
                  <c:v>60</c:v>
                </c:pt>
                <c:pt idx="173">
                  <c:v>20</c:v>
                </c:pt>
                <c:pt idx="174">
                  <c:v>30</c:v>
                </c:pt>
                <c:pt idx="175">
                  <c:v>34</c:v>
                </c:pt>
                <c:pt idx="176">
                  <c:v>10</c:v>
                </c:pt>
                <c:pt idx="177">
                  <c:v>40</c:v>
                </c:pt>
                <c:pt idx="178">
                  <c:v>30</c:v>
                </c:pt>
                <c:pt idx="179">
                  <c:v>8</c:v>
                </c:pt>
                <c:pt idx="180">
                  <c:v>20</c:v>
                </c:pt>
                <c:pt idx="181">
                  <c:v>15</c:v>
                </c:pt>
                <c:pt idx="182">
                  <c:v>60</c:v>
                </c:pt>
                <c:pt idx="183">
                  <c:v>40</c:v>
                </c:pt>
                <c:pt idx="184">
                  <c:v>40</c:v>
                </c:pt>
                <c:pt idx="185">
                  <c:v>25</c:v>
                </c:pt>
                <c:pt idx="186">
                  <c:v>20</c:v>
                </c:pt>
                <c:pt idx="187">
                  <c:v>63</c:v>
                </c:pt>
                <c:pt idx="188">
                  <c:v>30</c:v>
                </c:pt>
                <c:pt idx="189">
                  <c:v>30</c:v>
                </c:pt>
                <c:pt idx="190">
                  <c:v>20</c:v>
                </c:pt>
                <c:pt idx="191">
                  <c:v>50</c:v>
                </c:pt>
                <c:pt idx="192">
                  <c:v>40</c:v>
                </c:pt>
                <c:pt idx="193">
                  <c:v>30</c:v>
                </c:pt>
                <c:pt idx="194">
                  <c:v>29</c:v>
                </c:pt>
                <c:pt idx="195">
                  <c:v>23</c:v>
                </c:pt>
                <c:pt idx="196">
                  <c:v>40</c:v>
                </c:pt>
                <c:pt idx="197">
                  <c:v>30</c:v>
                </c:pt>
                <c:pt idx="198">
                  <c:v>20</c:v>
                </c:pt>
                <c:pt idx="199">
                  <c:v>15</c:v>
                </c:pt>
                <c:pt idx="200">
                  <c:v>35</c:v>
                </c:pt>
                <c:pt idx="201">
                  <c:v>20</c:v>
                </c:pt>
                <c:pt idx="202">
                  <c:v>11</c:v>
                </c:pt>
                <c:pt idx="203">
                  <c:v>30</c:v>
                </c:pt>
                <c:pt idx="204">
                  <c:v>10</c:v>
                </c:pt>
                <c:pt idx="205">
                  <c:v>20</c:v>
                </c:pt>
                <c:pt idx="206">
                  <c:v>25</c:v>
                </c:pt>
                <c:pt idx="207">
                  <c:v>7</c:v>
                </c:pt>
                <c:pt idx="208">
                  <c:v>20</c:v>
                </c:pt>
                <c:pt idx="209">
                  <c:v>30</c:v>
                </c:pt>
                <c:pt idx="210">
                  <c:v>10</c:v>
                </c:pt>
                <c:pt idx="211">
                  <c:v>40</c:v>
                </c:pt>
                <c:pt idx="212">
                  <c:v>23</c:v>
                </c:pt>
                <c:pt idx="213">
                  <c:v>20</c:v>
                </c:pt>
                <c:pt idx="214">
                  <c:v>20</c:v>
                </c:pt>
                <c:pt idx="215">
                  <c:v>15</c:v>
                </c:pt>
                <c:pt idx="216">
                  <c:v>10</c:v>
                </c:pt>
                <c:pt idx="217">
                  <c:v>25</c:v>
                </c:pt>
                <c:pt idx="218">
                  <c:v>60</c:v>
                </c:pt>
                <c:pt idx="219">
                  <c:v>16</c:v>
                </c:pt>
                <c:pt idx="220">
                  <c:v>13</c:v>
                </c:pt>
                <c:pt idx="221">
                  <c:v>40</c:v>
                </c:pt>
                <c:pt idx="222">
                  <c:v>20</c:v>
                </c:pt>
                <c:pt idx="223">
                  <c:v>14</c:v>
                </c:pt>
                <c:pt idx="224">
                  <c:v>25</c:v>
                </c:pt>
                <c:pt idx="225">
                  <c:v>17</c:v>
                </c:pt>
                <c:pt idx="226">
                  <c:v>23</c:v>
                </c:pt>
                <c:pt idx="227">
                  <c:v>23</c:v>
                </c:pt>
                <c:pt idx="228">
                  <c:v>25</c:v>
                </c:pt>
                <c:pt idx="229">
                  <c:v>10</c:v>
                </c:pt>
                <c:pt idx="230">
                  <c:v>20</c:v>
                </c:pt>
                <c:pt idx="231">
                  <c:v>25</c:v>
                </c:pt>
                <c:pt idx="232">
                  <c:v>20</c:v>
                </c:pt>
                <c:pt idx="233">
                  <c:v>22</c:v>
                </c:pt>
              </c:numCache>
            </c:numRef>
          </c:xVal>
          <c:yVal>
            <c:numRef>
              <c:f>SMOKE!$E$2:$E$235</c:f>
              <c:numCache>
                <c:formatCode>General</c:formatCode>
                <c:ptCount val="234"/>
                <c:pt idx="0">
                  <c:v>270</c:v>
                </c:pt>
                <c:pt idx="1">
                  <c:v>220</c:v>
                </c:pt>
                <c:pt idx="2">
                  <c:v>270</c:v>
                </c:pt>
                <c:pt idx="3">
                  <c:v>250</c:v>
                </c:pt>
                <c:pt idx="4">
                  <c:v>255</c:v>
                </c:pt>
                <c:pt idx="5">
                  <c:v>160</c:v>
                </c:pt>
                <c:pt idx="6">
                  <c:v>160</c:v>
                </c:pt>
                <c:pt idx="7">
                  <c:v>520</c:v>
                </c:pt>
                <c:pt idx="8">
                  <c:v>215</c:v>
                </c:pt>
                <c:pt idx="9">
                  <c:v>180</c:v>
                </c:pt>
                <c:pt idx="10">
                  <c:v>90</c:v>
                </c:pt>
                <c:pt idx="11">
                  <c:v>350</c:v>
                </c:pt>
                <c:pt idx="12">
                  <c:v>380</c:v>
                </c:pt>
                <c:pt idx="13">
                  <c:v>145</c:v>
                </c:pt>
                <c:pt idx="14">
                  <c:v>150</c:v>
                </c:pt>
                <c:pt idx="15">
                  <c:v>270</c:v>
                </c:pt>
                <c:pt idx="16">
                  <c:v>145</c:v>
                </c:pt>
                <c:pt idx="17">
                  <c:v>190</c:v>
                </c:pt>
                <c:pt idx="18">
                  <c:v>320</c:v>
                </c:pt>
                <c:pt idx="19">
                  <c:v>315</c:v>
                </c:pt>
                <c:pt idx="20">
                  <c:v>50</c:v>
                </c:pt>
                <c:pt idx="21">
                  <c:v>150</c:v>
                </c:pt>
                <c:pt idx="22">
                  <c:v>310</c:v>
                </c:pt>
                <c:pt idx="23">
                  <c:v>200</c:v>
                </c:pt>
                <c:pt idx="24">
                  <c:v>580</c:v>
                </c:pt>
                <c:pt idx="25">
                  <c:v>315</c:v>
                </c:pt>
                <c:pt idx="26">
                  <c:v>540</c:v>
                </c:pt>
                <c:pt idx="27">
                  <c:v>450</c:v>
                </c:pt>
                <c:pt idx="28">
                  <c:v>130</c:v>
                </c:pt>
                <c:pt idx="29">
                  <c:v>65</c:v>
                </c:pt>
                <c:pt idx="30">
                  <c:v>450</c:v>
                </c:pt>
                <c:pt idx="31">
                  <c:v>325</c:v>
                </c:pt>
                <c:pt idx="32">
                  <c:v>300</c:v>
                </c:pt>
                <c:pt idx="33">
                  <c:v>445</c:v>
                </c:pt>
                <c:pt idx="34">
                  <c:v>420</c:v>
                </c:pt>
                <c:pt idx="35">
                  <c:v>420</c:v>
                </c:pt>
                <c:pt idx="36">
                  <c:v>245</c:v>
                </c:pt>
                <c:pt idx="37">
                  <c:v>300</c:v>
                </c:pt>
                <c:pt idx="38">
                  <c:v>180</c:v>
                </c:pt>
                <c:pt idx="39">
                  <c:v>50</c:v>
                </c:pt>
                <c:pt idx="40">
                  <c:v>510</c:v>
                </c:pt>
                <c:pt idx="41">
                  <c:v>220</c:v>
                </c:pt>
                <c:pt idx="42">
                  <c:v>430</c:v>
                </c:pt>
                <c:pt idx="43">
                  <c:v>110</c:v>
                </c:pt>
                <c:pt idx="44">
                  <c:v>430</c:v>
                </c:pt>
                <c:pt idx="45">
                  <c:v>380</c:v>
                </c:pt>
                <c:pt idx="46">
                  <c:v>45</c:v>
                </c:pt>
                <c:pt idx="47">
                  <c:v>310</c:v>
                </c:pt>
                <c:pt idx="48">
                  <c:v>240</c:v>
                </c:pt>
                <c:pt idx="49">
                  <c:v>115</c:v>
                </c:pt>
                <c:pt idx="50">
                  <c:v>415</c:v>
                </c:pt>
                <c:pt idx="51">
                  <c:v>195</c:v>
                </c:pt>
                <c:pt idx="52">
                  <c:v>420</c:v>
                </c:pt>
                <c:pt idx="53">
                  <c:v>450</c:v>
                </c:pt>
                <c:pt idx="54">
                  <c:v>280</c:v>
                </c:pt>
                <c:pt idx="56">
                  <c:v>270</c:v>
                </c:pt>
                <c:pt idx="57">
                  <c:v>415</c:v>
                </c:pt>
                <c:pt idx="58">
                  <c:v>260</c:v>
                </c:pt>
                <c:pt idx="59">
                  <c:v>140</c:v>
                </c:pt>
                <c:pt idx="60">
                  <c:v>440</c:v>
                </c:pt>
                <c:pt idx="61">
                  <c:v>390</c:v>
                </c:pt>
                <c:pt idx="62">
                  <c:v>40</c:v>
                </c:pt>
                <c:pt idx="63">
                  <c:v>150</c:v>
                </c:pt>
                <c:pt idx="64">
                  <c:v>195</c:v>
                </c:pt>
                <c:pt idx="65">
                  <c:v>375</c:v>
                </c:pt>
                <c:pt idx="66">
                  <c:v>990</c:v>
                </c:pt>
                <c:pt idx="67">
                  <c:v>140</c:v>
                </c:pt>
                <c:pt idx="68">
                  <c:v>295</c:v>
                </c:pt>
                <c:pt idx="69">
                  <c:v>520</c:v>
                </c:pt>
                <c:pt idx="71">
                  <c:v>70</c:v>
                </c:pt>
                <c:pt idx="72">
                  <c:v>300</c:v>
                </c:pt>
                <c:pt idx="73">
                  <c:v>280</c:v>
                </c:pt>
                <c:pt idx="74">
                  <c:v>290</c:v>
                </c:pt>
                <c:pt idx="75">
                  <c:v>340</c:v>
                </c:pt>
                <c:pt idx="76">
                  <c:v>275</c:v>
                </c:pt>
                <c:pt idx="77">
                  <c:v>340</c:v>
                </c:pt>
                <c:pt idx="78">
                  <c:v>390</c:v>
                </c:pt>
                <c:pt idx="79">
                  <c:v>140</c:v>
                </c:pt>
                <c:pt idx="80">
                  <c:v>250</c:v>
                </c:pt>
                <c:pt idx="81">
                  <c:v>290</c:v>
                </c:pt>
                <c:pt idx="82">
                  <c:v>330</c:v>
                </c:pt>
                <c:pt idx="83">
                  <c:v>60</c:v>
                </c:pt>
                <c:pt idx="84">
                  <c:v>285</c:v>
                </c:pt>
                <c:pt idx="85">
                  <c:v>70</c:v>
                </c:pt>
                <c:pt idx="86">
                  <c:v>270</c:v>
                </c:pt>
                <c:pt idx="87">
                  <c:v>710</c:v>
                </c:pt>
                <c:pt idx="88">
                  <c:v>170</c:v>
                </c:pt>
                <c:pt idx="89">
                  <c:v>220</c:v>
                </c:pt>
                <c:pt idx="90">
                  <c:v>450</c:v>
                </c:pt>
                <c:pt idx="91">
                  <c:v>235</c:v>
                </c:pt>
                <c:pt idx="92">
                  <c:v>310</c:v>
                </c:pt>
                <c:pt idx="93">
                  <c:v>520</c:v>
                </c:pt>
                <c:pt idx="94">
                  <c:v>270</c:v>
                </c:pt>
                <c:pt idx="95">
                  <c:v>140</c:v>
                </c:pt>
                <c:pt idx="96">
                  <c:v>250</c:v>
                </c:pt>
                <c:pt idx="97">
                  <c:v>150</c:v>
                </c:pt>
                <c:pt idx="98">
                  <c:v>285</c:v>
                </c:pt>
                <c:pt idx="99">
                  <c:v>180</c:v>
                </c:pt>
                <c:pt idx="100">
                  <c:v>40</c:v>
                </c:pt>
                <c:pt idx="101">
                  <c:v>40</c:v>
                </c:pt>
                <c:pt idx="102">
                  <c:v>140</c:v>
                </c:pt>
                <c:pt idx="103">
                  <c:v>480</c:v>
                </c:pt>
                <c:pt idx="104">
                  <c:v>345</c:v>
                </c:pt>
                <c:pt idx="105">
                  <c:v>260</c:v>
                </c:pt>
                <c:pt idx="106">
                  <c:v>130</c:v>
                </c:pt>
                <c:pt idx="107">
                  <c:v>240</c:v>
                </c:pt>
                <c:pt idx="108">
                  <c:v>50</c:v>
                </c:pt>
                <c:pt idx="109">
                  <c:v>80</c:v>
                </c:pt>
                <c:pt idx="110">
                  <c:v>300</c:v>
                </c:pt>
                <c:pt idx="111">
                  <c:v>380</c:v>
                </c:pt>
                <c:pt idx="112">
                  <c:v>500</c:v>
                </c:pt>
                <c:pt idx="113">
                  <c:v>270</c:v>
                </c:pt>
                <c:pt idx="114">
                  <c:v>330</c:v>
                </c:pt>
                <c:pt idx="115">
                  <c:v>300</c:v>
                </c:pt>
                <c:pt idx="117">
                  <c:v>170</c:v>
                </c:pt>
                <c:pt idx="118">
                  <c:v>70</c:v>
                </c:pt>
                <c:pt idx="119">
                  <c:v>340</c:v>
                </c:pt>
                <c:pt idx="120">
                  <c:v>45</c:v>
                </c:pt>
                <c:pt idx="121">
                  <c:v>270</c:v>
                </c:pt>
                <c:pt idx="122">
                  <c:v>170</c:v>
                </c:pt>
                <c:pt idx="123">
                  <c:v>330</c:v>
                </c:pt>
                <c:pt idx="125">
                  <c:v>220</c:v>
                </c:pt>
                <c:pt idx="126">
                  <c:v>310</c:v>
                </c:pt>
                <c:pt idx="127">
                  <c:v>300</c:v>
                </c:pt>
                <c:pt idx="128">
                  <c:v>290</c:v>
                </c:pt>
                <c:pt idx="129">
                  <c:v>265</c:v>
                </c:pt>
                <c:pt idx="130">
                  <c:v>250</c:v>
                </c:pt>
                <c:pt idx="131">
                  <c:v>380</c:v>
                </c:pt>
                <c:pt idx="132">
                  <c:v>180</c:v>
                </c:pt>
                <c:pt idx="133">
                  <c:v>200</c:v>
                </c:pt>
                <c:pt idx="134">
                  <c:v>260</c:v>
                </c:pt>
                <c:pt idx="135">
                  <c:v>45</c:v>
                </c:pt>
                <c:pt idx="136">
                  <c:v>200</c:v>
                </c:pt>
                <c:pt idx="137">
                  <c:v>50</c:v>
                </c:pt>
                <c:pt idx="138">
                  <c:v>190</c:v>
                </c:pt>
                <c:pt idx="140">
                  <c:v>360</c:v>
                </c:pt>
                <c:pt idx="141">
                  <c:v>320</c:v>
                </c:pt>
                <c:pt idx="142">
                  <c:v>190</c:v>
                </c:pt>
                <c:pt idx="143">
                  <c:v>150</c:v>
                </c:pt>
                <c:pt idx="144">
                  <c:v>500</c:v>
                </c:pt>
                <c:pt idx="145">
                  <c:v>405</c:v>
                </c:pt>
                <c:pt idx="146">
                  <c:v>180</c:v>
                </c:pt>
                <c:pt idx="147">
                  <c:v>80</c:v>
                </c:pt>
                <c:pt idx="148">
                  <c:v>290</c:v>
                </c:pt>
                <c:pt idx="149">
                  <c:v>45</c:v>
                </c:pt>
                <c:pt idx="150">
                  <c:v>480</c:v>
                </c:pt>
                <c:pt idx="151">
                  <c:v>190</c:v>
                </c:pt>
                <c:pt idx="152">
                  <c:v>485</c:v>
                </c:pt>
                <c:pt idx="153">
                  <c:v>150</c:v>
                </c:pt>
                <c:pt idx="155">
                  <c:v>210</c:v>
                </c:pt>
                <c:pt idx="156">
                  <c:v>65</c:v>
                </c:pt>
                <c:pt idx="157">
                  <c:v>280</c:v>
                </c:pt>
                <c:pt idx="158">
                  <c:v>255</c:v>
                </c:pt>
                <c:pt idx="159">
                  <c:v>265</c:v>
                </c:pt>
                <c:pt idx="160">
                  <c:v>320</c:v>
                </c:pt>
                <c:pt idx="161">
                  <c:v>370</c:v>
                </c:pt>
                <c:pt idx="162">
                  <c:v>340</c:v>
                </c:pt>
                <c:pt idx="163">
                  <c:v>200</c:v>
                </c:pt>
                <c:pt idx="164">
                  <c:v>185</c:v>
                </c:pt>
                <c:pt idx="165">
                  <c:v>90</c:v>
                </c:pt>
                <c:pt idx="166">
                  <c:v>260</c:v>
                </c:pt>
                <c:pt idx="167">
                  <c:v>100</c:v>
                </c:pt>
                <c:pt idx="168">
                  <c:v>95</c:v>
                </c:pt>
                <c:pt idx="169">
                  <c:v>280</c:v>
                </c:pt>
                <c:pt idx="170">
                  <c:v>240</c:v>
                </c:pt>
                <c:pt idx="171">
                  <c:v>475</c:v>
                </c:pt>
                <c:pt idx="172">
                  <c:v>350</c:v>
                </c:pt>
                <c:pt idx="173">
                  <c:v>435</c:v>
                </c:pt>
                <c:pt idx="174">
                  <c:v>360</c:v>
                </c:pt>
                <c:pt idx="175">
                  <c:v>390</c:v>
                </c:pt>
                <c:pt idx="176">
                  <c:v>85</c:v>
                </c:pt>
                <c:pt idx="177">
                  <c:v>315</c:v>
                </c:pt>
                <c:pt idx="178">
                  <c:v>410</c:v>
                </c:pt>
                <c:pt idx="179">
                  <c:v>180</c:v>
                </c:pt>
                <c:pt idx="180">
                  <c:v>125</c:v>
                </c:pt>
                <c:pt idx="181">
                  <c:v>155</c:v>
                </c:pt>
                <c:pt idx="182">
                  <c:v>390</c:v>
                </c:pt>
                <c:pt idx="183">
                  <c:v>70</c:v>
                </c:pt>
                <c:pt idx="184">
                  <c:v>240</c:v>
                </c:pt>
                <c:pt idx="185">
                  <c:v>160</c:v>
                </c:pt>
                <c:pt idx="186">
                  <c:v>270</c:v>
                </c:pt>
                <c:pt idx="187">
                  <c:v>100</c:v>
                </c:pt>
                <c:pt idx="188">
                  <c:v>170</c:v>
                </c:pt>
                <c:pt idx="189">
                  <c:v>390</c:v>
                </c:pt>
                <c:pt idx="190">
                  <c:v>275</c:v>
                </c:pt>
                <c:pt idx="191">
                  <c:v>440</c:v>
                </c:pt>
                <c:pt idx="192">
                  <c:v>210</c:v>
                </c:pt>
                <c:pt idx="193">
                  <c:v>350</c:v>
                </c:pt>
                <c:pt idx="194">
                  <c:v>350</c:v>
                </c:pt>
                <c:pt idx="195">
                  <c:v>260</c:v>
                </c:pt>
                <c:pt idx="196">
                  <c:v>60</c:v>
                </c:pt>
                <c:pt idx="197">
                  <c:v>290</c:v>
                </c:pt>
                <c:pt idx="198">
                  <c:v>140</c:v>
                </c:pt>
                <c:pt idx="199">
                  <c:v>120</c:v>
                </c:pt>
                <c:pt idx="200">
                  <c:v>435</c:v>
                </c:pt>
                <c:pt idx="201">
                  <c:v>100</c:v>
                </c:pt>
                <c:pt idx="202">
                  <c:v>270</c:v>
                </c:pt>
                <c:pt idx="204">
                  <c:v>90</c:v>
                </c:pt>
                <c:pt idx="205">
                  <c:v>260</c:v>
                </c:pt>
                <c:pt idx="206">
                  <c:v>100</c:v>
                </c:pt>
                <c:pt idx="207">
                  <c:v>40</c:v>
                </c:pt>
                <c:pt idx="208">
                  <c:v>60</c:v>
                </c:pt>
                <c:pt idx="209">
                  <c:v>220</c:v>
                </c:pt>
                <c:pt idx="210">
                  <c:v>90</c:v>
                </c:pt>
                <c:pt idx="211">
                  <c:v>320</c:v>
                </c:pt>
                <c:pt idx="212">
                  <c:v>85</c:v>
                </c:pt>
                <c:pt idx="213">
                  <c:v>175</c:v>
                </c:pt>
                <c:pt idx="214">
                  <c:v>150</c:v>
                </c:pt>
                <c:pt idx="215">
                  <c:v>190</c:v>
                </c:pt>
                <c:pt idx="216">
                  <c:v>260</c:v>
                </c:pt>
                <c:pt idx="217">
                  <c:v>450</c:v>
                </c:pt>
                <c:pt idx="218">
                  <c:v>160</c:v>
                </c:pt>
                <c:pt idx="219">
                  <c:v>430</c:v>
                </c:pt>
                <c:pt idx="220">
                  <c:v>290</c:v>
                </c:pt>
                <c:pt idx="221">
                  <c:v>185</c:v>
                </c:pt>
                <c:pt idx="222">
                  <c:v>400</c:v>
                </c:pt>
                <c:pt idx="223">
                  <c:v>360</c:v>
                </c:pt>
                <c:pt idx="224">
                  <c:v>240</c:v>
                </c:pt>
                <c:pt idx="225">
                  <c:v>210</c:v>
                </c:pt>
                <c:pt idx="226">
                  <c:v>270</c:v>
                </c:pt>
                <c:pt idx="227">
                  <c:v>265</c:v>
                </c:pt>
                <c:pt idx="228">
                  <c:v>350</c:v>
                </c:pt>
                <c:pt idx="229">
                  <c:v>190</c:v>
                </c:pt>
                <c:pt idx="230">
                  <c:v>85</c:v>
                </c:pt>
                <c:pt idx="231">
                  <c:v>205</c:v>
                </c:pt>
                <c:pt idx="232">
                  <c:v>290</c:v>
                </c:pt>
                <c:pt idx="233">
                  <c:v>265</c:v>
                </c:pt>
              </c:numCache>
            </c:numRef>
          </c:yVal>
        </c:ser>
        <c:axId val="138069504"/>
        <c:axId val="138071040"/>
      </c:scatterChart>
      <c:valAx>
        <c:axId val="138069504"/>
        <c:scaling>
          <c:orientation val="minMax"/>
        </c:scaling>
        <c:axPos val="b"/>
        <c:numFmt formatCode="General" sourceLinked="1"/>
        <c:tickLblPos val="nextTo"/>
        <c:crossAx val="138071040"/>
        <c:crosses val="autoZero"/>
        <c:crossBetween val="midCat"/>
      </c:valAx>
      <c:valAx>
        <c:axId val="138071040"/>
        <c:scaling>
          <c:orientation val="minMax"/>
        </c:scaling>
        <c:axPos val="l"/>
        <c:majorGridlines/>
        <c:numFmt formatCode="General" sourceLinked="1"/>
        <c:tickLblPos val="nextTo"/>
        <c:crossAx val="13806950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SMOKE!$E$1</c:f>
              <c:strCache>
                <c:ptCount val="1"/>
                <c:pt idx="0">
                  <c:v>CO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</c:trendline>
          <c:xVal>
            <c:numRef>
              <c:f>SMOKE!$D$2:$D$235</c:f>
              <c:numCache>
                <c:formatCode>General</c:formatCode>
                <c:ptCount val="23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25</c:v>
                </c:pt>
                <c:pt idx="4">
                  <c:v>30</c:v>
                </c:pt>
                <c:pt idx="5">
                  <c:v>20</c:v>
                </c:pt>
                <c:pt idx="6">
                  <c:v>11</c:v>
                </c:pt>
                <c:pt idx="7">
                  <c:v>20</c:v>
                </c:pt>
                <c:pt idx="8">
                  <c:v>30</c:v>
                </c:pt>
                <c:pt idx="9">
                  <c:v>25</c:v>
                </c:pt>
                <c:pt idx="10">
                  <c:v>6</c:v>
                </c:pt>
                <c:pt idx="11">
                  <c:v>40</c:v>
                </c:pt>
                <c:pt idx="12">
                  <c:v>25</c:v>
                </c:pt>
                <c:pt idx="13">
                  <c:v>20</c:v>
                </c:pt>
                <c:pt idx="14">
                  <c:v>11</c:v>
                </c:pt>
                <c:pt idx="15">
                  <c:v>40</c:v>
                </c:pt>
                <c:pt idx="16">
                  <c:v>28</c:v>
                </c:pt>
                <c:pt idx="17">
                  <c:v>10</c:v>
                </c:pt>
                <c:pt idx="18">
                  <c:v>20</c:v>
                </c:pt>
                <c:pt idx="19">
                  <c:v>50</c:v>
                </c:pt>
                <c:pt idx="20">
                  <c:v>2</c:v>
                </c:pt>
                <c:pt idx="21">
                  <c:v>20</c:v>
                </c:pt>
                <c:pt idx="22">
                  <c:v>20</c:v>
                </c:pt>
                <c:pt idx="23">
                  <c:v>40</c:v>
                </c:pt>
                <c:pt idx="24">
                  <c:v>25</c:v>
                </c:pt>
                <c:pt idx="25">
                  <c:v>20</c:v>
                </c:pt>
                <c:pt idx="26">
                  <c:v>40</c:v>
                </c:pt>
                <c:pt idx="27">
                  <c:v>30</c:v>
                </c:pt>
                <c:pt idx="28">
                  <c:v>20</c:v>
                </c:pt>
                <c:pt idx="29">
                  <c:v>22</c:v>
                </c:pt>
                <c:pt idx="30">
                  <c:v>60</c:v>
                </c:pt>
                <c:pt idx="31">
                  <c:v>28</c:v>
                </c:pt>
                <c:pt idx="32">
                  <c:v>40</c:v>
                </c:pt>
                <c:pt idx="33">
                  <c:v>40</c:v>
                </c:pt>
                <c:pt idx="34">
                  <c:v>35</c:v>
                </c:pt>
                <c:pt idx="35">
                  <c:v>35</c:v>
                </c:pt>
                <c:pt idx="36">
                  <c:v>29</c:v>
                </c:pt>
                <c:pt idx="37">
                  <c:v>20</c:v>
                </c:pt>
                <c:pt idx="38">
                  <c:v>20</c:v>
                </c:pt>
                <c:pt idx="39">
                  <c:v>6</c:v>
                </c:pt>
                <c:pt idx="40">
                  <c:v>50</c:v>
                </c:pt>
                <c:pt idx="41">
                  <c:v>60</c:v>
                </c:pt>
                <c:pt idx="42">
                  <c:v>40</c:v>
                </c:pt>
                <c:pt idx="43">
                  <c:v>9</c:v>
                </c:pt>
                <c:pt idx="44">
                  <c:v>30</c:v>
                </c:pt>
                <c:pt idx="45">
                  <c:v>10</c:v>
                </c:pt>
                <c:pt idx="46">
                  <c:v>35</c:v>
                </c:pt>
                <c:pt idx="47">
                  <c:v>30</c:v>
                </c:pt>
                <c:pt idx="48">
                  <c:v>23</c:v>
                </c:pt>
                <c:pt idx="49">
                  <c:v>20</c:v>
                </c:pt>
                <c:pt idx="50">
                  <c:v>50</c:v>
                </c:pt>
                <c:pt idx="51">
                  <c:v>18</c:v>
                </c:pt>
                <c:pt idx="52">
                  <c:v>30</c:v>
                </c:pt>
                <c:pt idx="53">
                  <c:v>30</c:v>
                </c:pt>
                <c:pt idx="54">
                  <c:v>40</c:v>
                </c:pt>
                <c:pt idx="55">
                  <c:v>7</c:v>
                </c:pt>
                <c:pt idx="56">
                  <c:v>20</c:v>
                </c:pt>
                <c:pt idx="57">
                  <c:v>40</c:v>
                </c:pt>
                <c:pt idx="58">
                  <c:v>20</c:v>
                </c:pt>
                <c:pt idx="59">
                  <c:v>15</c:v>
                </c:pt>
                <c:pt idx="60">
                  <c:v>15</c:v>
                </c:pt>
                <c:pt idx="61">
                  <c:v>50</c:v>
                </c:pt>
                <c:pt idx="62">
                  <c:v>4</c:v>
                </c:pt>
                <c:pt idx="63">
                  <c:v>20</c:v>
                </c:pt>
                <c:pt idx="64">
                  <c:v>40</c:v>
                </c:pt>
                <c:pt idx="65">
                  <c:v>22</c:v>
                </c:pt>
                <c:pt idx="66">
                  <c:v>40</c:v>
                </c:pt>
                <c:pt idx="67">
                  <c:v>14</c:v>
                </c:pt>
                <c:pt idx="68">
                  <c:v>40</c:v>
                </c:pt>
                <c:pt idx="69">
                  <c:v>30</c:v>
                </c:pt>
                <c:pt idx="70">
                  <c:v>40</c:v>
                </c:pt>
                <c:pt idx="71">
                  <c:v>15</c:v>
                </c:pt>
                <c:pt idx="72">
                  <c:v>20</c:v>
                </c:pt>
                <c:pt idx="73">
                  <c:v>8</c:v>
                </c:pt>
                <c:pt idx="74">
                  <c:v>20</c:v>
                </c:pt>
                <c:pt idx="75">
                  <c:v>28</c:v>
                </c:pt>
                <c:pt idx="76">
                  <c:v>50</c:v>
                </c:pt>
                <c:pt idx="77">
                  <c:v>22</c:v>
                </c:pt>
                <c:pt idx="78">
                  <c:v>15</c:v>
                </c:pt>
                <c:pt idx="79">
                  <c:v>20</c:v>
                </c:pt>
                <c:pt idx="80">
                  <c:v>13</c:v>
                </c:pt>
                <c:pt idx="81">
                  <c:v>30</c:v>
                </c:pt>
                <c:pt idx="82">
                  <c:v>34</c:v>
                </c:pt>
                <c:pt idx="83">
                  <c:v>9</c:v>
                </c:pt>
                <c:pt idx="84">
                  <c:v>17</c:v>
                </c:pt>
                <c:pt idx="85">
                  <c:v>5</c:v>
                </c:pt>
                <c:pt idx="86">
                  <c:v>20</c:v>
                </c:pt>
                <c:pt idx="87">
                  <c:v>44</c:v>
                </c:pt>
                <c:pt idx="88">
                  <c:v>29</c:v>
                </c:pt>
                <c:pt idx="89">
                  <c:v>30</c:v>
                </c:pt>
                <c:pt idx="90">
                  <c:v>30</c:v>
                </c:pt>
                <c:pt idx="91">
                  <c:v>40</c:v>
                </c:pt>
                <c:pt idx="92">
                  <c:v>25</c:v>
                </c:pt>
                <c:pt idx="93">
                  <c:v>35</c:v>
                </c:pt>
                <c:pt idx="94">
                  <c:v>20</c:v>
                </c:pt>
                <c:pt idx="95">
                  <c:v>20</c:v>
                </c:pt>
                <c:pt idx="96">
                  <c:v>40</c:v>
                </c:pt>
                <c:pt idx="97">
                  <c:v>30</c:v>
                </c:pt>
                <c:pt idx="98">
                  <c:v>25</c:v>
                </c:pt>
                <c:pt idx="99">
                  <c:v>20</c:v>
                </c:pt>
                <c:pt idx="100">
                  <c:v>3</c:v>
                </c:pt>
                <c:pt idx="101">
                  <c:v>15</c:v>
                </c:pt>
                <c:pt idx="102">
                  <c:v>20</c:v>
                </c:pt>
                <c:pt idx="103">
                  <c:v>45</c:v>
                </c:pt>
                <c:pt idx="104">
                  <c:v>20</c:v>
                </c:pt>
                <c:pt idx="105">
                  <c:v>14</c:v>
                </c:pt>
                <c:pt idx="106">
                  <c:v>40</c:v>
                </c:pt>
                <c:pt idx="107">
                  <c:v>20</c:v>
                </c:pt>
                <c:pt idx="108">
                  <c:v>4</c:v>
                </c:pt>
                <c:pt idx="109">
                  <c:v>7</c:v>
                </c:pt>
                <c:pt idx="110">
                  <c:v>20</c:v>
                </c:pt>
                <c:pt idx="111">
                  <c:v>40</c:v>
                </c:pt>
                <c:pt idx="112">
                  <c:v>28</c:v>
                </c:pt>
                <c:pt idx="113">
                  <c:v>23</c:v>
                </c:pt>
                <c:pt idx="114">
                  <c:v>20</c:v>
                </c:pt>
                <c:pt idx="115">
                  <c:v>20</c:v>
                </c:pt>
                <c:pt idx="116">
                  <c:v>25</c:v>
                </c:pt>
                <c:pt idx="117">
                  <c:v>9</c:v>
                </c:pt>
                <c:pt idx="118">
                  <c:v>6</c:v>
                </c:pt>
                <c:pt idx="119">
                  <c:v>22</c:v>
                </c:pt>
                <c:pt idx="120">
                  <c:v>20</c:v>
                </c:pt>
                <c:pt idx="121">
                  <c:v>25</c:v>
                </c:pt>
                <c:pt idx="122">
                  <c:v>15</c:v>
                </c:pt>
                <c:pt idx="123">
                  <c:v>25</c:v>
                </c:pt>
                <c:pt idx="124">
                  <c:v>30</c:v>
                </c:pt>
                <c:pt idx="125">
                  <c:v>20</c:v>
                </c:pt>
                <c:pt idx="126">
                  <c:v>15</c:v>
                </c:pt>
                <c:pt idx="127">
                  <c:v>20</c:v>
                </c:pt>
                <c:pt idx="128">
                  <c:v>30</c:v>
                </c:pt>
                <c:pt idx="129">
                  <c:v>30</c:v>
                </c:pt>
                <c:pt idx="130">
                  <c:v>13</c:v>
                </c:pt>
                <c:pt idx="131">
                  <c:v>25</c:v>
                </c:pt>
                <c:pt idx="132">
                  <c:v>18</c:v>
                </c:pt>
                <c:pt idx="133">
                  <c:v>20</c:v>
                </c:pt>
                <c:pt idx="134">
                  <c:v>30</c:v>
                </c:pt>
                <c:pt idx="135">
                  <c:v>2</c:v>
                </c:pt>
                <c:pt idx="136">
                  <c:v>20</c:v>
                </c:pt>
                <c:pt idx="137">
                  <c:v>7</c:v>
                </c:pt>
                <c:pt idx="138">
                  <c:v>15</c:v>
                </c:pt>
                <c:pt idx="139">
                  <c:v>11</c:v>
                </c:pt>
                <c:pt idx="140">
                  <c:v>25</c:v>
                </c:pt>
                <c:pt idx="141">
                  <c:v>30</c:v>
                </c:pt>
                <c:pt idx="142">
                  <c:v>90</c:v>
                </c:pt>
                <c:pt idx="143">
                  <c:v>25</c:v>
                </c:pt>
                <c:pt idx="144">
                  <c:v>40</c:v>
                </c:pt>
                <c:pt idx="145">
                  <c:v>35</c:v>
                </c:pt>
                <c:pt idx="146">
                  <c:v>18</c:v>
                </c:pt>
                <c:pt idx="147">
                  <c:v>29</c:v>
                </c:pt>
                <c:pt idx="148">
                  <c:v>26</c:v>
                </c:pt>
                <c:pt idx="149">
                  <c:v>60</c:v>
                </c:pt>
                <c:pt idx="150">
                  <c:v>28</c:v>
                </c:pt>
                <c:pt idx="151">
                  <c:v>18</c:v>
                </c:pt>
                <c:pt idx="152">
                  <c:v>40</c:v>
                </c:pt>
                <c:pt idx="153">
                  <c:v>9</c:v>
                </c:pt>
                <c:pt idx="154">
                  <c:v>20</c:v>
                </c:pt>
                <c:pt idx="155">
                  <c:v>5</c:v>
                </c:pt>
                <c:pt idx="156">
                  <c:v>23</c:v>
                </c:pt>
                <c:pt idx="157">
                  <c:v>33</c:v>
                </c:pt>
                <c:pt idx="158">
                  <c:v>23</c:v>
                </c:pt>
                <c:pt idx="159">
                  <c:v>11</c:v>
                </c:pt>
                <c:pt idx="160">
                  <c:v>18</c:v>
                </c:pt>
                <c:pt idx="161">
                  <c:v>40</c:v>
                </c:pt>
                <c:pt idx="162">
                  <c:v>33</c:v>
                </c:pt>
                <c:pt idx="163">
                  <c:v>20</c:v>
                </c:pt>
                <c:pt idx="164">
                  <c:v>20</c:v>
                </c:pt>
                <c:pt idx="165">
                  <c:v>30</c:v>
                </c:pt>
                <c:pt idx="166">
                  <c:v>25</c:v>
                </c:pt>
                <c:pt idx="167">
                  <c:v>15</c:v>
                </c:pt>
                <c:pt idx="168">
                  <c:v>14</c:v>
                </c:pt>
                <c:pt idx="169">
                  <c:v>30</c:v>
                </c:pt>
                <c:pt idx="170">
                  <c:v>60</c:v>
                </c:pt>
                <c:pt idx="171">
                  <c:v>18</c:v>
                </c:pt>
                <c:pt idx="172">
                  <c:v>60</c:v>
                </c:pt>
                <c:pt idx="173">
                  <c:v>20</c:v>
                </c:pt>
                <c:pt idx="174">
                  <c:v>30</c:v>
                </c:pt>
                <c:pt idx="175">
                  <c:v>34</c:v>
                </c:pt>
                <c:pt idx="176">
                  <c:v>10</c:v>
                </c:pt>
                <c:pt idx="177">
                  <c:v>40</c:v>
                </c:pt>
                <c:pt idx="178">
                  <c:v>30</c:v>
                </c:pt>
                <c:pt idx="179">
                  <c:v>8</c:v>
                </c:pt>
                <c:pt idx="180">
                  <c:v>20</c:v>
                </c:pt>
                <c:pt idx="181">
                  <c:v>15</c:v>
                </c:pt>
                <c:pt idx="182">
                  <c:v>60</c:v>
                </c:pt>
                <c:pt idx="183">
                  <c:v>40</c:v>
                </c:pt>
                <c:pt idx="184">
                  <c:v>40</c:v>
                </c:pt>
                <c:pt idx="185">
                  <c:v>25</c:v>
                </c:pt>
                <c:pt idx="186">
                  <c:v>20</c:v>
                </c:pt>
                <c:pt idx="187">
                  <c:v>63</c:v>
                </c:pt>
                <c:pt idx="188">
                  <c:v>30</c:v>
                </c:pt>
                <c:pt idx="189">
                  <c:v>30</c:v>
                </c:pt>
                <c:pt idx="190">
                  <c:v>20</c:v>
                </c:pt>
                <c:pt idx="191">
                  <c:v>50</c:v>
                </c:pt>
                <c:pt idx="192">
                  <c:v>40</c:v>
                </c:pt>
                <c:pt idx="193">
                  <c:v>30</c:v>
                </c:pt>
                <c:pt idx="194">
                  <c:v>29</c:v>
                </c:pt>
                <c:pt idx="195">
                  <c:v>23</c:v>
                </c:pt>
                <c:pt idx="196">
                  <c:v>40</c:v>
                </c:pt>
                <c:pt idx="197">
                  <c:v>30</c:v>
                </c:pt>
                <c:pt idx="198">
                  <c:v>20</c:v>
                </c:pt>
                <c:pt idx="199">
                  <c:v>15</c:v>
                </c:pt>
                <c:pt idx="200">
                  <c:v>35</c:v>
                </c:pt>
                <c:pt idx="201">
                  <c:v>20</c:v>
                </c:pt>
                <c:pt idx="202">
                  <c:v>11</c:v>
                </c:pt>
                <c:pt idx="203">
                  <c:v>30</c:v>
                </c:pt>
                <c:pt idx="204">
                  <c:v>10</c:v>
                </c:pt>
                <c:pt idx="205">
                  <c:v>20</c:v>
                </c:pt>
                <c:pt idx="206">
                  <c:v>25</c:v>
                </c:pt>
                <c:pt idx="207">
                  <c:v>7</c:v>
                </c:pt>
                <c:pt idx="208">
                  <c:v>20</c:v>
                </c:pt>
                <c:pt idx="209">
                  <c:v>30</c:v>
                </c:pt>
                <c:pt idx="210">
                  <c:v>10</c:v>
                </c:pt>
                <c:pt idx="211">
                  <c:v>40</c:v>
                </c:pt>
                <c:pt idx="212">
                  <c:v>23</c:v>
                </c:pt>
                <c:pt idx="213">
                  <c:v>20</c:v>
                </c:pt>
                <c:pt idx="214">
                  <c:v>20</c:v>
                </c:pt>
                <c:pt idx="215">
                  <c:v>15</c:v>
                </c:pt>
                <c:pt idx="216">
                  <c:v>10</c:v>
                </c:pt>
                <c:pt idx="217">
                  <c:v>25</c:v>
                </c:pt>
                <c:pt idx="218">
                  <c:v>60</c:v>
                </c:pt>
                <c:pt idx="219">
                  <c:v>16</c:v>
                </c:pt>
                <c:pt idx="220">
                  <c:v>13</c:v>
                </c:pt>
                <c:pt idx="221">
                  <c:v>40</c:v>
                </c:pt>
                <c:pt idx="222">
                  <c:v>20</c:v>
                </c:pt>
                <c:pt idx="223">
                  <c:v>14</c:v>
                </c:pt>
                <c:pt idx="224">
                  <c:v>25</c:v>
                </c:pt>
                <c:pt idx="225">
                  <c:v>17</c:v>
                </c:pt>
                <c:pt idx="226">
                  <c:v>23</c:v>
                </c:pt>
                <c:pt idx="227">
                  <c:v>23</c:v>
                </c:pt>
                <c:pt idx="228">
                  <c:v>25</c:v>
                </c:pt>
                <c:pt idx="229">
                  <c:v>10</c:v>
                </c:pt>
                <c:pt idx="230">
                  <c:v>20</c:v>
                </c:pt>
                <c:pt idx="231">
                  <c:v>25</c:v>
                </c:pt>
                <c:pt idx="232">
                  <c:v>20</c:v>
                </c:pt>
                <c:pt idx="233">
                  <c:v>22</c:v>
                </c:pt>
              </c:numCache>
            </c:numRef>
          </c:xVal>
          <c:yVal>
            <c:numRef>
              <c:f>SMOKE!$E$2:$E$235</c:f>
              <c:numCache>
                <c:formatCode>General</c:formatCode>
                <c:ptCount val="234"/>
                <c:pt idx="0">
                  <c:v>270</c:v>
                </c:pt>
                <c:pt idx="1">
                  <c:v>220</c:v>
                </c:pt>
                <c:pt idx="2">
                  <c:v>270</c:v>
                </c:pt>
                <c:pt idx="3">
                  <c:v>250</c:v>
                </c:pt>
                <c:pt idx="4">
                  <c:v>255</c:v>
                </c:pt>
                <c:pt idx="5">
                  <c:v>160</c:v>
                </c:pt>
                <c:pt idx="6">
                  <c:v>160</c:v>
                </c:pt>
                <c:pt idx="7">
                  <c:v>520</c:v>
                </c:pt>
                <c:pt idx="8">
                  <c:v>215</c:v>
                </c:pt>
                <c:pt idx="9">
                  <c:v>180</c:v>
                </c:pt>
                <c:pt idx="10">
                  <c:v>90</c:v>
                </c:pt>
                <c:pt idx="11">
                  <c:v>350</c:v>
                </c:pt>
                <c:pt idx="12">
                  <c:v>380</c:v>
                </c:pt>
                <c:pt idx="13">
                  <c:v>145</c:v>
                </c:pt>
                <c:pt idx="14">
                  <c:v>150</c:v>
                </c:pt>
                <c:pt idx="15">
                  <c:v>270</c:v>
                </c:pt>
                <c:pt idx="16">
                  <c:v>145</c:v>
                </c:pt>
                <c:pt idx="17">
                  <c:v>190</c:v>
                </c:pt>
                <c:pt idx="18">
                  <c:v>320</c:v>
                </c:pt>
                <c:pt idx="19">
                  <c:v>315</c:v>
                </c:pt>
                <c:pt idx="20">
                  <c:v>50</c:v>
                </c:pt>
                <c:pt idx="21">
                  <c:v>150</c:v>
                </c:pt>
                <c:pt idx="22">
                  <c:v>310</c:v>
                </c:pt>
                <c:pt idx="23">
                  <c:v>200</c:v>
                </c:pt>
                <c:pt idx="24">
                  <c:v>580</c:v>
                </c:pt>
                <c:pt idx="25">
                  <c:v>315</c:v>
                </c:pt>
                <c:pt idx="26">
                  <c:v>540</c:v>
                </c:pt>
                <c:pt idx="27">
                  <c:v>450</c:v>
                </c:pt>
                <c:pt idx="28">
                  <c:v>130</c:v>
                </c:pt>
                <c:pt idx="29">
                  <c:v>65</c:v>
                </c:pt>
                <c:pt idx="30">
                  <c:v>450</c:v>
                </c:pt>
                <c:pt idx="31">
                  <c:v>325</c:v>
                </c:pt>
                <c:pt idx="32">
                  <c:v>300</c:v>
                </c:pt>
                <c:pt idx="33">
                  <c:v>445</c:v>
                </c:pt>
                <c:pt idx="34">
                  <c:v>420</c:v>
                </c:pt>
                <c:pt idx="35">
                  <c:v>420</c:v>
                </c:pt>
                <c:pt idx="36">
                  <c:v>245</c:v>
                </c:pt>
                <c:pt idx="37">
                  <c:v>300</c:v>
                </c:pt>
                <c:pt idx="38">
                  <c:v>180</c:v>
                </c:pt>
                <c:pt idx="39">
                  <c:v>50</c:v>
                </c:pt>
                <c:pt idx="40">
                  <c:v>510</c:v>
                </c:pt>
                <c:pt idx="41">
                  <c:v>220</c:v>
                </c:pt>
                <c:pt idx="42">
                  <c:v>430</c:v>
                </c:pt>
                <c:pt idx="43">
                  <c:v>110</c:v>
                </c:pt>
                <c:pt idx="44">
                  <c:v>430</c:v>
                </c:pt>
                <c:pt idx="45">
                  <c:v>380</c:v>
                </c:pt>
                <c:pt idx="46">
                  <c:v>45</c:v>
                </c:pt>
                <c:pt idx="47">
                  <c:v>310</c:v>
                </c:pt>
                <c:pt idx="48">
                  <c:v>240</c:v>
                </c:pt>
                <c:pt idx="49">
                  <c:v>115</c:v>
                </c:pt>
                <c:pt idx="50">
                  <c:v>415</c:v>
                </c:pt>
                <c:pt idx="51">
                  <c:v>195</c:v>
                </c:pt>
                <c:pt idx="52">
                  <c:v>420</c:v>
                </c:pt>
                <c:pt idx="53">
                  <c:v>450</c:v>
                </c:pt>
                <c:pt idx="54">
                  <c:v>280</c:v>
                </c:pt>
                <c:pt idx="56">
                  <c:v>270</c:v>
                </c:pt>
                <c:pt idx="57">
                  <c:v>415</c:v>
                </c:pt>
                <c:pt idx="58">
                  <c:v>260</c:v>
                </c:pt>
                <c:pt idx="59">
                  <c:v>140</c:v>
                </c:pt>
                <c:pt idx="60">
                  <c:v>440</c:v>
                </c:pt>
                <c:pt idx="61">
                  <c:v>390</c:v>
                </c:pt>
                <c:pt idx="62">
                  <c:v>40</c:v>
                </c:pt>
                <c:pt idx="63">
                  <c:v>150</c:v>
                </c:pt>
                <c:pt idx="64">
                  <c:v>195</c:v>
                </c:pt>
                <c:pt idx="65">
                  <c:v>375</c:v>
                </c:pt>
                <c:pt idx="66">
                  <c:v>990</c:v>
                </c:pt>
                <c:pt idx="67">
                  <c:v>140</c:v>
                </c:pt>
                <c:pt idx="68">
                  <c:v>295</c:v>
                </c:pt>
                <c:pt idx="69">
                  <c:v>520</c:v>
                </c:pt>
                <c:pt idx="71">
                  <c:v>70</c:v>
                </c:pt>
                <c:pt idx="72">
                  <c:v>300</c:v>
                </c:pt>
                <c:pt idx="73">
                  <c:v>280</c:v>
                </c:pt>
                <c:pt idx="74">
                  <c:v>290</c:v>
                </c:pt>
                <c:pt idx="75">
                  <c:v>340</c:v>
                </c:pt>
                <c:pt idx="76">
                  <c:v>275</c:v>
                </c:pt>
                <c:pt idx="77">
                  <c:v>340</c:v>
                </c:pt>
                <c:pt idx="78">
                  <c:v>390</c:v>
                </c:pt>
                <c:pt idx="79">
                  <c:v>140</c:v>
                </c:pt>
                <c:pt idx="80">
                  <c:v>250</c:v>
                </c:pt>
                <c:pt idx="81">
                  <c:v>290</c:v>
                </c:pt>
                <c:pt idx="82">
                  <c:v>330</c:v>
                </c:pt>
                <c:pt idx="83">
                  <c:v>60</c:v>
                </c:pt>
                <c:pt idx="84">
                  <c:v>285</c:v>
                </c:pt>
                <c:pt idx="85">
                  <c:v>70</c:v>
                </c:pt>
                <c:pt idx="86">
                  <c:v>270</c:v>
                </c:pt>
                <c:pt idx="87">
                  <c:v>710</c:v>
                </c:pt>
                <c:pt idx="88">
                  <c:v>170</c:v>
                </c:pt>
                <c:pt idx="89">
                  <c:v>220</c:v>
                </c:pt>
                <c:pt idx="90">
                  <c:v>450</c:v>
                </c:pt>
                <c:pt idx="91">
                  <c:v>235</c:v>
                </c:pt>
                <c:pt idx="92">
                  <c:v>310</c:v>
                </c:pt>
                <c:pt idx="93">
                  <c:v>520</c:v>
                </c:pt>
                <c:pt idx="94">
                  <c:v>270</c:v>
                </c:pt>
                <c:pt idx="95">
                  <c:v>140</c:v>
                </c:pt>
                <c:pt idx="96">
                  <c:v>250</c:v>
                </c:pt>
                <c:pt idx="97">
                  <c:v>150</c:v>
                </c:pt>
                <c:pt idx="98">
                  <c:v>285</c:v>
                </c:pt>
                <c:pt idx="99">
                  <c:v>180</c:v>
                </c:pt>
                <c:pt idx="100">
                  <c:v>40</c:v>
                </c:pt>
                <c:pt idx="101">
                  <c:v>40</c:v>
                </c:pt>
                <c:pt idx="102">
                  <c:v>140</c:v>
                </c:pt>
                <c:pt idx="103">
                  <c:v>480</c:v>
                </c:pt>
                <c:pt idx="104">
                  <c:v>345</c:v>
                </c:pt>
                <c:pt idx="105">
                  <c:v>260</c:v>
                </c:pt>
                <c:pt idx="106">
                  <c:v>130</c:v>
                </c:pt>
                <c:pt idx="107">
                  <c:v>240</c:v>
                </c:pt>
                <c:pt idx="108">
                  <c:v>50</c:v>
                </c:pt>
                <c:pt idx="109">
                  <c:v>80</c:v>
                </c:pt>
                <c:pt idx="110">
                  <c:v>300</c:v>
                </c:pt>
                <c:pt idx="111">
                  <c:v>380</c:v>
                </c:pt>
                <c:pt idx="112">
                  <c:v>500</c:v>
                </c:pt>
                <c:pt idx="113">
                  <c:v>270</c:v>
                </c:pt>
                <c:pt idx="114">
                  <c:v>330</c:v>
                </c:pt>
                <c:pt idx="115">
                  <c:v>300</c:v>
                </c:pt>
                <c:pt idx="117">
                  <c:v>170</c:v>
                </c:pt>
                <c:pt idx="118">
                  <c:v>70</c:v>
                </c:pt>
                <c:pt idx="119">
                  <c:v>340</c:v>
                </c:pt>
                <c:pt idx="120">
                  <c:v>45</c:v>
                </c:pt>
                <c:pt idx="121">
                  <c:v>270</c:v>
                </c:pt>
                <c:pt idx="122">
                  <c:v>170</c:v>
                </c:pt>
                <c:pt idx="123">
                  <c:v>330</c:v>
                </c:pt>
                <c:pt idx="125">
                  <c:v>220</c:v>
                </c:pt>
                <c:pt idx="126">
                  <c:v>310</c:v>
                </c:pt>
                <c:pt idx="127">
                  <c:v>300</c:v>
                </c:pt>
                <c:pt idx="128">
                  <c:v>290</c:v>
                </c:pt>
                <c:pt idx="129">
                  <c:v>265</c:v>
                </c:pt>
                <c:pt idx="130">
                  <c:v>250</c:v>
                </c:pt>
                <c:pt idx="131">
                  <c:v>380</c:v>
                </c:pt>
                <c:pt idx="132">
                  <c:v>180</c:v>
                </c:pt>
                <c:pt idx="133">
                  <c:v>200</c:v>
                </c:pt>
                <c:pt idx="134">
                  <c:v>260</c:v>
                </c:pt>
                <c:pt idx="135">
                  <c:v>45</c:v>
                </c:pt>
                <c:pt idx="136">
                  <c:v>200</c:v>
                </c:pt>
                <c:pt idx="137">
                  <c:v>50</c:v>
                </c:pt>
                <c:pt idx="138">
                  <c:v>190</c:v>
                </c:pt>
                <c:pt idx="140">
                  <c:v>360</c:v>
                </c:pt>
                <c:pt idx="141">
                  <c:v>320</c:v>
                </c:pt>
                <c:pt idx="142">
                  <c:v>190</c:v>
                </c:pt>
                <c:pt idx="143">
                  <c:v>150</c:v>
                </c:pt>
                <c:pt idx="144">
                  <c:v>500</c:v>
                </c:pt>
                <c:pt idx="145">
                  <c:v>405</c:v>
                </c:pt>
                <c:pt idx="146">
                  <c:v>180</c:v>
                </c:pt>
                <c:pt idx="147">
                  <c:v>80</c:v>
                </c:pt>
                <c:pt idx="148">
                  <c:v>290</c:v>
                </c:pt>
                <c:pt idx="149">
                  <c:v>45</c:v>
                </c:pt>
                <c:pt idx="150">
                  <c:v>480</c:v>
                </c:pt>
                <c:pt idx="151">
                  <c:v>190</c:v>
                </c:pt>
                <c:pt idx="152">
                  <c:v>485</c:v>
                </c:pt>
                <c:pt idx="153">
                  <c:v>150</c:v>
                </c:pt>
                <c:pt idx="155">
                  <c:v>210</c:v>
                </c:pt>
                <c:pt idx="156">
                  <c:v>65</c:v>
                </c:pt>
                <c:pt idx="157">
                  <c:v>280</c:v>
                </c:pt>
                <c:pt idx="158">
                  <c:v>255</c:v>
                </c:pt>
                <c:pt idx="159">
                  <c:v>265</c:v>
                </c:pt>
                <c:pt idx="160">
                  <c:v>320</c:v>
                </c:pt>
                <c:pt idx="161">
                  <c:v>370</c:v>
                </c:pt>
                <c:pt idx="162">
                  <c:v>340</c:v>
                </c:pt>
                <c:pt idx="163">
                  <c:v>200</c:v>
                </c:pt>
                <c:pt idx="164">
                  <c:v>185</c:v>
                </c:pt>
                <c:pt idx="165">
                  <c:v>90</c:v>
                </c:pt>
                <c:pt idx="166">
                  <c:v>260</c:v>
                </c:pt>
                <c:pt idx="167">
                  <c:v>100</c:v>
                </c:pt>
                <c:pt idx="168">
                  <c:v>95</c:v>
                </c:pt>
                <c:pt idx="169">
                  <c:v>280</c:v>
                </c:pt>
                <c:pt idx="170">
                  <c:v>240</c:v>
                </c:pt>
                <c:pt idx="171">
                  <c:v>475</c:v>
                </c:pt>
                <c:pt idx="172">
                  <c:v>350</c:v>
                </c:pt>
                <c:pt idx="173">
                  <c:v>435</c:v>
                </c:pt>
                <c:pt idx="174">
                  <c:v>360</c:v>
                </c:pt>
                <c:pt idx="175">
                  <c:v>390</c:v>
                </c:pt>
                <c:pt idx="176">
                  <c:v>85</c:v>
                </c:pt>
                <c:pt idx="177">
                  <c:v>315</c:v>
                </c:pt>
                <c:pt idx="178">
                  <c:v>410</c:v>
                </c:pt>
                <c:pt idx="179">
                  <c:v>180</c:v>
                </c:pt>
                <c:pt idx="180">
                  <c:v>125</c:v>
                </c:pt>
                <c:pt idx="181">
                  <c:v>155</c:v>
                </c:pt>
                <c:pt idx="182">
                  <c:v>390</c:v>
                </c:pt>
                <c:pt idx="183">
                  <c:v>70</c:v>
                </c:pt>
                <c:pt idx="184">
                  <c:v>240</c:v>
                </c:pt>
                <c:pt idx="185">
                  <c:v>160</c:v>
                </c:pt>
                <c:pt idx="186">
                  <c:v>270</c:v>
                </c:pt>
                <c:pt idx="187">
                  <c:v>100</c:v>
                </c:pt>
                <c:pt idx="188">
                  <c:v>170</c:v>
                </c:pt>
                <c:pt idx="189">
                  <c:v>390</c:v>
                </c:pt>
                <c:pt idx="190">
                  <c:v>275</c:v>
                </c:pt>
                <c:pt idx="191">
                  <c:v>440</c:v>
                </c:pt>
                <c:pt idx="192">
                  <c:v>210</c:v>
                </c:pt>
                <c:pt idx="193">
                  <c:v>350</c:v>
                </c:pt>
                <c:pt idx="194">
                  <c:v>350</c:v>
                </c:pt>
                <c:pt idx="195">
                  <c:v>260</c:v>
                </c:pt>
                <c:pt idx="196">
                  <c:v>60</c:v>
                </c:pt>
                <c:pt idx="197">
                  <c:v>290</c:v>
                </c:pt>
                <c:pt idx="198">
                  <c:v>140</c:v>
                </c:pt>
                <c:pt idx="199">
                  <c:v>120</c:v>
                </c:pt>
                <c:pt idx="200">
                  <c:v>435</c:v>
                </c:pt>
                <c:pt idx="201">
                  <c:v>100</c:v>
                </c:pt>
                <c:pt idx="202">
                  <c:v>270</c:v>
                </c:pt>
                <c:pt idx="204">
                  <c:v>90</c:v>
                </c:pt>
                <c:pt idx="205">
                  <c:v>260</c:v>
                </c:pt>
                <c:pt idx="206">
                  <c:v>100</c:v>
                </c:pt>
                <c:pt idx="207">
                  <c:v>40</c:v>
                </c:pt>
                <c:pt idx="208">
                  <c:v>60</c:v>
                </c:pt>
                <c:pt idx="209">
                  <c:v>220</c:v>
                </c:pt>
                <c:pt idx="210">
                  <c:v>90</c:v>
                </c:pt>
                <c:pt idx="211">
                  <c:v>320</c:v>
                </c:pt>
                <c:pt idx="212">
                  <c:v>85</c:v>
                </c:pt>
                <c:pt idx="213">
                  <c:v>175</c:v>
                </c:pt>
                <c:pt idx="214">
                  <c:v>150</c:v>
                </c:pt>
                <c:pt idx="215">
                  <c:v>190</c:v>
                </c:pt>
                <c:pt idx="216">
                  <c:v>260</c:v>
                </c:pt>
                <c:pt idx="217">
                  <c:v>450</c:v>
                </c:pt>
                <c:pt idx="218">
                  <c:v>160</c:v>
                </c:pt>
                <c:pt idx="219">
                  <c:v>430</c:v>
                </c:pt>
                <c:pt idx="220">
                  <c:v>290</c:v>
                </c:pt>
                <c:pt idx="221">
                  <c:v>185</c:v>
                </c:pt>
                <c:pt idx="222">
                  <c:v>400</c:v>
                </c:pt>
                <c:pt idx="223">
                  <c:v>360</c:v>
                </c:pt>
                <c:pt idx="224">
                  <c:v>240</c:v>
                </c:pt>
                <c:pt idx="225">
                  <c:v>210</c:v>
                </c:pt>
                <c:pt idx="226">
                  <c:v>270</c:v>
                </c:pt>
                <c:pt idx="227">
                  <c:v>265</c:v>
                </c:pt>
                <c:pt idx="228">
                  <c:v>350</c:v>
                </c:pt>
                <c:pt idx="229">
                  <c:v>190</c:v>
                </c:pt>
                <c:pt idx="230">
                  <c:v>85</c:v>
                </c:pt>
                <c:pt idx="231">
                  <c:v>205</c:v>
                </c:pt>
                <c:pt idx="232">
                  <c:v>290</c:v>
                </c:pt>
                <c:pt idx="233">
                  <c:v>265</c:v>
                </c:pt>
              </c:numCache>
            </c:numRef>
          </c:yVal>
        </c:ser>
        <c:axId val="137974144"/>
        <c:axId val="137975680"/>
      </c:scatterChart>
      <c:valAx>
        <c:axId val="137974144"/>
        <c:scaling>
          <c:orientation val="minMax"/>
        </c:scaling>
        <c:axPos val="b"/>
        <c:numFmt formatCode="General" sourceLinked="1"/>
        <c:tickLblPos val="nextTo"/>
        <c:crossAx val="137975680"/>
        <c:crosses val="autoZero"/>
        <c:crossBetween val="midCat"/>
      </c:valAx>
      <c:valAx>
        <c:axId val="137975680"/>
        <c:scaling>
          <c:orientation val="minMax"/>
        </c:scaling>
        <c:axPos val="l"/>
        <c:majorGridlines/>
        <c:numFmt formatCode="General" sourceLinked="1"/>
        <c:tickLblPos val="nextTo"/>
        <c:crossAx val="13797414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3E740-C1FB-45D2-9200-5B45FEDB10EC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5EA55-BA97-46EA-B263-CC9CA376D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842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C684A-DA3F-4CED-B7CF-A864B96B1A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336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2200-E2B6-4DBA-9065-537026A45166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AE1B-BDF7-4FC1-AEAE-D9FE2C683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 &amp;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Association between quantitative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 equation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5841245"/>
              </p:ext>
            </p:extLst>
          </p:nvPr>
        </p:nvGraphicFramePr>
        <p:xfrm>
          <a:off x="2971800" y="2286000"/>
          <a:ext cx="2311400" cy="457200"/>
        </p:xfrm>
        <a:graphic>
          <a:graphicData uri="http://schemas.openxmlformats.org/presentationml/2006/ole">
            <p:oleObj spid="_x0000_s3090" name="Equation" r:id="rId3" imgW="115570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27473766"/>
              </p:ext>
            </p:extLst>
          </p:nvPr>
        </p:nvGraphicFramePr>
        <p:xfrm>
          <a:off x="1066800" y="3276600"/>
          <a:ext cx="2695074" cy="457200"/>
        </p:xfrm>
        <a:graphic>
          <a:graphicData uri="http://schemas.openxmlformats.org/presentationml/2006/ole">
            <p:oleObj spid="_x0000_s3091" name="Equation" r:id="rId4" imgW="1422400" imgH="2413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9205654"/>
              </p:ext>
            </p:extLst>
          </p:nvPr>
        </p:nvGraphicFramePr>
        <p:xfrm>
          <a:off x="5257800" y="3352800"/>
          <a:ext cx="1589839" cy="425450"/>
        </p:xfrm>
        <a:graphic>
          <a:graphicData uri="http://schemas.openxmlformats.org/presentationml/2006/ole">
            <p:oleObj spid="_x0000_s3092" name="Equation" r:id="rId5" imgW="901309" imgH="241195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0190675"/>
              </p:ext>
            </p:extLst>
          </p:nvPr>
        </p:nvGraphicFramePr>
        <p:xfrm>
          <a:off x="2360613" y="4824413"/>
          <a:ext cx="3127375" cy="473075"/>
        </p:xfrm>
        <a:graphic>
          <a:graphicData uri="http://schemas.openxmlformats.org/presentationml/2006/ole">
            <p:oleObj spid="_x0000_s3093" name="Equation" r:id="rId6" imgW="1663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8382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30086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Estimating slope and intercept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5841245"/>
              </p:ext>
            </p:extLst>
          </p:nvPr>
        </p:nvGraphicFramePr>
        <p:xfrm>
          <a:off x="914400" y="2362200"/>
          <a:ext cx="2133600" cy="457200"/>
        </p:xfrm>
        <a:graphic>
          <a:graphicData uri="http://schemas.openxmlformats.org/presentationml/2006/ole">
            <p:oleObj spid="_x0000_s36866" name="Equation" r:id="rId3" imgW="1066680" imgH="228600" progId="Equation.3">
              <p:embed/>
            </p:oleObj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800600" y="2133600"/>
          <a:ext cx="4114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609600" y="3352800"/>
          <a:ext cx="3149600" cy="1524000"/>
        </p:xfrm>
        <a:graphic>
          <a:graphicData uri="http://schemas.openxmlformats.org/presentationml/2006/ole">
            <p:oleObj spid="_x0000_s36870" name="Equation" r:id="rId5" imgW="157464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1295400"/>
          <a:ext cx="4495800" cy="1557951"/>
        </p:xfrm>
        <a:graphic>
          <a:graphicData uri="http://schemas.openxmlformats.org/presentationml/2006/ole">
            <p:oleObj spid="_x0000_s28682" name="Equation" r:id="rId3" imgW="1282700" imgH="4445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4038600"/>
          <a:ext cx="4149725" cy="1676400"/>
        </p:xfrm>
        <a:graphic>
          <a:graphicData uri="http://schemas.openxmlformats.org/presentationml/2006/ole">
            <p:oleObj spid="_x0000_s28683" name="Equation" r:id="rId4" imgW="1257300" imgH="5080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0960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Slope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12420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Intercept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slope and correlation: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10778443"/>
              </p:ext>
            </p:extLst>
          </p:nvPr>
        </p:nvGraphicFramePr>
        <p:xfrm>
          <a:off x="3048000" y="2590800"/>
          <a:ext cx="2362200" cy="1395846"/>
        </p:xfrm>
        <a:graphic>
          <a:graphicData uri="http://schemas.openxmlformats.org/presentationml/2006/ole">
            <p:oleObj spid="_x0000_s29709" name="Equation" r:id="rId4" imgW="837836" imgH="495085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7468647"/>
              </p:ext>
            </p:extLst>
          </p:nvPr>
        </p:nvGraphicFramePr>
        <p:xfrm>
          <a:off x="1676400" y="4648200"/>
          <a:ext cx="2177143" cy="457200"/>
        </p:xfrm>
        <a:graphic>
          <a:graphicData uri="http://schemas.openxmlformats.org/presentationml/2006/ole">
            <p:oleObj spid="_x0000_s29710" name="Equation" r:id="rId5" imgW="1269449" imgH="266584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96325022"/>
              </p:ext>
            </p:extLst>
          </p:nvPr>
        </p:nvGraphicFramePr>
        <p:xfrm>
          <a:off x="5334000" y="4648200"/>
          <a:ext cx="2154238" cy="457200"/>
        </p:xfrm>
        <a:graphic>
          <a:graphicData uri="http://schemas.openxmlformats.org/presentationml/2006/ole">
            <p:oleObj spid="_x0000_s29711" name="Equation" r:id="rId6" imgW="1256755" imgH="266584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150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test</a:t>
            </a:r>
          </a:p>
          <a:p>
            <a:pPr lvl="1"/>
            <a:r>
              <a:rPr lang="en-US" dirty="0" smtClean="0"/>
              <a:t>Is the correlation different from zero?</a:t>
            </a:r>
          </a:p>
          <a:p>
            <a:pPr lvl="1"/>
            <a:r>
              <a:rPr lang="en-US" dirty="0" smtClean="0"/>
              <a:t>Is the slope different from zero?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l-GR" dirty="0" smtClean="0"/>
              <a:t>ρ</a:t>
            </a:r>
            <a:r>
              <a:rPr lang="en-US" dirty="0" smtClean="0"/>
              <a:t> = 0  or 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ρ</a:t>
            </a:r>
            <a:r>
              <a:rPr lang="en-US" dirty="0" smtClean="0"/>
              <a:t> ≠ 0  or 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≠ 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Follows  a t-distribution with n-2 </a:t>
            </a:r>
            <a:r>
              <a:rPr lang="en-US" dirty="0" err="1" smtClean="0"/>
              <a:t>dof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2286000"/>
          <a:ext cx="1657350" cy="1482892"/>
        </p:xfrm>
        <a:graphic>
          <a:graphicData uri="http://schemas.openxmlformats.org/presentationml/2006/ole">
            <p:oleObj spid="_x0000_s5127" name="Equation" r:id="rId3" imgW="723586" imgH="6474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 the slope</a:t>
            </a:r>
          </a:p>
          <a:p>
            <a:pPr lvl="1"/>
            <a:r>
              <a:rPr lang="en-US" dirty="0" smtClean="0"/>
              <a:t>For every 1 unit change in x, y increases/decreases by ____ units</a:t>
            </a:r>
          </a:p>
          <a:p>
            <a:endParaRPr lang="en-US" dirty="0"/>
          </a:p>
          <a:p>
            <a:r>
              <a:rPr lang="en-US" dirty="0" smtClean="0"/>
              <a:t>Coefficient of determination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The amount of variation in y that is explained by x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may effect estimates of regression coefficients</a:t>
            </a:r>
          </a:p>
          <a:p>
            <a:r>
              <a:rPr lang="en-US" dirty="0" smtClean="0"/>
              <a:t>-1 </a:t>
            </a:r>
            <a:r>
              <a:rPr lang="en-US" u="sng" dirty="0" smtClean="0"/>
              <a:t>&lt;</a:t>
            </a:r>
            <a:r>
              <a:rPr lang="en-US" dirty="0" smtClean="0"/>
              <a:t> r </a:t>
            </a:r>
            <a:r>
              <a:rPr lang="en-US" u="sng" dirty="0" smtClean="0"/>
              <a:t>&lt;</a:t>
            </a:r>
            <a:r>
              <a:rPr lang="en-US" dirty="0" smtClean="0"/>
              <a:t> 1</a:t>
            </a:r>
          </a:p>
          <a:p>
            <a:r>
              <a:rPr lang="en-US" dirty="0" smtClean="0"/>
              <a:t>Correlation does not imply causality</a:t>
            </a:r>
          </a:p>
          <a:p>
            <a:r>
              <a:rPr lang="en-US" dirty="0" smtClean="0"/>
              <a:t>Non-linear relationships may exist</a:t>
            </a:r>
          </a:p>
          <a:p>
            <a:r>
              <a:rPr lang="en-US" dirty="0" smtClean="0"/>
              <a:t>If the slope is not significant, then the best predicted value for every y is the mean of the </a:t>
            </a:r>
            <a:r>
              <a:rPr lang="en-US" smtClean="0"/>
              <a:t>dependent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wanted to see if two variables (e.g., height and weight) were related to one another</a:t>
            </a:r>
          </a:p>
          <a:p>
            <a:pPr lvl="1"/>
            <a:r>
              <a:rPr lang="en-US" dirty="0" smtClean="0"/>
              <a:t>How can we measure the strength of the relationship between the two variables?</a:t>
            </a:r>
          </a:p>
          <a:p>
            <a:pPr lvl="1"/>
            <a:r>
              <a:rPr lang="en-US" dirty="0" smtClean="0"/>
              <a:t>How can we model the relationship between the variables?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if two variables are related, we can do so graphically and analytically</a:t>
            </a:r>
          </a:p>
          <a:p>
            <a:pPr lvl="1"/>
            <a:r>
              <a:rPr lang="en-US" dirty="0" err="1" smtClean="0"/>
              <a:t>Scatterplot</a:t>
            </a:r>
            <a:r>
              <a:rPr lang="en-US" dirty="0" smtClean="0"/>
              <a:t> – a graph on which the pairs of data are plotted, with each pair representing a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381000" y="685800"/>
          <a:ext cx="8077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52400"/>
            <a:ext cx="446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Scatterplot</a:t>
            </a:r>
            <a:r>
              <a:rPr lang="en-US" sz="2400" dirty="0" smtClean="0"/>
              <a:t> of cigs/day vs. CO level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14400" y="2286000"/>
            <a:ext cx="7696200" cy="3276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990600" y="2209800"/>
            <a:ext cx="4572000" cy="358140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162800" y="4800600"/>
            <a:ext cx="6096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05200" y="1447800"/>
            <a:ext cx="6096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1066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44196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A correlation exists between two variables when they are related</a:t>
            </a:r>
          </a:p>
          <a:p>
            <a:pPr lvl="2"/>
            <a:r>
              <a:rPr lang="en-US" dirty="0" smtClean="0"/>
              <a:t>Pearson</a:t>
            </a:r>
          </a:p>
          <a:p>
            <a:pPr lvl="2"/>
            <a:r>
              <a:rPr lang="en-US" dirty="0" smtClean="0"/>
              <a:t>Spearman</a:t>
            </a:r>
          </a:p>
          <a:p>
            <a:pPr lvl="2"/>
            <a:r>
              <a:rPr lang="en-US" dirty="0" smtClean="0"/>
              <a:t>Kendall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Correlation Coefficient (Pearson)</a:t>
            </a:r>
          </a:p>
          <a:p>
            <a:pPr lvl="1"/>
            <a:r>
              <a:rPr lang="en-US" dirty="0" smtClean="0"/>
              <a:t>Measures the strength of the linear relationship between two variables</a:t>
            </a:r>
          </a:p>
          <a:p>
            <a:pPr lvl="2"/>
            <a:r>
              <a:rPr lang="en-US" dirty="0" smtClean="0"/>
              <a:t>Assumptions</a:t>
            </a:r>
          </a:p>
          <a:p>
            <a:pPr lvl="3"/>
            <a:r>
              <a:rPr lang="en-US" dirty="0" smtClean="0"/>
              <a:t>Paired data are a simple random sample</a:t>
            </a:r>
          </a:p>
          <a:p>
            <a:pPr lvl="3"/>
            <a:r>
              <a:rPr lang="en-US" dirty="0" smtClean="0"/>
              <a:t>the (</a:t>
            </a:r>
            <a:r>
              <a:rPr lang="en-US" dirty="0" err="1" smtClean="0"/>
              <a:t>x,y</a:t>
            </a:r>
            <a:r>
              <a:rPr lang="en-US" dirty="0" smtClean="0"/>
              <a:t>) pairs of data come from a </a:t>
            </a:r>
            <a:r>
              <a:rPr lang="en-US" dirty="0" err="1" smtClean="0"/>
              <a:t>bivariate</a:t>
            </a:r>
            <a:r>
              <a:rPr lang="en-US" dirty="0" smtClean="0"/>
              <a:t> normal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705600" cy="524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6477000"/>
            <a:ext cx="662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http://www.stat.psu.edu/online/courses/stat505/05_multnorm/graphics/r_0.0.gif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8086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828800"/>
          <a:ext cx="3933825" cy="1322388"/>
        </p:xfrm>
        <a:graphic>
          <a:graphicData uri="http://schemas.openxmlformats.org/presentationml/2006/ole">
            <p:oleObj spid="_x0000_s2058" name="Equation" r:id="rId3" imgW="1511300" imgH="50800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3581400"/>
          <a:ext cx="4222375" cy="1828800"/>
        </p:xfrm>
        <a:graphic>
          <a:graphicData uri="http://schemas.openxmlformats.org/presentationml/2006/ole">
            <p:oleObj spid="_x0000_s2059" name="Equation" r:id="rId4" imgW="1993900" imgH="863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</a:p>
          <a:p>
            <a:pPr lvl="1"/>
            <a:r>
              <a:rPr lang="en-US" dirty="0" smtClean="0"/>
              <a:t>Describes how the population of each conditional distribution for the dependent variable depends on the independent variable</a:t>
            </a:r>
          </a:p>
          <a:p>
            <a:pPr lvl="1"/>
            <a:r>
              <a:rPr lang="en-US" dirty="0" smtClean="0"/>
              <a:t>Independent (predictor/explanatory) variable</a:t>
            </a:r>
          </a:p>
          <a:p>
            <a:pPr lvl="1"/>
            <a:r>
              <a:rPr lang="en-US" dirty="0" smtClean="0"/>
              <a:t>Dependent (response)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344</Words>
  <Application>Microsoft Office PowerPoint</Application>
  <PresentationFormat>On-screen Show (4:3)</PresentationFormat>
  <Paragraphs>84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Correlation &amp; Regression</vt:lpstr>
      <vt:lpstr>Association</vt:lpstr>
      <vt:lpstr>Association</vt:lpstr>
      <vt:lpstr>Slide 4</vt:lpstr>
      <vt:lpstr>Correlation</vt:lpstr>
      <vt:lpstr>Correlation</vt:lpstr>
      <vt:lpstr>Correlation</vt:lpstr>
      <vt:lpstr>Correlation</vt:lpstr>
      <vt:lpstr>Regression</vt:lpstr>
      <vt:lpstr>Regression</vt:lpstr>
      <vt:lpstr>Regression</vt:lpstr>
      <vt:lpstr>Regression</vt:lpstr>
      <vt:lpstr>Regression</vt:lpstr>
      <vt:lpstr>Slide 14</vt:lpstr>
      <vt:lpstr>Test of Significance</vt:lpstr>
      <vt:lpstr>Correlation and Regression</vt:lpstr>
      <vt:lpstr>Correlation and Regression</vt:lpstr>
      <vt:lpstr>Correlation and Regression</vt:lpstr>
      <vt:lpstr>Correlation and Regression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&amp; Regression</dc:title>
  <dc:creator>jack</dc:creator>
  <cp:lastModifiedBy>jack</cp:lastModifiedBy>
  <cp:revision>51</cp:revision>
  <dcterms:created xsi:type="dcterms:W3CDTF">2010-04-26T01:50:00Z</dcterms:created>
  <dcterms:modified xsi:type="dcterms:W3CDTF">2015-11-16T23:14:48Z</dcterms:modified>
</cp:coreProperties>
</file>