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2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8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5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6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94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5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3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4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9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98AC-4A62-46B7-B04F-DA3ED7C4CB9E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4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98AC-4A62-46B7-B04F-DA3ED7C4CB9E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7309-78FE-4CD3-BE00-1679C4EA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26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9183"/>
            <a:ext cx="1485122" cy="390512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/>
              <a:t>블록 구조</a:t>
            </a:r>
            <a:endParaRPr lang="ko-KR" altLang="en-US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056877"/>
              </p:ext>
            </p:extLst>
          </p:nvPr>
        </p:nvGraphicFramePr>
        <p:xfrm>
          <a:off x="838200" y="625151"/>
          <a:ext cx="103492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61429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필드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 </a:t>
                      </a:r>
                      <a:r>
                        <a:rPr lang="ko-KR" altLang="en-US" smtClean="0"/>
                        <a:t>바이트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블록 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블록 크기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smtClean="0"/>
                        <a:t>바이트수</a:t>
                      </a:r>
                      <a:r>
                        <a:rPr lang="en-US" altLang="ko-KR" baseline="0" dirty="0" smtClean="0"/>
                        <a:t>), little endian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 </a:t>
                      </a:r>
                      <a:r>
                        <a:rPr lang="ko-KR" altLang="en-US" smtClean="0"/>
                        <a:t>바이트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블록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smtClean="0"/>
                        <a:t>헤더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가변적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컨텐츠</a:t>
                      </a:r>
                      <a:r>
                        <a:rPr lang="ko-KR" altLang="en-US" dirty="0" smtClean="0"/>
                        <a:t> 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226786"/>
              </p:ext>
            </p:extLst>
          </p:nvPr>
        </p:nvGraphicFramePr>
        <p:xfrm>
          <a:off x="838200" y="2621837"/>
          <a:ext cx="10349205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614296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필드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 </a:t>
                      </a:r>
                      <a:r>
                        <a:rPr lang="ko-KR" altLang="en-US" smtClean="0"/>
                        <a:t>바이트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 </a:t>
                      </a:r>
                      <a:r>
                        <a:rPr lang="ko-KR" altLang="en-US" smtClean="0"/>
                        <a:t>으로 채움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r>
                        <a:rPr lang="ko-KR" altLang="en-US" smtClean="0"/>
                        <a:t>바이트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이전 블록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smtClean="0"/>
                        <a:t>해쉬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체인내</a:t>
                      </a:r>
                      <a:r>
                        <a:rPr lang="ko-KR" altLang="en-US" dirty="0" smtClean="0"/>
                        <a:t> 이전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smtClean="0"/>
                        <a:t>부모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smtClean="0"/>
                        <a:t>블록 헤더의 해쉬 </a:t>
                      </a:r>
                      <a:r>
                        <a:rPr lang="en-US" altLang="ko-KR" dirty="0" smtClean="0"/>
                        <a:t>: Double</a:t>
                      </a:r>
                      <a:r>
                        <a:rPr lang="en-US" altLang="ko-KR" baseline="0" dirty="0" smtClean="0"/>
                        <a:t> SHA</a:t>
                      </a:r>
                    </a:p>
                    <a:p>
                      <a:pPr latinLnBrk="1"/>
                      <a:r>
                        <a:rPr lang="en-US" altLang="ko-KR" dirty="0" smtClean="0"/>
                        <a:t>SHA256(SHA256(</a:t>
                      </a:r>
                      <a:r>
                        <a:rPr lang="ko-KR" altLang="en-US" smtClean="0"/>
                        <a:t>이전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smtClean="0"/>
                        <a:t>블록의 헤더</a:t>
                      </a:r>
                      <a:r>
                        <a:rPr lang="en-US" altLang="ko-KR" dirty="0" smtClean="0"/>
                        <a:t>))</a:t>
                      </a:r>
                    </a:p>
                    <a:p>
                      <a:pPr latinLnBrk="1"/>
                      <a:r>
                        <a:rPr lang="ko-KR" altLang="en-US" dirty="0" smtClean="0"/>
                        <a:t>첫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smtClean="0"/>
                        <a:t>블록의 경우 </a:t>
                      </a:r>
                      <a:r>
                        <a:rPr lang="en-US" altLang="ko-KR" dirty="0" smtClean="0"/>
                        <a:t>0 </a:t>
                      </a:r>
                      <a:r>
                        <a:rPr lang="ko-KR" altLang="en-US" smtClean="0"/>
                        <a:t>으로 채움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r>
                        <a:rPr lang="ko-KR" altLang="en-US" smtClean="0"/>
                        <a:t>바이트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컨텐츠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해쉬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컨텐츠</a:t>
                      </a:r>
                      <a:r>
                        <a:rPr lang="ko-KR" altLang="en-US" dirty="0" smtClean="0"/>
                        <a:t> 내용의 </a:t>
                      </a:r>
                      <a:r>
                        <a:rPr lang="ko-KR" altLang="en-US" dirty="0" err="1" smtClean="0"/>
                        <a:t>해쉬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SHA256(SHA256(</a:t>
                      </a:r>
                      <a:r>
                        <a:rPr lang="ko-KR" altLang="en-US" smtClean="0"/>
                        <a:t>컨텐츠내용</a:t>
                      </a:r>
                      <a:r>
                        <a:rPr lang="en-US" altLang="ko-KR" dirty="0" smtClean="0"/>
                        <a:t>))</a:t>
                      </a:r>
                      <a:endParaRPr lang="ko-KR" altLang="en-US" smtClean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baseline="0" smtClean="0"/>
                        <a:t> 바이트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</a:t>
                      </a:r>
                      <a:r>
                        <a:rPr lang="ko-KR" altLang="en-US" smtClean="0"/>
                        <a:t> </a:t>
                      </a:r>
                      <a:r>
                        <a:rPr lang="en-US" altLang="ko-KR" dirty="0" smtClean="0"/>
                        <a:t>Stamp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블록의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smtClean="0"/>
                        <a:t>대략적인 생성 시간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smtClean="0"/>
                        <a:t>유닉스 기준일로부터 초단위로 계산</a:t>
                      </a:r>
                      <a:r>
                        <a:rPr lang="en-US" altLang="ko-KR" dirty="0" smtClean="0"/>
                        <a:t>),</a:t>
                      </a:r>
                      <a:r>
                        <a:rPr lang="en-US" altLang="ko-KR" baseline="0" dirty="0" smtClean="0"/>
                        <a:t> little endian</a:t>
                      </a:r>
                      <a:endParaRPr lang="ko-KR" altLang="en-US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4</a:t>
                      </a:r>
                      <a:r>
                        <a:rPr lang="ko-KR" altLang="en-US" baseline="0" smtClean="0"/>
                        <a:t> 바이트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All</a:t>
                      </a:r>
                      <a:r>
                        <a:rPr lang="ko-KR" altLang="en-US" smtClean="0"/>
                        <a:t> </a:t>
                      </a:r>
                      <a:r>
                        <a:rPr lang="en-US" altLang="ko-KR" dirty="0" smtClean="0"/>
                        <a:t>‘1’ bits</a:t>
                      </a:r>
                      <a:r>
                        <a:rPr lang="ko-KR" altLang="en-US" smtClean="0"/>
                        <a:t>로 </a:t>
                      </a:r>
                      <a:r>
                        <a:rPr lang="ko-KR" altLang="en-US" smtClean="0"/>
                        <a:t>채움</a:t>
                      </a:r>
                      <a:endParaRPr lang="ko-KR" altLang="en-US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4</a:t>
                      </a:r>
                      <a:r>
                        <a:rPr lang="ko-KR" altLang="en-US" baseline="0" smtClean="0"/>
                        <a:t> 바이트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난스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 </a:t>
                      </a:r>
                      <a:r>
                        <a:rPr lang="ko-KR" altLang="en-US" smtClean="0"/>
                        <a:t>으로 </a:t>
                      </a:r>
                      <a:r>
                        <a:rPr lang="ko-KR" altLang="en-US" smtClean="0"/>
                        <a:t>채움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</a:t>
                      </a:r>
                      <a:r>
                        <a:rPr lang="ko-KR" altLang="en-US" baseline="0" smtClean="0"/>
                        <a:t> 바이트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코멘트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 </a:t>
                      </a:r>
                      <a:r>
                        <a:rPr lang="ko-KR" altLang="en-US" smtClean="0"/>
                        <a:t>으로 채움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838200" y="2300546"/>
            <a:ext cx="1485122" cy="390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헤더 구조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390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r>
              <a:rPr lang="en-US" altLang="ko-KR" dirty="0"/>
              <a:t>Unix Date/Time (</a:t>
            </a:r>
            <a:r>
              <a:rPr lang="ko-KR" altLang="en-US"/>
              <a:t>유닉스 시간</a:t>
            </a:r>
            <a:r>
              <a:rPr lang="en-US" altLang="ko-KR" dirty="0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6902" y="1489724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dirty="0" smtClean="0"/>
              <a:t>유닉스 </a:t>
            </a:r>
            <a:r>
              <a:rPr lang="ko-KR" altLang="en-US" dirty="0"/>
              <a:t>시간은 전통적으로 유닉스 기반 운영체제에서 사용하던 시간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fontAlgn="base">
              <a:lnSpc>
                <a:spcPct val="120000"/>
              </a:lnSpc>
            </a:pPr>
            <a:r>
              <a:rPr lang="en-US" altLang="ko-KR" dirty="0" smtClean="0"/>
              <a:t>1970</a:t>
            </a:r>
            <a:r>
              <a:rPr lang="ko-KR" altLang="en-US"/>
              <a:t>년 </a:t>
            </a:r>
            <a:r>
              <a:rPr lang="en-US" altLang="ko-KR" dirty="0"/>
              <a:t>01</a:t>
            </a:r>
            <a:r>
              <a:rPr lang="ko-KR" altLang="en-US"/>
              <a:t>월 </a:t>
            </a:r>
            <a:r>
              <a:rPr lang="en-US" altLang="ko-KR" dirty="0"/>
              <a:t>01</a:t>
            </a:r>
            <a:r>
              <a:rPr lang="ko-KR" altLang="en-US"/>
              <a:t>일 </a:t>
            </a:r>
            <a:r>
              <a:rPr lang="en-US" altLang="ko-KR" dirty="0"/>
              <a:t>0</a:t>
            </a:r>
            <a:r>
              <a:rPr lang="ko-KR" altLang="en-US"/>
              <a:t>시를 기준</a:t>
            </a:r>
            <a:r>
              <a:rPr lang="en-US" altLang="ko-KR" dirty="0"/>
              <a:t>(UTC)</a:t>
            </a:r>
            <a:r>
              <a:rPr lang="ko-KR" altLang="en-US"/>
              <a:t>으로 </a:t>
            </a:r>
            <a:r>
              <a:rPr lang="en-US" altLang="ko-KR" dirty="0"/>
              <a:t>1</a:t>
            </a:r>
            <a:r>
              <a:rPr lang="ko-KR" altLang="en-US"/>
              <a:t>초씩 </a:t>
            </a:r>
            <a:r>
              <a:rPr lang="ko-KR" altLang="en-US" smtClean="0"/>
              <a:t>증가</a:t>
            </a:r>
            <a:endParaRPr lang="en-US" altLang="ko-KR" dirty="0" smtClean="0"/>
          </a:p>
          <a:p>
            <a:pPr fontAlgn="base">
              <a:lnSpc>
                <a:spcPct val="120000"/>
              </a:lnSpc>
            </a:pPr>
            <a:r>
              <a:rPr lang="en-US" altLang="ko-KR" dirty="0" smtClean="0"/>
              <a:t>4</a:t>
            </a:r>
            <a:r>
              <a:rPr lang="ko-KR" altLang="en-US"/>
              <a:t>바이트로 시간을 </a:t>
            </a:r>
            <a:r>
              <a:rPr lang="ko-KR" altLang="en-US" smtClean="0"/>
              <a:t>표현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시간 </a:t>
            </a:r>
            <a:r>
              <a:rPr lang="ko-KR" altLang="en-US"/>
              <a:t>표현 범위에 제한이 있다</a:t>
            </a:r>
            <a:r>
              <a:rPr lang="en-US" altLang="ko-KR" dirty="0"/>
              <a:t>. (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32</a:t>
            </a:r>
            <a:r>
              <a:rPr lang="en-US" altLang="ko-KR" dirty="0" smtClean="0"/>
              <a:t> </a:t>
            </a:r>
            <a:r>
              <a:rPr lang="en-US" altLang="ko-KR" dirty="0"/>
              <a:t>= 4,294,967,296)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dirty="0"/>
              <a:t>시작 시간 </a:t>
            </a:r>
            <a:r>
              <a:rPr lang="en-US" altLang="ko-KR" dirty="0"/>
              <a:t>: 1970</a:t>
            </a:r>
            <a:r>
              <a:rPr lang="ko-KR" altLang="en-US"/>
              <a:t>년 </a:t>
            </a:r>
            <a:r>
              <a:rPr lang="en-US" altLang="ko-KR" dirty="0"/>
              <a:t>01</a:t>
            </a:r>
            <a:r>
              <a:rPr lang="ko-KR" altLang="en-US"/>
              <a:t>월 </a:t>
            </a:r>
            <a:r>
              <a:rPr lang="en-US" altLang="ko-KR" dirty="0"/>
              <a:t>01</a:t>
            </a:r>
            <a:r>
              <a:rPr lang="ko-KR" altLang="en-US"/>
              <a:t>일 </a:t>
            </a:r>
            <a:r>
              <a:rPr lang="en-US" altLang="ko-KR" dirty="0"/>
              <a:t>00:00:00 (UTC)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dirty="0"/>
              <a:t>종료 시간 </a:t>
            </a:r>
            <a:r>
              <a:rPr lang="en-US" altLang="ko-KR" dirty="0"/>
              <a:t>: 2038</a:t>
            </a:r>
            <a:r>
              <a:rPr lang="ko-KR" altLang="en-US"/>
              <a:t>년 </a:t>
            </a:r>
            <a:r>
              <a:rPr lang="en-US" altLang="ko-KR" dirty="0"/>
              <a:t>01</a:t>
            </a:r>
            <a:r>
              <a:rPr lang="ko-KR" altLang="en-US"/>
              <a:t>월 </a:t>
            </a:r>
            <a:r>
              <a:rPr lang="en-US" altLang="ko-KR" dirty="0"/>
              <a:t>19</a:t>
            </a:r>
            <a:r>
              <a:rPr lang="ko-KR" altLang="en-US"/>
              <a:t>일 </a:t>
            </a:r>
            <a:r>
              <a:rPr lang="en-US" altLang="ko-KR" dirty="0"/>
              <a:t>03:14:07 (UTC)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/>
              <a:t>보통 </a:t>
            </a:r>
            <a:r>
              <a:rPr lang="ko-KR" altLang="en-US" dirty="0" err="1"/>
              <a:t>프로그래밍시</a:t>
            </a:r>
            <a:r>
              <a:rPr lang="ko-KR" altLang="en-US" dirty="0"/>
              <a:t> 유닉스 시간을 표현하기 위해서 </a:t>
            </a:r>
            <a:r>
              <a:rPr lang="en-US" altLang="ko-KR" dirty="0"/>
              <a:t>4</a:t>
            </a:r>
            <a:r>
              <a:rPr lang="ko-KR" altLang="en-US"/>
              <a:t>바이트의 </a:t>
            </a:r>
            <a:r>
              <a:rPr lang="en-US" altLang="ko-KR" dirty="0" err="1" smtClean="0"/>
              <a:t>time_t</a:t>
            </a:r>
            <a:r>
              <a:rPr lang="en-US" altLang="ko-KR" dirty="0" smtClean="0"/>
              <a:t> </a:t>
            </a:r>
            <a:r>
              <a:rPr lang="ko-KR" altLang="en-US" smtClean="0"/>
              <a:t>형</a:t>
            </a:r>
            <a:r>
              <a:rPr lang="en-US" altLang="ko-KR" dirty="0" smtClean="0"/>
              <a:t> </a:t>
            </a:r>
            <a:r>
              <a:rPr lang="ko-KR" altLang="en-US" smtClean="0"/>
              <a:t>사용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/>
              <a:t>java.lang.System.currentTimeMillis</a:t>
            </a:r>
            <a:r>
              <a:rPr lang="en-US" altLang="ko-KR" dirty="0" smtClean="0"/>
              <a:t>()/1000 (??? </a:t>
            </a:r>
            <a:r>
              <a:rPr lang="ko-KR" altLang="en-US" smtClean="0"/>
              <a:t>확인 필요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pPr fontAlgn="base">
              <a:lnSpc>
                <a:spcPct val="120000"/>
              </a:lnSpc>
            </a:pP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smtClean="0"/>
              <a:t>유닉스 </a:t>
            </a:r>
            <a:r>
              <a:rPr lang="ko-KR" altLang="en-US" dirty="0"/>
              <a:t>타임으로 </a:t>
            </a:r>
            <a:r>
              <a:rPr lang="en-US" altLang="ko-KR" dirty="0"/>
              <a:t>1234567890</a:t>
            </a:r>
            <a:r>
              <a:rPr lang="ko-KR" altLang="en-US"/>
              <a:t>의 </a:t>
            </a:r>
            <a:r>
              <a:rPr lang="ko-KR" altLang="en-US" smtClean="0"/>
              <a:t>시간</a:t>
            </a:r>
            <a:endParaRPr lang="en-US" altLang="ko-KR" dirty="0" smtClean="0"/>
          </a:p>
          <a:p>
            <a:pPr lvl="1" fontAlgn="base">
              <a:lnSpc>
                <a:spcPct val="120000"/>
              </a:lnSpc>
            </a:pPr>
            <a:r>
              <a:rPr lang="en-US" altLang="ko-KR" dirty="0" smtClean="0"/>
              <a:t>2009</a:t>
            </a:r>
            <a:r>
              <a:rPr lang="ko-KR" altLang="en-US"/>
              <a:t>년 </a:t>
            </a:r>
            <a:r>
              <a:rPr lang="en-US" altLang="ko-KR" dirty="0"/>
              <a:t>2</a:t>
            </a:r>
            <a:r>
              <a:rPr lang="ko-KR" altLang="en-US"/>
              <a:t>월 </a:t>
            </a:r>
            <a:r>
              <a:rPr lang="en-US" altLang="ko-KR" dirty="0"/>
              <a:t>13</a:t>
            </a:r>
            <a:r>
              <a:rPr lang="ko-KR" altLang="en-US"/>
              <a:t>일 금요일 </a:t>
            </a:r>
            <a:r>
              <a:rPr lang="en-US" altLang="ko-KR" dirty="0"/>
              <a:t>23</a:t>
            </a:r>
            <a:r>
              <a:rPr lang="ko-KR" altLang="en-US"/>
              <a:t>시 </a:t>
            </a:r>
            <a:r>
              <a:rPr lang="en-US" altLang="ko-KR" dirty="0"/>
              <a:t>31</a:t>
            </a:r>
            <a:r>
              <a:rPr lang="ko-KR" altLang="en-US"/>
              <a:t>분 </a:t>
            </a:r>
            <a:r>
              <a:rPr lang="en-US" altLang="ko-KR" dirty="0"/>
              <a:t>30</a:t>
            </a:r>
            <a:r>
              <a:rPr lang="ko-KR" altLang="en-US" smtClean="0"/>
              <a:t>초임</a:t>
            </a:r>
            <a:endParaRPr lang="en-US" altLang="ko-KR" dirty="0" smtClean="0"/>
          </a:p>
          <a:p>
            <a:pPr lvl="1" fontAlgn="base">
              <a:lnSpc>
                <a:spcPct val="120000"/>
              </a:lnSpc>
            </a:pPr>
            <a:r>
              <a:rPr lang="en-US" altLang="ko-KR" dirty="0" smtClean="0"/>
              <a:t>UTC+9</a:t>
            </a:r>
            <a:r>
              <a:rPr lang="ko-KR" altLang="en-US"/>
              <a:t>인 국내 시간으로는 </a:t>
            </a:r>
            <a:r>
              <a:rPr lang="en-US" altLang="ko-KR" dirty="0"/>
              <a:t>2009</a:t>
            </a:r>
            <a:r>
              <a:rPr lang="ko-KR" altLang="en-US"/>
              <a:t>년 </a:t>
            </a:r>
            <a:r>
              <a:rPr lang="en-US" altLang="ko-KR" dirty="0"/>
              <a:t>2</a:t>
            </a:r>
            <a:r>
              <a:rPr lang="ko-KR" altLang="en-US"/>
              <a:t>월 </a:t>
            </a:r>
            <a:r>
              <a:rPr lang="en-US" altLang="ko-KR" dirty="0"/>
              <a:t>14</a:t>
            </a:r>
            <a:r>
              <a:rPr lang="ko-KR" altLang="en-US"/>
              <a:t>일 </a:t>
            </a:r>
            <a:r>
              <a:rPr lang="en-US" altLang="ko-KR" dirty="0"/>
              <a:t>08</a:t>
            </a:r>
            <a:r>
              <a:rPr lang="ko-KR" altLang="en-US"/>
              <a:t>시 </a:t>
            </a:r>
            <a:r>
              <a:rPr lang="en-US" altLang="ko-KR" dirty="0"/>
              <a:t>31</a:t>
            </a:r>
            <a:r>
              <a:rPr lang="ko-KR" altLang="en-US"/>
              <a:t>분 </a:t>
            </a:r>
            <a:r>
              <a:rPr lang="en-US" altLang="ko-KR" dirty="0"/>
              <a:t>30</a:t>
            </a:r>
            <a:r>
              <a:rPr lang="ko-KR" altLang="en-US" smtClean="0"/>
              <a:t>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93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6505"/>
            <a:ext cx="10515600" cy="55860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첫</a:t>
            </a:r>
            <a:r>
              <a:rPr lang="en-US" altLang="ko-KR" sz="2400" dirty="0" smtClean="0"/>
              <a:t> </a:t>
            </a:r>
            <a:r>
              <a:rPr lang="ko-KR" altLang="en-US" sz="2400" smtClean="0"/>
              <a:t>블록의 컨텐츠 입력 </a:t>
            </a:r>
            <a:r>
              <a:rPr lang="en-US" altLang="ko-KR" sz="2400" dirty="0" smtClean="0"/>
              <a:t>: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4908"/>
            <a:ext cx="10515600" cy="41614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 smtClean="0"/>
              <a:t>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1234567890abcdefghijklmnopqrstuvwxyzABCDEFGHIJKLMNOPQRSTUVWXYZ</a:t>
            </a:r>
            <a:endParaRPr lang="ko-KR" altLang="en-US" sz="150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5747658"/>
            <a:ext cx="10515600" cy="895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첫 블록의 </a:t>
            </a:r>
            <a:r>
              <a:rPr lang="en-US" altLang="ko-KR" sz="3200" dirty="0" smtClean="0"/>
              <a:t>Output</a:t>
            </a:r>
            <a:r>
              <a:rPr lang="ko-KR" altLang="en-US" sz="3200" smtClean="0"/>
              <a:t> </a:t>
            </a:r>
            <a:r>
              <a:rPr lang="en-US" altLang="ko-KR" sz="3200" dirty="0" smtClean="0"/>
              <a:t>: Header</a:t>
            </a:r>
            <a:r>
              <a:rPr lang="ko-KR" altLang="en-US" sz="3200" smtClean="0"/>
              <a:t> 의 </a:t>
            </a:r>
            <a:r>
              <a:rPr lang="en-US" altLang="ko-KR" sz="3200" dirty="0"/>
              <a:t>SHA256(SHA256</a:t>
            </a:r>
            <a:r>
              <a:rPr lang="en-US" altLang="ko-KR" sz="3200" dirty="0" smtClean="0"/>
              <a:t>(</a:t>
            </a:r>
            <a:r>
              <a:rPr lang="ko-KR" altLang="en-US" sz="3200" smtClean="0"/>
              <a:t>현</a:t>
            </a:r>
            <a:r>
              <a:rPr lang="en-US" altLang="ko-KR" sz="3200" dirty="0" smtClean="0"/>
              <a:t> </a:t>
            </a:r>
            <a:r>
              <a:rPr lang="ko-KR" altLang="en-US" sz="3200"/>
              <a:t>블록의 헤더</a:t>
            </a:r>
            <a:r>
              <a:rPr lang="en-US" altLang="ko-KR" sz="3200" dirty="0" smtClean="0"/>
              <a:t>))</a:t>
            </a:r>
            <a:r>
              <a:rPr lang="ko-KR" altLang="en-US" sz="3200" smtClean="0"/>
              <a:t>을</a:t>
            </a:r>
            <a:r>
              <a:rPr lang="en-US" altLang="ko-KR" sz="3200" dirty="0" smtClean="0"/>
              <a:t> </a:t>
            </a:r>
            <a:r>
              <a:rPr lang="ko-KR" altLang="en-US" sz="3200" smtClean="0"/>
              <a:t>구하여 </a:t>
            </a:r>
            <a:r>
              <a:rPr lang="en-US" altLang="ko-KR" sz="3200" dirty="0"/>
              <a:t>16</a:t>
            </a:r>
            <a:r>
              <a:rPr lang="ko-KR" altLang="en-US" sz="3200"/>
              <a:t>진수</a:t>
            </a:r>
            <a:r>
              <a:rPr lang="en-US" altLang="ko-KR" sz="3200" dirty="0"/>
              <a:t>(</a:t>
            </a:r>
            <a:r>
              <a:rPr lang="en-US" altLang="ko-KR" sz="3200" dirty="0" err="1"/>
              <a:t>hexa</a:t>
            </a:r>
            <a:r>
              <a:rPr lang="ko-KR" altLang="en-US" sz="3200"/>
              <a:t> 값</a:t>
            </a:r>
            <a:r>
              <a:rPr lang="en-US" altLang="ko-KR" sz="3200" dirty="0"/>
              <a:t>)</a:t>
            </a:r>
            <a:r>
              <a:rPr lang="ko-KR" altLang="en-US" sz="3200"/>
              <a:t>으로 변환하여 화면에 </a:t>
            </a:r>
            <a:r>
              <a:rPr lang="ko-KR" altLang="en-US" sz="3200" smtClean="0"/>
              <a:t>프린트</a:t>
            </a:r>
            <a:r>
              <a:rPr lang="en-US" altLang="ko-KR" sz="3200" dirty="0" smtClean="0"/>
              <a:t>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3300" dirty="0"/>
              <a:t>기한 </a:t>
            </a:r>
            <a:r>
              <a:rPr lang="en-US" altLang="ko-KR" sz="3300" dirty="0"/>
              <a:t>: </a:t>
            </a:r>
            <a:r>
              <a:rPr lang="en-US" altLang="ko-KR" sz="3300" dirty="0" smtClean="0"/>
              <a:t>5</a:t>
            </a:r>
            <a:r>
              <a:rPr lang="ko-KR" altLang="en-US" sz="3300" smtClean="0"/>
              <a:t>월 </a:t>
            </a:r>
            <a:r>
              <a:rPr lang="en-US" altLang="ko-KR" sz="3300" dirty="0" smtClean="0"/>
              <a:t>10</a:t>
            </a:r>
            <a:r>
              <a:rPr lang="ko-KR" altLang="en-US" sz="3300" smtClean="0"/>
              <a:t>일</a:t>
            </a:r>
            <a:r>
              <a:rPr lang="en-US" altLang="ko-KR" sz="3300" dirty="0"/>
              <a:t>(</a:t>
            </a:r>
            <a:r>
              <a:rPr lang="ko-KR" altLang="en-US" sz="3300"/>
              <a:t>금</a:t>
            </a:r>
            <a:r>
              <a:rPr lang="en-US" altLang="ko-KR" sz="3300" dirty="0"/>
              <a:t>) </a:t>
            </a:r>
            <a:r>
              <a:rPr lang="ko-KR" altLang="en-US" sz="3300"/>
              <a:t>수업시간에 개별 </a:t>
            </a:r>
            <a:r>
              <a:rPr lang="ko-KR" altLang="en-US" sz="3300" smtClean="0"/>
              <a:t>데모 </a:t>
            </a:r>
            <a:r>
              <a:rPr lang="en-US" altLang="ko-KR" sz="3300" dirty="0" smtClean="0"/>
              <a:t>(</a:t>
            </a:r>
            <a:r>
              <a:rPr lang="ko-KR" altLang="en-US" sz="3300" smtClean="0"/>
              <a:t>실습실 상황에 따라 날자</a:t>
            </a:r>
            <a:r>
              <a:rPr lang="en-US" altLang="ko-KR" sz="3300" dirty="0" smtClean="0"/>
              <a:t> </a:t>
            </a:r>
            <a:r>
              <a:rPr lang="ko-KR" altLang="en-US" sz="3300" smtClean="0"/>
              <a:t>변경 가능</a:t>
            </a:r>
            <a:r>
              <a:rPr lang="en-US" altLang="ko-KR" sz="3300" dirty="0" smtClean="0"/>
              <a:t>)</a:t>
            </a:r>
            <a:endParaRPr lang="en-US" altLang="ko-KR" sz="33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90600" y="671804"/>
            <a:ext cx="10515600" cy="67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1234567890abcdefghijklmnopqrstuvwxyzABCDEFGHIJKLMNOPQRSTUVWXYZ</a:t>
            </a:r>
            <a:r>
              <a:rPr lang="ko-KR" altLang="en-US" sz="2000" smtClean="0"/>
              <a:t>를 </a:t>
            </a:r>
            <a:r>
              <a:rPr lang="en-US" altLang="ko-KR" sz="2000" dirty="0" smtClean="0"/>
              <a:t>ENTER </a:t>
            </a:r>
            <a:r>
              <a:rPr lang="ko-KR" altLang="en-US" sz="2000" smtClean="0"/>
              <a:t>없이 </a:t>
            </a:r>
            <a:r>
              <a:rPr lang="en-US" altLang="ko-KR" sz="2000" dirty="0" smtClean="0"/>
              <a:t>30</a:t>
            </a:r>
            <a:r>
              <a:rPr lang="ko-KR" altLang="en-US" sz="2000" smtClean="0"/>
              <a:t>번 반복한 내용 </a:t>
            </a:r>
            <a:r>
              <a:rPr lang="en-US" altLang="ko-KR" sz="2000" dirty="0" smtClean="0"/>
              <a:t>: </a:t>
            </a:r>
            <a:r>
              <a:rPr lang="ko-KR" altLang="en-US" sz="2000" smtClean="0"/>
              <a:t>총</a:t>
            </a:r>
            <a:r>
              <a:rPr lang="en-US" altLang="ko-KR" sz="2000" dirty="0" smtClean="0"/>
              <a:t> (10+26+26)×30 = 1860 characters(</a:t>
            </a:r>
            <a:r>
              <a:rPr lang="ko-KR" altLang="en-US" sz="2000" smtClean="0"/>
              <a:t>바이트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192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274</Words>
  <Application>Microsoft Office PowerPoint</Application>
  <PresentationFormat>와이드스크린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블록 구조</vt:lpstr>
      <vt:lpstr>Unix Date/Time (유닉스 시간)</vt:lpstr>
      <vt:lpstr>첫 블록의 컨텐츠 입력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Com</cp:lastModifiedBy>
  <cp:revision>20</cp:revision>
  <dcterms:created xsi:type="dcterms:W3CDTF">2018-04-06T08:25:38Z</dcterms:created>
  <dcterms:modified xsi:type="dcterms:W3CDTF">2018-04-07T12:49:38Z</dcterms:modified>
</cp:coreProperties>
</file>