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4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3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9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8AC-4A62-46B7-B04F-DA3ED7C4CB9E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969153"/>
          </a:xfrm>
        </p:spPr>
        <p:txBody>
          <a:bodyPr/>
          <a:lstStyle/>
          <a:p>
            <a:r>
              <a:rPr lang="ko-KR" altLang="en-US" dirty="0" smtClean="0"/>
              <a:t>채굴시간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563" y="1054360"/>
            <a:ext cx="11290182" cy="5803640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 smtClean="0"/>
              <a:t>Project</a:t>
            </a:r>
            <a:r>
              <a:rPr lang="ko-KR" altLang="en-US" smtClean="0"/>
              <a:t> </a:t>
            </a:r>
            <a:r>
              <a:rPr lang="en-US" altLang="ko-KR" dirty="0"/>
              <a:t>2</a:t>
            </a:r>
            <a:r>
              <a:rPr lang="ko-KR" altLang="en-US" smtClean="0"/>
              <a:t>의 블록 구조에서 </a:t>
            </a:r>
            <a:endParaRPr lang="en-US" altLang="ko-KR" dirty="0" smtClean="0"/>
          </a:p>
          <a:p>
            <a:pPr lvl="1" fontAlgn="base">
              <a:lnSpc>
                <a:spcPct val="120000"/>
              </a:lnSpc>
            </a:pPr>
            <a:r>
              <a:rPr lang="en-US" altLang="ko-KR" dirty="0" smtClean="0"/>
              <a:t>Comment </a:t>
            </a:r>
            <a:r>
              <a:rPr lang="ko-KR" altLang="en-US" smtClean="0"/>
              <a:t>부분에</a:t>
            </a:r>
            <a:r>
              <a:rPr lang="en-US" altLang="ko-KR" dirty="0" smtClean="0"/>
              <a:t> </a:t>
            </a:r>
            <a:r>
              <a:rPr lang="ko-KR" altLang="en-US" smtClean="0"/>
              <a:t>자기</a:t>
            </a:r>
            <a:r>
              <a:rPr lang="en-US" altLang="ko-KR" dirty="0" smtClean="0"/>
              <a:t> </a:t>
            </a:r>
            <a:r>
              <a:rPr lang="ko-KR" altLang="en-US" smtClean="0"/>
              <a:t>영문 이름 채울 것</a:t>
            </a:r>
            <a:r>
              <a:rPr lang="en-US" altLang="ko-KR" dirty="0" smtClean="0"/>
              <a:t>(</a:t>
            </a:r>
            <a:r>
              <a:rPr lang="ko-KR" altLang="en-US" smtClean="0"/>
              <a:t>예</a:t>
            </a:r>
            <a:r>
              <a:rPr lang="en-US" altLang="ko-KR" dirty="0" smtClean="0"/>
              <a:t>: Hong Gil Dong)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 smtClean="0"/>
              <a:t>Header</a:t>
            </a:r>
            <a:r>
              <a:rPr lang="ko-KR" altLang="en-US" smtClean="0"/>
              <a:t> </a:t>
            </a:r>
            <a:r>
              <a:rPr lang="en-US" altLang="ko-KR" dirty="0" smtClean="0"/>
              <a:t>Hash</a:t>
            </a:r>
            <a:r>
              <a:rPr lang="ko-KR" altLang="en-US" smtClean="0"/>
              <a:t> </a:t>
            </a:r>
            <a:r>
              <a:rPr lang="ko-KR" altLang="en-US" smtClean="0"/>
              <a:t>값이 다음의 조건을 만족하도록 난스를 바꾸어 가면서 시도해보고 시간을 측정할 것 </a:t>
            </a:r>
            <a:r>
              <a:rPr lang="en-US" altLang="ko-KR" dirty="0" smtClean="0"/>
              <a:t>(Timestamp</a:t>
            </a:r>
            <a:r>
              <a:rPr lang="ko-KR" altLang="en-US" smtClean="0"/>
              <a:t> 값은 고정하는 것을 권장 </a:t>
            </a:r>
            <a:r>
              <a:rPr lang="en-US" altLang="ko-KR" dirty="0" smtClean="0"/>
              <a:t>– </a:t>
            </a:r>
            <a:r>
              <a:rPr lang="ko-KR" altLang="en-US" smtClean="0"/>
              <a:t>정확하지 않아도 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 fontAlgn="base">
              <a:lnSpc>
                <a:spcPct val="120000"/>
              </a:lnSpc>
            </a:pPr>
            <a:r>
              <a:rPr lang="ko-KR" altLang="en-US" dirty="0" smtClean="0"/>
              <a:t>처음</a:t>
            </a:r>
            <a:r>
              <a:rPr lang="en-US" altLang="ko-KR" dirty="0" smtClean="0"/>
              <a:t> 4bit</a:t>
            </a:r>
            <a:r>
              <a:rPr lang="ko-KR" altLang="en-US" smtClean="0"/>
              <a:t>가 </a:t>
            </a:r>
            <a:r>
              <a:rPr lang="en-US" altLang="ko-KR" dirty="0" smtClean="0"/>
              <a:t>0</a:t>
            </a:r>
            <a:r>
              <a:rPr lang="ko-KR" altLang="en-US" smtClean="0"/>
              <a:t>이 나올때까지 걸리는 시간 및 시도 횟수 </a:t>
            </a:r>
            <a:r>
              <a:rPr lang="ko-KR" altLang="en-US" smtClean="0"/>
              <a:t>그리고 </a:t>
            </a:r>
            <a:r>
              <a:rPr lang="en-US" altLang="ko-KR" dirty="0" smtClean="0"/>
              <a:t>header </a:t>
            </a:r>
            <a:r>
              <a:rPr lang="ko-KR" altLang="en-US" smtClean="0"/>
              <a:t>내용 및 </a:t>
            </a:r>
            <a:r>
              <a:rPr lang="en-US" altLang="ko-KR" dirty="0" smtClean="0"/>
              <a:t>hash </a:t>
            </a:r>
            <a:r>
              <a:rPr lang="ko-KR" altLang="en-US" smtClean="0"/>
              <a:t>값</a:t>
            </a:r>
            <a:r>
              <a:rPr lang="en-US" altLang="ko-KR" dirty="0" smtClean="0"/>
              <a:t> </a:t>
            </a:r>
            <a:r>
              <a:rPr lang="ko-KR" altLang="en-US" smtClean="0"/>
              <a:t>출력 저장할것</a:t>
            </a:r>
            <a:endParaRPr lang="en-US" altLang="ko-KR" dirty="0" smtClean="0"/>
          </a:p>
          <a:p>
            <a:pPr lvl="2" fontAlgn="base">
              <a:lnSpc>
                <a:spcPct val="120000"/>
              </a:lnSpc>
            </a:pP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en-US" altLang="ko-KR" dirty="0" smtClean="0"/>
              <a:t>8bit</a:t>
            </a:r>
            <a:r>
              <a:rPr lang="ko-KR" altLang="en-US"/>
              <a:t>가 </a:t>
            </a:r>
            <a:r>
              <a:rPr lang="en-US" altLang="ko-KR" dirty="0"/>
              <a:t>0</a:t>
            </a:r>
            <a:r>
              <a:rPr lang="ko-KR" altLang="en-US"/>
              <a:t>이 </a:t>
            </a:r>
            <a:r>
              <a:rPr lang="ko-KR" altLang="en-US" smtClean="0"/>
              <a:t>나올때까지 </a:t>
            </a:r>
            <a:r>
              <a:rPr lang="ko-KR" altLang="en-US"/>
              <a:t>걸리는 시간 및 시도 횟수 그리고 </a:t>
            </a:r>
            <a:r>
              <a:rPr lang="en-US" altLang="ko-KR" dirty="0"/>
              <a:t>header </a:t>
            </a:r>
            <a:r>
              <a:rPr lang="ko-KR" altLang="en-US"/>
              <a:t>내용 및 </a:t>
            </a:r>
            <a:r>
              <a:rPr lang="en-US" altLang="ko-KR" dirty="0"/>
              <a:t>hash </a:t>
            </a:r>
            <a:r>
              <a:rPr lang="ko-KR" altLang="en-US"/>
              <a:t>값</a:t>
            </a:r>
            <a:r>
              <a:rPr lang="en-US" altLang="ko-KR" dirty="0"/>
              <a:t> </a:t>
            </a:r>
            <a:r>
              <a:rPr lang="ko-KR" altLang="en-US"/>
              <a:t>출력 저장할것</a:t>
            </a:r>
            <a:endParaRPr lang="en-US" altLang="ko-KR" dirty="0" smtClean="0"/>
          </a:p>
          <a:p>
            <a:pPr lvl="2" fontAlgn="base">
              <a:lnSpc>
                <a:spcPct val="120000"/>
              </a:lnSpc>
            </a:pPr>
            <a:r>
              <a:rPr lang="ko-KR" altLang="en-US" dirty="0" smtClean="0"/>
              <a:t>처음</a:t>
            </a:r>
            <a:r>
              <a:rPr lang="en-US" altLang="ko-KR" dirty="0" smtClean="0"/>
              <a:t> 12bit</a:t>
            </a:r>
            <a:r>
              <a:rPr lang="ko-KR" altLang="en-US" smtClean="0"/>
              <a:t>가 </a:t>
            </a:r>
            <a:r>
              <a:rPr lang="en-US" altLang="ko-KR" dirty="0" smtClean="0"/>
              <a:t>0</a:t>
            </a:r>
            <a:r>
              <a:rPr lang="ko-KR" altLang="en-US" smtClean="0"/>
              <a:t>이 나올때까지 걸리는 시간 및 시도 횟수 그리고 </a:t>
            </a:r>
            <a:r>
              <a:rPr lang="en-US" altLang="ko-KR" dirty="0"/>
              <a:t>header </a:t>
            </a:r>
            <a:r>
              <a:rPr lang="ko-KR" altLang="en-US"/>
              <a:t>내용 및 </a:t>
            </a:r>
            <a:r>
              <a:rPr lang="en-US" altLang="ko-KR" dirty="0"/>
              <a:t>hash </a:t>
            </a:r>
            <a:r>
              <a:rPr lang="ko-KR" altLang="en-US"/>
              <a:t>값</a:t>
            </a:r>
            <a:r>
              <a:rPr lang="en-US" altLang="ko-KR" dirty="0"/>
              <a:t> </a:t>
            </a:r>
            <a:r>
              <a:rPr lang="ko-KR" altLang="en-US"/>
              <a:t>출력 </a:t>
            </a:r>
            <a:r>
              <a:rPr lang="ko-KR" altLang="en-US"/>
              <a:t>저장할것 </a:t>
            </a:r>
            <a:endParaRPr lang="en-US" altLang="ko-KR" dirty="0" smtClean="0"/>
          </a:p>
          <a:p>
            <a:pPr lvl="2" fontAlgn="base">
              <a:lnSpc>
                <a:spcPct val="120000"/>
              </a:lnSpc>
            </a:pPr>
            <a:r>
              <a:rPr lang="ko-KR" altLang="en-US" dirty="0" smtClean="0"/>
              <a:t>처음</a:t>
            </a:r>
            <a:r>
              <a:rPr lang="en-US" altLang="ko-KR" dirty="0" smtClean="0"/>
              <a:t> </a:t>
            </a:r>
            <a:r>
              <a:rPr lang="en-US" altLang="ko-KR" dirty="0" smtClean="0"/>
              <a:t>16bit</a:t>
            </a:r>
            <a:r>
              <a:rPr lang="ko-KR" altLang="en-US"/>
              <a:t>가 </a:t>
            </a:r>
            <a:r>
              <a:rPr lang="en-US" altLang="ko-KR" dirty="0"/>
              <a:t>0</a:t>
            </a:r>
            <a:r>
              <a:rPr lang="ko-KR" altLang="en-US"/>
              <a:t>이 나올때까지 걸리는 시간 및 시도 횟수 그리고 </a:t>
            </a:r>
            <a:r>
              <a:rPr lang="en-US" altLang="ko-KR" dirty="0"/>
              <a:t>header </a:t>
            </a:r>
            <a:r>
              <a:rPr lang="ko-KR" altLang="en-US"/>
              <a:t>내용 및 </a:t>
            </a:r>
            <a:r>
              <a:rPr lang="en-US" altLang="ko-KR" dirty="0"/>
              <a:t>hash </a:t>
            </a:r>
            <a:r>
              <a:rPr lang="ko-KR" altLang="en-US"/>
              <a:t>값</a:t>
            </a:r>
            <a:r>
              <a:rPr lang="en-US" altLang="ko-KR" dirty="0"/>
              <a:t> </a:t>
            </a:r>
            <a:r>
              <a:rPr lang="ko-KR" altLang="en-US" smtClean="0"/>
              <a:t>출력 저장할것</a:t>
            </a:r>
            <a:endParaRPr lang="en-US" altLang="ko-KR" dirty="0" smtClean="0"/>
          </a:p>
          <a:p>
            <a:pPr lvl="2" fontAlgn="base">
              <a:lnSpc>
                <a:spcPct val="120000"/>
              </a:lnSpc>
            </a:pPr>
            <a:r>
              <a:rPr lang="en-US" altLang="ko-KR" dirty="0" smtClean="0"/>
              <a:t>...</a:t>
            </a:r>
            <a:endParaRPr lang="en-US" altLang="ko-KR" dirty="0"/>
          </a:p>
          <a:p>
            <a:pPr lvl="2" fontAlgn="base">
              <a:lnSpc>
                <a:spcPct val="120000"/>
              </a:lnSpc>
            </a:pPr>
            <a:r>
              <a:rPr lang="ko-KR" altLang="en-US" dirty="0" err="1" smtClean="0"/>
              <a:t>가능한만큼</a:t>
            </a:r>
            <a:r>
              <a:rPr lang="ko-KR" altLang="en-US" dirty="0" smtClean="0"/>
              <a:t> 계속 시도해볼 것</a:t>
            </a:r>
            <a:endParaRPr lang="en-US" altLang="ko-KR" dirty="0" smtClean="0"/>
          </a:p>
          <a:p>
            <a:pPr lvl="2" fontAlgn="base">
              <a:lnSpc>
                <a:spcPct val="120000"/>
              </a:lnSpc>
            </a:pPr>
            <a:r>
              <a:rPr lang="ko-KR" altLang="en-US" dirty="0" err="1" smtClean="0"/>
              <a:t>난스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smtClean="0"/>
              <a:t>바이트를 모두 소진한 경우 코멘트의 이름위에 임의의 데이터추가하여 계속 시도해볼 것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Hong Gil </a:t>
            </a:r>
            <a:r>
              <a:rPr lang="en-US" altLang="ko-KR" dirty="0" smtClean="0"/>
              <a:t>Dong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Hong Gil Dong0, </a:t>
            </a:r>
            <a:r>
              <a:rPr lang="en-US" altLang="ko-KR" dirty="0"/>
              <a:t>Hong Gil </a:t>
            </a:r>
            <a:r>
              <a:rPr lang="en-US" altLang="ko-KR" dirty="0" smtClean="0"/>
              <a:t>Dong1 …)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/>
              <a:t>기한 </a:t>
            </a:r>
            <a:r>
              <a:rPr lang="en-US" altLang="ko-KR" dirty="0"/>
              <a:t>: </a:t>
            </a:r>
            <a:r>
              <a:rPr lang="en-US" altLang="ko-KR" dirty="0" smtClean="0"/>
              <a:t>6</a:t>
            </a:r>
            <a:r>
              <a:rPr lang="ko-KR" altLang="en-US" smtClean="0"/>
              <a:t>월 </a:t>
            </a:r>
            <a:r>
              <a:rPr lang="en-US" altLang="ko-KR" dirty="0" smtClean="0"/>
              <a:t>8</a:t>
            </a:r>
            <a:r>
              <a:rPr lang="ko-KR" altLang="en-US" smtClean="0"/>
              <a:t>일</a:t>
            </a:r>
            <a:r>
              <a:rPr lang="en-US" altLang="ko-KR" dirty="0" smtClean="0"/>
              <a:t>(</a:t>
            </a:r>
            <a:r>
              <a:rPr lang="ko-KR" altLang="en-US" smtClean="0"/>
              <a:t>금</a:t>
            </a:r>
            <a:r>
              <a:rPr lang="en-US" altLang="ko-KR" dirty="0" smtClean="0"/>
              <a:t>)</a:t>
            </a:r>
            <a:r>
              <a:rPr lang="ko-KR" altLang="en-US" smtClean="0"/>
              <a:t> 또는 </a:t>
            </a:r>
            <a:r>
              <a:rPr lang="en-US" altLang="ko-KR" dirty="0" smtClean="0"/>
              <a:t>15</a:t>
            </a:r>
            <a:r>
              <a:rPr lang="ko-KR" altLang="en-US" smtClean="0"/>
              <a:t>일</a:t>
            </a:r>
            <a:r>
              <a:rPr lang="en-US" altLang="ko-KR" dirty="0" smtClean="0"/>
              <a:t>(</a:t>
            </a:r>
            <a:r>
              <a:rPr lang="ko-KR" altLang="en-US"/>
              <a:t>금</a:t>
            </a:r>
            <a:r>
              <a:rPr lang="en-US" altLang="ko-KR" dirty="0"/>
              <a:t>) </a:t>
            </a:r>
            <a:r>
              <a:rPr lang="ko-KR" altLang="en-US"/>
              <a:t>수업시간에 개별 데모 </a:t>
            </a:r>
            <a:r>
              <a:rPr lang="en-US" altLang="ko-KR" dirty="0"/>
              <a:t>(</a:t>
            </a:r>
            <a:r>
              <a:rPr lang="ko-KR" altLang="en-US"/>
              <a:t>실습실 상황에 따라 날자</a:t>
            </a:r>
            <a:r>
              <a:rPr lang="en-US" altLang="ko-KR" dirty="0"/>
              <a:t> </a:t>
            </a:r>
            <a:r>
              <a:rPr lang="ko-KR" altLang="en-US"/>
              <a:t>변경 가능</a:t>
            </a:r>
            <a:r>
              <a:rPr lang="en-US" altLang="ko-KR" dirty="0"/>
              <a:t>)</a:t>
            </a:r>
          </a:p>
          <a:p>
            <a:pPr fontAlgn="base">
              <a:lnSpc>
                <a:spcPct val="120000"/>
              </a:lnSpc>
            </a:pPr>
            <a:endParaRPr lang="en-US" altLang="ko-KR" dirty="0"/>
          </a:p>
          <a:p>
            <a:pPr lvl="2" fontAlgn="base">
              <a:lnSpc>
                <a:spcPct val="120000"/>
              </a:lnSpc>
            </a:pPr>
            <a:endParaRPr lang="en-US" altLang="ko-KR" dirty="0"/>
          </a:p>
          <a:p>
            <a:pPr lvl="2" fontAlgn="base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93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채굴시간 측정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31</cp:revision>
  <dcterms:created xsi:type="dcterms:W3CDTF">2018-04-06T08:25:38Z</dcterms:created>
  <dcterms:modified xsi:type="dcterms:W3CDTF">2018-05-17T05:03:05Z</dcterms:modified>
</cp:coreProperties>
</file>