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04"/>
    <p:restoredTop sz="95066"/>
  </p:normalViewPr>
  <p:slideViewPr>
    <p:cSldViewPr>
      <p:cViewPr varScale="1">
        <p:scale>
          <a:sx n="88" d="100"/>
          <a:sy n="88" d="100"/>
        </p:scale>
        <p:origin x="102" y="204"/>
      </p:cViewPr>
      <p:guideLst>
        <p:guide orient="horz" pos="1616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3541" y="4889825"/>
            <a:ext cx="182245" cy="14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EAE7A82-F6A3-434C-B758-C49D431EF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9134475" cy="51244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02401" y="1066926"/>
            <a:ext cx="7750962" cy="306692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ct val="1000"/>
              </a:spcBef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실습 시간 내에 문제를 통과 시</a:t>
            </a:r>
            <a:r>
              <a:rPr lang="ko-KR" sz="2000" spc="68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-125">
                <a:solidFill>
                  <a:srgbClr val="252525"/>
                </a:solidFill>
                <a:latin typeface="Noto Sans CJK JP Regular"/>
                <a:cs typeface="Noto Sans CJK JP Regular"/>
              </a:rPr>
              <a:t>: </a:t>
            </a:r>
            <a:r>
              <a:rPr lang="ko-KR" sz="2000" spc="45">
                <a:solidFill>
                  <a:srgbClr val="252525"/>
                </a:solidFill>
                <a:latin typeface="Noto Sans CJK JP Regular"/>
                <a:cs typeface="Noto Sans CJK JP Regular"/>
              </a:rPr>
              <a:t>10점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252525"/>
              </a:buClr>
              <a:buFont typeface="Arial"/>
              <a:buChar char="•"/>
              <a:tabLst>
                <a:tab pos="180022" algn="l"/>
              </a:tabLst>
              <a:defRPr lang="ko-KR" altLang="en-US"/>
            </a:pPr>
            <a:endParaRPr lang="ko-KR" sz="205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실습 시간 이후에 문제를 통과 시 </a:t>
            </a:r>
            <a:r>
              <a:rPr lang="ko-KR" sz="2000" spc="-125">
                <a:solidFill>
                  <a:srgbClr val="252525"/>
                </a:solidFill>
                <a:latin typeface="Noto Sans CJK JP Regular"/>
                <a:cs typeface="Noto Sans CJK JP Regular"/>
              </a:rPr>
              <a:t>: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차등하여 점수를</a:t>
            </a:r>
            <a:r>
              <a:rPr lang="ko-KR" sz="2000" spc="22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부여</a:t>
            </a:r>
          </a:p>
          <a:p>
            <a:pPr marL="641985" lvl="1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25">
                <a:solidFill>
                  <a:srgbClr val="252525"/>
                </a:solidFill>
                <a:latin typeface="Noto Sans CJK JP Regular"/>
                <a:cs typeface="Noto Sans CJK JP Regular"/>
              </a:rPr>
              <a:t>9점부터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시작하여 하루가 지날 때마다 </a:t>
            </a:r>
            <a:r>
              <a:rPr lang="ko-KR" sz="2000" spc="104">
                <a:solidFill>
                  <a:srgbClr val="252525"/>
                </a:solidFill>
                <a:latin typeface="Noto Sans CJK JP Regular"/>
                <a:cs typeface="Noto Sans CJK JP Regular"/>
              </a:rPr>
              <a:t>1점씩</a:t>
            </a:r>
            <a:r>
              <a:rPr lang="ko-KR" sz="2000" spc="64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차감</a:t>
            </a:r>
          </a:p>
          <a:p>
            <a:pPr marL="641985" lvl="1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최저 </a:t>
            </a:r>
            <a:r>
              <a:rPr lang="ko-KR" sz="2000" spc="104">
                <a:solidFill>
                  <a:srgbClr val="252525"/>
                </a:solidFill>
                <a:latin typeface="Noto Sans CJK JP Regular"/>
                <a:cs typeface="Noto Sans CJK JP Regular"/>
              </a:rPr>
              <a:t>3점이</a:t>
            </a:r>
            <a:r>
              <a:rPr lang="ko-KR" sz="2000" spc="304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부여</a:t>
            </a:r>
          </a:p>
          <a:p>
            <a:pPr marL="641985" lvl="1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미</a:t>
            </a:r>
            <a:r>
              <a:rPr lang="ko-KR" sz="2000" spc="24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제출</a:t>
            </a:r>
            <a:r>
              <a:rPr lang="ko-KR" sz="2000" spc="24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시</a:t>
            </a:r>
            <a:r>
              <a:rPr lang="ko-KR" altLang="en-US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65">
                <a:solidFill>
                  <a:srgbClr val="252525"/>
                </a:solidFill>
                <a:latin typeface="Noto Sans CJK JP Regular"/>
                <a:cs typeface="Noto Sans CJK JP Regular"/>
              </a:rPr>
              <a:t>0점</a:t>
            </a:r>
          </a:p>
          <a:p>
            <a:pPr marL="641985" lvl="1" indent="-1720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altLang="en-US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과제 제출</a:t>
            </a:r>
            <a:r>
              <a:rPr lang="en-US" altLang="ko-KR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 email:  jeongwoo12@kangwon.ac.kr</a:t>
            </a:r>
          </a:p>
          <a:p>
            <a:pPr marL="641985" lvl="1" indent="-172085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180022" algn="l"/>
              </a:tabLst>
              <a:defRPr lang="ko-KR" altLang="en-US"/>
            </a:pPr>
            <a:r>
              <a:rPr lang="en-US" altLang="ko-KR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  </a:t>
            </a:r>
            <a:r>
              <a:rPr lang="ko-KR" altLang="en-US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파일명:</a:t>
            </a:r>
            <a:r>
              <a:rPr lang="en-US" altLang="ko-KR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실습 </a:t>
            </a:r>
            <a:r>
              <a:rPr lang="en-US" altLang="ko-KR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x</a:t>
            </a:r>
            <a:r>
              <a:rPr lang="ko-KR" altLang="en-US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주차_학번_이름</a:t>
            </a:r>
          </a:p>
          <a:p>
            <a:pPr lvl="4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180022" algn="l"/>
              </a:tabLst>
              <a:defRPr lang="ko-KR" altLang="en-US"/>
            </a:pPr>
            <a:endParaRPr lang="en-US" altLang="ko-KR" sz="2000" spc="-25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lvl="4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180022" algn="l"/>
              </a:tabLst>
              <a:defRPr lang="ko-KR" altLang="en-US"/>
            </a:pPr>
            <a:endParaRPr lang="en-US" altLang="ko-KR" sz="2000" spc="-25">
              <a:solidFill>
                <a:srgbClr val="252525"/>
              </a:solidFill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15171" y="269747"/>
            <a:ext cx="119380" cy="88900"/>
          </a:xfrm>
          <a:custGeom>
            <a:avLst/>
            <a:gdLst/>
            <a:ahLst/>
            <a:cxn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8775192" y="269747"/>
            <a:ext cx="117475" cy="88900"/>
          </a:xfrm>
          <a:custGeom>
            <a:avLst/>
            <a:gdLst/>
            <a:ahLst/>
            <a:cxn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8615171" y="376427"/>
            <a:ext cx="119380" cy="88900"/>
          </a:xfrm>
          <a:custGeom>
            <a:avLst/>
            <a:gdLst/>
            <a:ahLst/>
            <a:cxn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8775192" y="376427"/>
            <a:ext cx="117475" cy="88900"/>
          </a:xfrm>
          <a:custGeom>
            <a:avLst/>
            <a:gdLst/>
            <a:ahLst/>
            <a:cxn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773541" y="4889825"/>
            <a:ext cx="182245" cy="129850"/>
          </a:xfrm>
          <a:prstGeom prst="rect">
            <a:avLst/>
          </a:prstGeom>
        </p:spPr>
        <p:txBody>
          <a:bodyPr vert="horz" wrap="square" lIns="0" tIns="381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ct val="0"/>
              </a:spcBef>
              <a:defRPr lang="ko-KR" altLang="en-US"/>
            </a:pPr>
            <a:r>
              <a:rPr lang="ko-KR" spc="41"/>
              <a:t>1</a:t>
            </a:r>
          </a:p>
        </p:txBody>
      </p:sp>
      <p:sp>
        <p:nvSpPr>
          <p:cNvPr id="10" name="object 2"/>
          <p:cNvSpPr/>
          <p:nvPr/>
        </p:nvSpPr>
        <p:spPr>
          <a:xfrm>
            <a:off x="415137" y="259334"/>
            <a:ext cx="1371599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1" name="object 3"/>
          <p:cNvSpPr/>
          <p:nvPr/>
        </p:nvSpPr>
        <p:spPr>
          <a:xfrm>
            <a:off x="1428622" y="259334"/>
            <a:ext cx="1372108" cy="57454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15171" y="269747"/>
            <a:ext cx="119380" cy="88900"/>
          </a:xfrm>
          <a:custGeom>
            <a:avLst/>
            <a:gdLst/>
            <a:ahLst/>
            <a:cxn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8775192" y="269747"/>
            <a:ext cx="117475" cy="88900"/>
          </a:xfrm>
          <a:custGeom>
            <a:avLst/>
            <a:gdLst/>
            <a:ahLst/>
            <a:cxn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object 5"/>
          <p:cNvSpPr/>
          <p:nvPr/>
        </p:nvSpPr>
        <p:spPr>
          <a:xfrm>
            <a:off x="8615171" y="376427"/>
            <a:ext cx="119380" cy="88900"/>
          </a:xfrm>
          <a:custGeom>
            <a:avLst/>
            <a:gdLst/>
            <a:ahLst/>
            <a:cxn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8775192" y="376427"/>
            <a:ext cx="117475" cy="88900"/>
          </a:xfrm>
          <a:custGeom>
            <a:avLst/>
            <a:gdLst/>
            <a:ahLst/>
            <a:cxn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8773541" y="4889825"/>
            <a:ext cx="182245" cy="129850"/>
          </a:xfrm>
          <a:prstGeom prst="rect">
            <a:avLst/>
          </a:prstGeom>
        </p:spPr>
        <p:txBody>
          <a:bodyPr vert="horz" wrap="square" lIns="0" tIns="381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ct val="0"/>
              </a:spcBef>
              <a:defRPr lang="ko-KR" altLang="en-US"/>
            </a:pPr>
            <a:r>
              <a:rPr lang="en-US" altLang="ko-KR" spc="41"/>
              <a:t>2</a:t>
            </a:r>
          </a:p>
        </p:txBody>
      </p:sp>
      <p:sp>
        <p:nvSpPr>
          <p:cNvPr id="18" name="object 7"/>
          <p:cNvSpPr txBox="1"/>
          <p:nvPr/>
        </p:nvSpPr>
        <p:spPr>
          <a:xfrm>
            <a:off x="258258" y="895350"/>
            <a:ext cx="8657142" cy="304571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LOG 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필터를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설계하시오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.</a:t>
            </a:r>
            <a:endParaRPr lang="ko-KR" altLang="en-US" sz="1900" spc="137" dirty="0">
              <a:latin typeface="Noto Sans CJK JP Regular"/>
              <a:cs typeface="Noto Sans CJK JP Regular"/>
            </a:endParaRPr>
          </a:p>
        </p:txBody>
      </p:sp>
      <p:sp>
        <p:nvSpPr>
          <p:cNvPr id="25" name="object 2"/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AA5B36-763F-4124-B656-BF4351DC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92" y="1354342"/>
            <a:ext cx="7767208" cy="332627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90791AF-82D5-4EFB-8AF0-D017EACB51D8}"/>
              </a:ext>
            </a:extLst>
          </p:cNvPr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15ACA485-F890-4C92-A739-B6E90D2D3BE9}"/>
              </a:ext>
            </a:extLst>
          </p:cNvPr>
          <p:cNvSpPr txBox="1"/>
          <p:nvPr/>
        </p:nvSpPr>
        <p:spPr>
          <a:xfrm>
            <a:off x="258258" y="895350"/>
            <a:ext cx="8657142" cy="304571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LOG 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필터를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설계하시오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.</a:t>
            </a:r>
            <a:endParaRPr lang="ko-KR" altLang="en-US" sz="1900" spc="137" dirty="0">
              <a:latin typeface="Noto Sans CJK JP Regular"/>
              <a:cs typeface="Noto Sans CJK JP Regular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160DF8-1782-4E50-94D8-27BCDDF7E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9231"/>
            <a:ext cx="7153275" cy="344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90791AF-82D5-4EFB-8AF0-D017EACB51D8}"/>
              </a:ext>
            </a:extLst>
          </p:cNvPr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15ACA485-F890-4C92-A739-B6E90D2D3BE9}"/>
              </a:ext>
            </a:extLst>
          </p:cNvPr>
          <p:cNvSpPr txBox="1"/>
          <p:nvPr/>
        </p:nvSpPr>
        <p:spPr>
          <a:xfrm>
            <a:off x="258258" y="895350"/>
            <a:ext cx="8657142" cy="304571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900" spc="137" dirty="0" err="1">
                <a:latin typeface="Noto Sans CJK JP Regular"/>
                <a:cs typeface="Noto Sans CJK JP Regular"/>
              </a:rPr>
              <a:t>영교차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 알고리즘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72DBE3-CB82-49B7-9B4E-C21D76A5D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1261389"/>
            <a:ext cx="80676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>
            <a:extLst>
              <a:ext uri="{FF2B5EF4-FFF2-40B4-BE49-F238E27FC236}">
                <a16:creationId xmlns:a16="http://schemas.microsoft.com/office/drawing/2014/main" id="{3F8924CE-E789-4423-9B65-9AED609585D7}"/>
              </a:ext>
            </a:extLst>
          </p:cNvPr>
          <p:cNvSpPr txBox="1"/>
          <p:nvPr/>
        </p:nvSpPr>
        <p:spPr>
          <a:xfrm>
            <a:off x="258258" y="895350"/>
            <a:ext cx="8657142" cy="304571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900" spc="137" dirty="0" err="1">
                <a:latin typeface="Noto Sans CJK JP Regular"/>
                <a:cs typeface="Noto Sans CJK JP Regular"/>
              </a:rPr>
              <a:t>영교차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 알고리즘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B5F0875-7D4E-4736-91CE-1199F611AE30}"/>
              </a:ext>
            </a:extLst>
          </p:cNvPr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B4A7FC-1F8E-4DD5-920B-B7EFCCAD1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275755"/>
            <a:ext cx="2720829" cy="28961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D5E420-A066-45D6-96B0-8C4757EAB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275127"/>
            <a:ext cx="2756490" cy="2896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3797E3-8C26-488F-A70C-081B725FCD40}"/>
              </a:ext>
            </a:extLst>
          </p:cNvPr>
          <p:cNvSpPr txBox="1"/>
          <p:nvPr/>
        </p:nvSpPr>
        <p:spPr>
          <a:xfrm>
            <a:off x="2427214" y="42806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원본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09C6A-02CD-49E0-8666-DDDD09B8C875}"/>
              </a:ext>
            </a:extLst>
          </p:cNvPr>
          <p:cNvSpPr txBox="1"/>
          <p:nvPr/>
        </p:nvSpPr>
        <p:spPr>
          <a:xfrm>
            <a:off x="5378745" y="42806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LOG </a:t>
            </a:r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99660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75</Words>
  <Application>Microsoft Office PowerPoint</Application>
  <PresentationFormat>화면 슬라이드 쇼(16:9)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 Sans CJK JP Regular</vt:lpstr>
      <vt:lpstr>맑은 고딕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손정우</cp:lastModifiedBy>
  <cp:revision>224</cp:revision>
  <dcterms:created xsi:type="dcterms:W3CDTF">2019-03-13T10:25:27Z</dcterms:created>
  <dcterms:modified xsi:type="dcterms:W3CDTF">2019-05-09T11:18:06Z</dcterms:modified>
</cp:coreProperties>
</file>