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75" r:id="rId3"/>
    <p:sldId id="273" r:id="rId4"/>
    <p:sldId id="282" r:id="rId5"/>
    <p:sldId id="271" r:id="rId6"/>
    <p:sldId id="276" r:id="rId7"/>
    <p:sldId id="277" r:id="rId8"/>
    <p:sldId id="279" r:id="rId9"/>
    <p:sldId id="280" r:id="rId10"/>
    <p:sldId id="281" r:id="rId11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4"/>
    <p:restoredTop sz="95066"/>
  </p:normalViewPr>
  <p:slideViewPr>
    <p:cSldViewPr>
      <p:cViewPr varScale="1">
        <p:scale>
          <a:sx n="88" d="100"/>
          <a:sy n="88" d="100"/>
        </p:scale>
        <p:origin x="108" y="204"/>
      </p:cViewPr>
      <p:guideLst>
        <p:guide orient="horz" pos="161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.blog.naver.com/PostView.nhn?blogId=moojigai07&amp;logNo=120186757908&amp;proxyReferer=https%3A%2F%2Fwww.google.com%2F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02401" y="1066926"/>
            <a:ext cx="7750962" cy="306692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ct val="100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내에 문제를 통과 시</a:t>
            </a:r>
            <a:r>
              <a:rPr lang="ko-KR" sz="2000" spc="68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-1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4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10점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252525"/>
              </a:buClr>
              <a:buFont typeface="Arial"/>
              <a:buChar char="•"/>
              <a:tabLst>
                <a:tab pos="180022" algn="l"/>
              </a:tabLst>
              <a:defRPr lang="ko-KR" altLang="en-US"/>
            </a:pPr>
            <a:endParaRPr lang="ko-KR" sz="205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이후에 문제를 통과 시 </a:t>
            </a:r>
            <a:r>
              <a:rPr lang="ko-KR" sz="2000" spc="-1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차등하여 점수를</a:t>
            </a:r>
            <a:r>
              <a:rPr lang="ko-KR" sz="2000" spc="2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9점부터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시작하여 하루가 지날 때마다 </a:t>
            </a:r>
            <a:r>
              <a:rPr lang="ko-KR" sz="2000" spc="10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1점씩</a:t>
            </a:r>
            <a:r>
              <a:rPr lang="ko-KR" sz="2000" spc="64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차감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최저 </a:t>
            </a:r>
            <a:r>
              <a:rPr lang="ko-KR" sz="2000" spc="10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3점이</a:t>
            </a:r>
            <a:r>
              <a:rPr lang="ko-KR" sz="2000" spc="30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미</a:t>
            </a:r>
            <a:r>
              <a:rPr lang="ko-KR" sz="2000" spc="24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제출</a:t>
            </a:r>
            <a:r>
              <a:rPr lang="ko-KR" sz="2000" spc="24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시</a:t>
            </a:r>
            <a:r>
              <a:rPr lang="ko-KR" altLang="en-US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6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0점</a:t>
            </a: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altLang="en-US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과제 제출</a:t>
            </a:r>
            <a:r>
              <a:rPr lang="en-US" altLang="ko-KR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email:  jeongwoo12@kangwon.ac.kr</a:t>
            </a: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r>
              <a:rPr lang="en-US" altLang="ko-KR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 </a:t>
            </a:r>
            <a:r>
              <a:rPr lang="ko-KR" altLang="en-US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파일명:</a:t>
            </a:r>
            <a:r>
              <a:rPr lang="en-US" altLang="ko-KR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</a:t>
            </a:r>
            <a:r>
              <a:rPr lang="en-US" altLang="ko-KR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x</a:t>
            </a:r>
            <a:r>
              <a:rPr lang="ko-KR" altLang="en-US" sz="2000" spc="-25" dirty="0" err="1">
                <a:solidFill>
                  <a:srgbClr val="252525"/>
                </a:solidFill>
                <a:latin typeface="Noto Sans CJK JP Regular"/>
                <a:cs typeface="Noto Sans CJK JP Regular"/>
              </a:rPr>
              <a:t>주차_학번_이름</a:t>
            </a:r>
            <a:endParaRPr lang="ko-KR" altLang="en-US" sz="2000" spc="-25" dirty="0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 dirty="0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 dirty="0">
              <a:solidFill>
                <a:srgbClr val="252525"/>
              </a:solidFill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ko-KR" spc="41"/>
              <a:t>1</a:t>
            </a:r>
          </a:p>
        </p:txBody>
      </p:sp>
      <p:sp>
        <p:nvSpPr>
          <p:cNvPr id="10" name="object 2"/>
          <p:cNvSpPr/>
          <p:nvPr/>
        </p:nvSpPr>
        <p:spPr>
          <a:xfrm>
            <a:off x="415137" y="259334"/>
            <a:ext cx="1371599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object 3"/>
          <p:cNvSpPr/>
          <p:nvPr/>
        </p:nvSpPr>
        <p:spPr>
          <a:xfrm>
            <a:off x="1428622" y="259334"/>
            <a:ext cx="137210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90B0F8-5818-453A-8789-4962BA8C9F97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24FB881B-71F4-4D02-905D-206C1B74DA6F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RANSAC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04F05C-F343-4C72-B6CA-207BEB41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581150"/>
            <a:ext cx="5486400" cy="31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5450A26E-F453-4FC9-861A-F18AEEF91521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AE12724-EB86-4DBA-BD9B-F9DCFD0B27C3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최소 제곱법을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383D7F-1096-4791-97F5-47D05265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22" y="1962150"/>
            <a:ext cx="5982730" cy="2667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493B1-AC37-4206-A544-28A96B627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219200"/>
            <a:ext cx="66579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1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FC4B2FD9-B073-435B-AC0E-7258CB8631AE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A4D827F-1E85-4599-A647-F8BED6C156A4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최소 제곱법을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00ECAA-F290-4A44-A0CB-CB7C2F25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21119"/>
            <a:ext cx="3166263" cy="709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378744-BD35-40EE-B382-3087F27DBEF5}"/>
              </a:ext>
            </a:extLst>
          </p:cNvPr>
          <p:cNvSpPr txBox="1"/>
          <p:nvPr/>
        </p:nvSpPr>
        <p:spPr>
          <a:xfrm>
            <a:off x="762000" y="401955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https://m.blog.naver.com/PostView.nhn?blogId=moojigai07&amp;logNo=120186757908&amp;proxyReferer=https%3A%2F%2Fwww.google.com%2F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9612E1-2EB5-4F05-B626-0C07B45E18E8}"/>
              </a:ext>
            </a:extLst>
          </p:cNvPr>
          <p:cNvCxnSpPr/>
          <p:nvPr/>
        </p:nvCxnSpPr>
        <p:spPr>
          <a:xfrm>
            <a:off x="3699663" y="2275845"/>
            <a:ext cx="548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F91349C-7041-4595-8D29-BFBC5C239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793" y="3024265"/>
            <a:ext cx="1196612" cy="38568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2FACDE8-BE5D-4114-9E95-348E61C5A66E}"/>
              </a:ext>
            </a:extLst>
          </p:cNvPr>
          <p:cNvGrpSpPr/>
          <p:nvPr/>
        </p:nvGrpSpPr>
        <p:grpSpPr>
          <a:xfrm>
            <a:off x="4419600" y="1123950"/>
            <a:ext cx="2428875" cy="1536176"/>
            <a:chOff x="4431968" y="671283"/>
            <a:chExt cx="2428875" cy="15361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F8E2985-C16A-482E-B1C5-40D555513DF4}"/>
                </a:ext>
              </a:extLst>
            </p:cNvPr>
            <p:cNvGrpSpPr/>
            <p:nvPr/>
          </p:nvGrpSpPr>
          <p:grpSpPr>
            <a:xfrm>
              <a:off x="4431968" y="671283"/>
              <a:ext cx="2428875" cy="1536176"/>
              <a:chOff x="4431968" y="671283"/>
              <a:chExt cx="2428875" cy="153617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237EB13-26FE-45A6-9E82-66F25E626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1968" y="826334"/>
                <a:ext cx="2428875" cy="138112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4CB34533-256E-44AB-9EB4-060B55B34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9839" y="671283"/>
                <a:ext cx="142875" cy="409575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55EFA4-FE08-4B12-9D7A-7015C509E482}"/>
                </a:ext>
              </a:extLst>
            </p:cNvPr>
            <p:cNvSpPr/>
            <p:nvPr/>
          </p:nvSpPr>
          <p:spPr>
            <a:xfrm>
              <a:off x="5355772" y="873128"/>
              <a:ext cx="142875" cy="185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B5F10E-11A4-48AE-A33D-4A26CD78F15C}"/>
              </a:ext>
            </a:extLst>
          </p:cNvPr>
          <p:cNvGrpSpPr/>
          <p:nvPr/>
        </p:nvGrpSpPr>
        <p:grpSpPr>
          <a:xfrm>
            <a:off x="7009297" y="1486633"/>
            <a:ext cx="1288648" cy="1546460"/>
            <a:chOff x="7009297" y="1486633"/>
            <a:chExt cx="1288648" cy="15464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F92031-EB83-497B-ACDB-982937917D48}"/>
                </a:ext>
              </a:extLst>
            </p:cNvPr>
            <p:cNvSpPr txBox="1"/>
            <p:nvPr/>
          </p:nvSpPr>
          <p:spPr>
            <a:xfrm>
              <a:off x="7009297" y="1486633"/>
              <a:ext cx="12886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a: </a:t>
              </a:r>
              <a:r>
                <a:rPr lang="ko-KR" altLang="en-US" dirty="0"/>
                <a:t>기울기</a:t>
              </a:r>
              <a:endParaRPr lang="en-US" altLang="ko-KR" dirty="0"/>
            </a:p>
            <a:p>
              <a:r>
                <a:rPr lang="en-US" altLang="ko-KR" dirty="0"/>
                <a:t>b: </a:t>
              </a:r>
              <a:r>
                <a:rPr lang="ko-KR" altLang="en-US" dirty="0"/>
                <a:t>절편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    : y </a:t>
              </a:r>
              <a:r>
                <a:rPr lang="ko-KR" altLang="en-US" dirty="0"/>
                <a:t>평균</a:t>
              </a:r>
              <a:endParaRPr lang="en-US" altLang="ko-KR" dirty="0"/>
            </a:p>
            <a:p>
              <a:r>
                <a:rPr lang="en-US" altLang="ko-KR" dirty="0"/>
                <a:t>    : x </a:t>
              </a:r>
              <a:r>
                <a:rPr lang="ko-KR" altLang="en-US" dirty="0"/>
                <a:t>평균</a:t>
              </a:r>
              <a:endParaRPr lang="en-US" altLang="ko-KR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5D45A94-5A4D-463F-8738-F6A81D306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5267" y="2323369"/>
              <a:ext cx="216389" cy="32458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7D81911-785F-4BB7-AEFD-DD61064F3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0412" y="2615771"/>
              <a:ext cx="216389" cy="417322"/>
            </a:xfrm>
            <a:prstGeom prst="rect">
              <a:avLst/>
            </a:prstGeom>
          </p:spPr>
        </p:pic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A84B8F-5E7C-42CA-902F-A433EA85F100}"/>
              </a:ext>
            </a:extLst>
          </p:cNvPr>
          <p:cNvCxnSpPr/>
          <p:nvPr/>
        </p:nvCxnSpPr>
        <p:spPr>
          <a:xfrm>
            <a:off x="2590800" y="2386694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3C41B1-2268-4536-9EDF-02DFECE9CAB4}"/>
              </a:ext>
            </a:extLst>
          </p:cNvPr>
          <p:cNvSpPr txBox="1"/>
          <p:nvPr/>
        </p:nvSpPr>
        <p:spPr>
          <a:xfrm>
            <a:off x="2282627" y="2475460"/>
            <a:ext cx="145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직선 방정식</a:t>
            </a:r>
          </a:p>
        </p:txBody>
      </p:sp>
    </p:spTree>
    <p:extLst>
      <p:ext uri="{BB962C8B-B14F-4D97-AF65-F5344CB8AC3E}">
        <p14:creationId xmlns:p14="http://schemas.microsoft.com/office/powerpoint/2010/main" val="365870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FC4B2FD9-B073-435B-AC0E-7258CB8631AE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A4D827F-1E85-4599-A647-F8BED6C156A4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최소 제곱법을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17A4B-9691-4F64-B4D6-1B2C587F6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85882"/>
            <a:ext cx="4724400" cy="36295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4FD0785-F216-4EDD-9AA9-141B3F22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663" y="3122873"/>
            <a:ext cx="1196612" cy="38568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90F4D39D-C1A9-4A07-933C-3D3FADF55E87}"/>
              </a:ext>
            </a:extLst>
          </p:cNvPr>
          <p:cNvGrpSpPr/>
          <p:nvPr/>
        </p:nvGrpSpPr>
        <p:grpSpPr>
          <a:xfrm>
            <a:off x="4425470" y="1222558"/>
            <a:ext cx="2428875" cy="1536176"/>
            <a:chOff x="4431968" y="671283"/>
            <a:chExt cx="2428875" cy="153617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D03DF01-0F8B-4AD0-9802-5C33F72F27FB}"/>
                </a:ext>
              </a:extLst>
            </p:cNvPr>
            <p:cNvGrpSpPr/>
            <p:nvPr/>
          </p:nvGrpSpPr>
          <p:grpSpPr>
            <a:xfrm>
              <a:off x="4431968" y="671283"/>
              <a:ext cx="2428875" cy="1536176"/>
              <a:chOff x="4431968" y="671283"/>
              <a:chExt cx="2428875" cy="1536176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64C610A7-F35D-41F8-875C-3E8539E30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1968" y="826334"/>
                <a:ext cx="2428875" cy="1381125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FA017D17-9700-498D-B0DF-4CB73267B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9839" y="671283"/>
                <a:ext cx="142875" cy="409575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4CD5034-B430-4457-AA27-EB93CE06A0B9}"/>
                </a:ext>
              </a:extLst>
            </p:cNvPr>
            <p:cNvSpPr/>
            <p:nvPr/>
          </p:nvSpPr>
          <p:spPr>
            <a:xfrm>
              <a:off x="5355772" y="873128"/>
              <a:ext cx="142875" cy="185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B96ED9-2222-48CB-8EDE-B30E4FF63767}"/>
              </a:ext>
            </a:extLst>
          </p:cNvPr>
          <p:cNvGrpSpPr/>
          <p:nvPr/>
        </p:nvGrpSpPr>
        <p:grpSpPr>
          <a:xfrm>
            <a:off x="7009297" y="1486633"/>
            <a:ext cx="1288648" cy="1546460"/>
            <a:chOff x="7009297" y="1486633"/>
            <a:chExt cx="1288648" cy="154646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9554CD-0EDF-4C39-AEFC-869BB7A2FF94}"/>
                </a:ext>
              </a:extLst>
            </p:cNvPr>
            <p:cNvSpPr txBox="1"/>
            <p:nvPr/>
          </p:nvSpPr>
          <p:spPr>
            <a:xfrm>
              <a:off x="7009297" y="1486633"/>
              <a:ext cx="12886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a: </a:t>
              </a:r>
              <a:r>
                <a:rPr lang="ko-KR" altLang="en-US" dirty="0"/>
                <a:t>기울기</a:t>
              </a:r>
              <a:endParaRPr lang="en-US" altLang="ko-KR" dirty="0"/>
            </a:p>
            <a:p>
              <a:r>
                <a:rPr lang="en-US" altLang="ko-KR" dirty="0"/>
                <a:t>b: </a:t>
              </a:r>
              <a:r>
                <a:rPr lang="ko-KR" altLang="en-US" dirty="0"/>
                <a:t>절편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    : y </a:t>
              </a:r>
              <a:r>
                <a:rPr lang="ko-KR" altLang="en-US" dirty="0"/>
                <a:t>평균</a:t>
              </a:r>
              <a:endParaRPr lang="en-US" altLang="ko-KR" dirty="0"/>
            </a:p>
            <a:p>
              <a:r>
                <a:rPr lang="en-US" altLang="ko-KR" dirty="0"/>
                <a:t>    : x </a:t>
              </a:r>
              <a:r>
                <a:rPr lang="ko-KR" altLang="en-US" dirty="0"/>
                <a:t>평균</a:t>
              </a:r>
              <a:endParaRPr lang="en-US" altLang="ko-KR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B7E3DF0-F43F-4CA3-88AF-D546ECD33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5267" y="2323369"/>
              <a:ext cx="216389" cy="32458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41C3BB2-2D24-4D58-9D40-9445CF6FF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0412" y="2615771"/>
              <a:ext cx="216389" cy="417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8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FC4B2FD9-B073-435B-AC0E-7258CB8631AE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61BA9B3-823D-46E5-876F-3103CE2859E1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최소 제곱법을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A65720-8823-454C-BA89-91556098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80" y="1685160"/>
            <a:ext cx="2238982" cy="2305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A59365-17A5-4BA5-8BEF-86A8A97FC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687802"/>
            <a:ext cx="2282773" cy="23272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6AE45E-035F-4251-8ACC-9E23B3D2F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611" y="1692162"/>
            <a:ext cx="2282773" cy="2327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FA6D1A-22A9-40B7-96F3-B571BCCD8AD7}"/>
              </a:ext>
            </a:extLst>
          </p:cNvPr>
          <p:cNvSpPr txBox="1"/>
          <p:nvPr/>
        </p:nvSpPr>
        <p:spPr>
          <a:xfrm>
            <a:off x="3505200" y="413359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Least Square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04964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90B0F8-5818-453A-8789-4962BA8C9F97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24FB881B-71F4-4D02-905D-206C1B74DA6F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RANSAC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813E3-A630-4D63-B522-CF8F522E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504950"/>
            <a:ext cx="78200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1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90B0F8-5818-453A-8789-4962BA8C9F97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24FB881B-71F4-4D02-905D-206C1B74DA6F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RANSAC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2CD343-8EDF-4109-8726-2A97562D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8750"/>
            <a:ext cx="7000875" cy="31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90B0F8-5818-453A-8789-4962BA8C9F97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24FB881B-71F4-4D02-905D-206C1B74DA6F}"/>
              </a:ext>
            </a:extLst>
          </p:cNvPr>
          <p:cNvSpPr txBox="1"/>
          <p:nvPr/>
        </p:nvSpPr>
        <p:spPr>
          <a:xfrm>
            <a:off x="258258" y="895350"/>
            <a:ext cx="8657142" cy="59695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RANSAC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직선의 방정식을 이용해 직선을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계산하시오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E7956D-C376-4A76-81FA-AA15936BB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657350"/>
            <a:ext cx="77914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90B0F8-5818-453A-8789-4962BA8C9F97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24FB881B-71F4-4D02-905D-206C1B74DA6F}"/>
              </a:ext>
            </a:extLst>
          </p:cNvPr>
          <p:cNvSpPr txBox="1"/>
          <p:nvPr/>
        </p:nvSpPr>
        <p:spPr>
          <a:xfrm>
            <a:off x="258258" y="895350"/>
            <a:ext cx="8657142" cy="59695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RANSAC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직선과 점의 거리를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계산하시오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58D8FD-18EF-4409-AD9C-54EA49D0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44738"/>
            <a:ext cx="73247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9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178</Words>
  <Application>Microsoft Office PowerPoint</Application>
  <PresentationFormat>화면 슬라이드 쇼(16:9)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CJK JP Regular</vt:lpstr>
      <vt:lpstr>Arial</vt:lpstr>
      <vt:lpstr>Calibri</vt:lpstr>
      <vt:lpstr>Times New Roman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손정우</cp:lastModifiedBy>
  <cp:revision>331</cp:revision>
  <dcterms:created xsi:type="dcterms:W3CDTF">2019-03-13T10:25:27Z</dcterms:created>
  <dcterms:modified xsi:type="dcterms:W3CDTF">2019-06-05T12:17:24Z</dcterms:modified>
</cp:coreProperties>
</file>