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/>
  <p:notesSz cx="9144000" cy="5143500"/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howOutlineIcons="0">
    <p:restoredLeft sz="20182"/>
    <p:restoredTop sz="94532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1618"/>
        <p:guide pos="287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viewProps" Target="viewProps.xml"  /><Relationship Id="rId11" Type="http://schemas.openxmlformats.org/officeDocument/2006/relationships/theme" Target="theme/theme1.xml"  /><Relationship Id="rId12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presProps" Target="presProps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850" b="0" i="0">
                <a:solidFill>
                  <a:srgbClr val="7E7E7E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 spc="40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850" b="0" i="0">
                <a:solidFill>
                  <a:srgbClr val="7E7E7E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 spc="40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850" b="0" i="0">
                <a:solidFill>
                  <a:srgbClr val="7E7E7E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 spc="40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850" b="0" i="0">
                <a:solidFill>
                  <a:srgbClr val="7E7E7E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 spc="40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850" b="0" i="0">
                <a:solidFill>
                  <a:srgbClr val="7E7E7E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 spc="40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theme" Target="../theme/theme1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57200" y="205740"/>
            <a:ext cx="8229600" cy="822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183005"/>
            <a:ext cx="822960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3541" y="4889825"/>
            <a:ext cx="182245" cy="1498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50" b="0" i="0">
                <a:solidFill>
                  <a:srgbClr val="7E7E7E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 spc="40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10" Type="http://schemas.openxmlformats.org/officeDocument/2006/relationships/image" Target="../media/image9.png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Relationship Id="rId5" Type="http://schemas.openxmlformats.org/officeDocument/2006/relationships/image" Target="../media/image4.png"  /><Relationship Id="rId6" Type="http://schemas.openxmlformats.org/officeDocument/2006/relationships/image" Target="../media/image5.png"  /><Relationship Id="rId7" Type="http://schemas.openxmlformats.org/officeDocument/2006/relationships/image" Target="../media/image6.png"  /><Relationship Id="rId8" Type="http://schemas.openxmlformats.org/officeDocument/2006/relationships/image" Target="../media/image7.png"  /><Relationship Id="rId9" Type="http://schemas.openxmlformats.org/officeDocument/2006/relationships/image" Target="../media/image8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image" Target="../media/image10.png"  /><Relationship Id="rId3" Type="http://schemas.openxmlformats.org/officeDocument/2006/relationships/image" Target="../media/image11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image" Target="../media/image12.png"  /><Relationship Id="rId3" Type="http://schemas.openxmlformats.org/officeDocument/2006/relationships/image" Target="../media/image13.png"  /><Relationship Id="rId4" Type="http://schemas.openxmlformats.org/officeDocument/2006/relationships/image" Target="../media/image14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image" Target="../media/image12.png"  /><Relationship Id="rId3" Type="http://schemas.openxmlformats.org/officeDocument/2006/relationships/image" Target="../media/image13.png"  /><Relationship Id="rId4" Type="http://schemas.openxmlformats.org/officeDocument/2006/relationships/image" Target="../media/image14.png"  /><Relationship Id="rId5" Type="http://schemas.openxmlformats.org/officeDocument/2006/relationships/image" Target="../media/image15.png"  /><Relationship Id="rId6" Type="http://schemas.openxmlformats.org/officeDocument/2006/relationships/image" Target="../media/image16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image" Target="../media/image17.png"  /><Relationship Id="rId3" Type="http://schemas.openxmlformats.org/officeDocument/2006/relationships/image" Target="../media/image18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image" Target="../media/image19.png"  /><Relationship Id="rId3" Type="http://schemas.openxmlformats.org/officeDocument/2006/relationships/image" Target="../media/image20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image" Target="../media/image21.png"  /><Relationship Id="rId3" Type="http://schemas.openxmlformats.org/officeDocument/2006/relationships/image" Target="../media/image22.png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64472" y="4902525"/>
            <a:ext cx="66040" cy="1244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955"/>
              </a:lnSpc>
            </a:pPr>
            <a:r>
              <a:rPr dirty="0" sz="850" spc="40">
                <a:solidFill>
                  <a:srgbClr val="7E7E7E"/>
                </a:solidFill>
                <a:latin typeface="Arial"/>
                <a:cs typeface="Arial"/>
              </a:rPr>
              <a:t>0</a:t>
            </a:r>
            <a:endParaRPr sz="85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  <a:close/>
              </a:path>
            </a:pathLst>
          </a:custGeom>
          <a:solidFill>
            <a:srgbClr val="4A3B3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036780" y="0"/>
            <a:ext cx="107314" cy="112395"/>
          </a:xfrm>
          <a:custGeom>
            <a:avLst/>
            <a:gdLst/>
            <a:ahLst/>
            <a:cxnLst/>
            <a:rect l="l" t="t" r="r" b="b"/>
            <a:pathLst>
              <a:path w="107315" h="112395">
                <a:moveTo>
                  <a:pt x="0" y="0"/>
                </a:moveTo>
                <a:lnTo>
                  <a:pt x="107220" y="111938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8767244" y="0"/>
            <a:ext cx="377190" cy="393700"/>
          </a:xfrm>
          <a:custGeom>
            <a:avLst/>
            <a:gdLst/>
            <a:ahLst/>
            <a:cxnLst/>
            <a:rect l="l" t="t" r="r" b="b"/>
            <a:pathLst>
              <a:path w="377190" h="393700">
                <a:moveTo>
                  <a:pt x="0" y="0"/>
                </a:moveTo>
                <a:lnTo>
                  <a:pt x="376755" y="393333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8093470" y="0"/>
            <a:ext cx="1050925" cy="1097280"/>
          </a:xfrm>
          <a:custGeom>
            <a:avLst/>
            <a:gdLst/>
            <a:ahLst/>
            <a:cxnLst/>
            <a:rect l="l" t="t" r="r" b="b"/>
            <a:pathLst>
              <a:path w="1050925" h="1097280">
                <a:moveTo>
                  <a:pt x="0" y="0"/>
                </a:moveTo>
                <a:lnTo>
                  <a:pt x="1050529" y="1096754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554278" y="0"/>
            <a:ext cx="1590040" cy="1659889"/>
          </a:xfrm>
          <a:custGeom>
            <a:avLst/>
            <a:gdLst/>
            <a:ahLst/>
            <a:cxnLst/>
            <a:rect l="l" t="t" r="r" b="b"/>
            <a:pathLst>
              <a:path w="1590040" h="1659889">
                <a:moveTo>
                  <a:pt x="0" y="0"/>
                </a:moveTo>
                <a:lnTo>
                  <a:pt x="1589721" y="1659672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7150039" y="0"/>
            <a:ext cx="1994535" cy="2082164"/>
          </a:xfrm>
          <a:custGeom>
            <a:avLst/>
            <a:gdLst/>
            <a:ahLst/>
            <a:cxnLst/>
            <a:rect l="l" t="t" r="r" b="b"/>
            <a:pathLst>
              <a:path w="1994534" h="2082164">
                <a:moveTo>
                  <a:pt x="0" y="0"/>
                </a:moveTo>
                <a:lnTo>
                  <a:pt x="1993960" y="2081698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6745678" y="0"/>
            <a:ext cx="2398395" cy="2504440"/>
          </a:xfrm>
          <a:custGeom>
            <a:avLst/>
            <a:gdLst/>
            <a:ahLst/>
            <a:cxnLst/>
            <a:rect l="l" t="t" r="r" b="b"/>
            <a:pathLst>
              <a:path w="2398395" h="2504440">
                <a:moveTo>
                  <a:pt x="0" y="0"/>
                </a:moveTo>
                <a:lnTo>
                  <a:pt x="2398321" y="2503852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6476143" y="0"/>
            <a:ext cx="2668270" cy="2785745"/>
          </a:xfrm>
          <a:custGeom>
            <a:avLst/>
            <a:gdLst/>
            <a:ahLst/>
            <a:cxnLst/>
            <a:rect l="l" t="t" r="r" b="b"/>
            <a:pathLst>
              <a:path w="2668270" h="2785745">
                <a:moveTo>
                  <a:pt x="0" y="0"/>
                </a:moveTo>
                <a:lnTo>
                  <a:pt x="2667856" y="2785247"/>
                </a:lnTo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6341312" y="0"/>
            <a:ext cx="2802890" cy="2926080"/>
          </a:xfrm>
          <a:custGeom>
            <a:avLst/>
            <a:gdLst/>
            <a:ahLst/>
            <a:cxnLst/>
            <a:rect l="l" t="t" r="r" b="b"/>
            <a:pathLst>
              <a:path w="2802890" h="2926080">
                <a:moveTo>
                  <a:pt x="0" y="0"/>
                </a:moveTo>
                <a:lnTo>
                  <a:pt x="2802687" y="2926011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5937073" y="0"/>
            <a:ext cx="3207385" cy="3348354"/>
          </a:xfrm>
          <a:custGeom>
            <a:avLst/>
            <a:gdLst/>
            <a:ahLst/>
            <a:cxnLst/>
            <a:rect l="l" t="t" r="r" b="b"/>
            <a:pathLst>
              <a:path w="3207384" h="3348354">
                <a:moveTo>
                  <a:pt x="0" y="0"/>
                </a:moveTo>
                <a:lnTo>
                  <a:pt x="3206926" y="3348037"/>
                </a:lnTo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5667461" y="0"/>
            <a:ext cx="3476625" cy="3629660"/>
          </a:xfrm>
          <a:custGeom>
            <a:avLst/>
            <a:gdLst/>
            <a:ahLst/>
            <a:cxnLst/>
            <a:rect l="l" t="t" r="r" b="b"/>
            <a:pathLst>
              <a:path w="3476625" h="3629660">
                <a:moveTo>
                  <a:pt x="0" y="0"/>
                </a:moveTo>
                <a:lnTo>
                  <a:pt x="3476538" y="3629438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5397893" y="0"/>
            <a:ext cx="3746500" cy="3910965"/>
          </a:xfrm>
          <a:custGeom>
            <a:avLst/>
            <a:gdLst/>
            <a:ahLst/>
            <a:cxnLst/>
            <a:rect l="l" t="t" r="r" b="b"/>
            <a:pathLst>
              <a:path w="3746500" h="3910965">
                <a:moveTo>
                  <a:pt x="0" y="0"/>
                </a:moveTo>
                <a:lnTo>
                  <a:pt x="3746106" y="3910917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993642" y="0"/>
            <a:ext cx="4032250" cy="4210050"/>
          </a:xfrm>
          <a:custGeom>
            <a:avLst/>
            <a:gdLst/>
            <a:ahLst/>
            <a:cxnLst/>
            <a:rect l="l" t="t" r="r" b="b"/>
            <a:pathLst>
              <a:path w="4032250" h="4210050">
                <a:moveTo>
                  <a:pt x="0" y="0"/>
                </a:moveTo>
                <a:lnTo>
                  <a:pt x="4032121" y="4209542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4858895" y="0"/>
            <a:ext cx="4097020" cy="4277360"/>
          </a:xfrm>
          <a:custGeom>
            <a:avLst/>
            <a:gdLst/>
            <a:ahLst/>
            <a:cxnLst/>
            <a:rect l="l" t="t" r="r" b="b"/>
            <a:pathLst>
              <a:path w="4097020" h="4277360">
                <a:moveTo>
                  <a:pt x="0" y="0"/>
                </a:moveTo>
                <a:lnTo>
                  <a:pt x="4096509" y="4276864"/>
                </a:lnTo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4724099" y="0"/>
            <a:ext cx="4161154" cy="4344670"/>
          </a:xfrm>
          <a:custGeom>
            <a:avLst/>
            <a:gdLst/>
            <a:ahLst/>
            <a:cxnLst/>
            <a:rect l="l" t="t" r="r" b="b"/>
            <a:pathLst>
              <a:path w="4161154" h="4344670">
                <a:moveTo>
                  <a:pt x="0" y="0"/>
                </a:moveTo>
                <a:lnTo>
                  <a:pt x="4161074" y="4344187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4589392" y="0"/>
            <a:ext cx="4225925" cy="4411980"/>
          </a:xfrm>
          <a:custGeom>
            <a:avLst/>
            <a:gdLst/>
            <a:ahLst/>
            <a:cxnLst/>
            <a:rect l="l" t="t" r="r" b="b"/>
            <a:pathLst>
              <a:path w="4225925" h="4411980">
                <a:moveTo>
                  <a:pt x="0" y="0"/>
                </a:moveTo>
                <a:lnTo>
                  <a:pt x="4225550" y="4411510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4454469" y="0"/>
            <a:ext cx="4290695" cy="4479290"/>
          </a:xfrm>
          <a:custGeom>
            <a:avLst/>
            <a:gdLst/>
            <a:ahLst/>
            <a:cxnLst/>
            <a:rect l="l" t="t" r="r" b="b"/>
            <a:pathLst>
              <a:path w="4290695" h="4479290">
                <a:moveTo>
                  <a:pt x="0" y="0"/>
                </a:moveTo>
                <a:lnTo>
                  <a:pt x="4290115" y="4478832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4319758" y="0"/>
            <a:ext cx="4354830" cy="4546600"/>
          </a:xfrm>
          <a:custGeom>
            <a:avLst/>
            <a:gdLst/>
            <a:ahLst/>
            <a:cxnLst/>
            <a:rect l="l" t="t" r="r" b="b"/>
            <a:pathLst>
              <a:path w="4354830" h="4546600">
                <a:moveTo>
                  <a:pt x="0" y="0"/>
                </a:moveTo>
                <a:lnTo>
                  <a:pt x="4354595" y="4546168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4184924" y="0"/>
            <a:ext cx="4419600" cy="4613910"/>
          </a:xfrm>
          <a:custGeom>
            <a:avLst/>
            <a:gdLst/>
            <a:ahLst/>
            <a:cxnLst/>
            <a:rect l="l" t="t" r="r" b="b"/>
            <a:pathLst>
              <a:path w="4419600" h="4613910">
                <a:moveTo>
                  <a:pt x="0" y="0"/>
                </a:moveTo>
                <a:lnTo>
                  <a:pt x="4419071" y="4613490"/>
                </a:lnTo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4050216" y="0"/>
            <a:ext cx="4483735" cy="4681220"/>
          </a:xfrm>
          <a:custGeom>
            <a:avLst/>
            <a:gdLst/>
            <a:ahLst/>
            <a:cxnLst/>
            <a:rect l="l" t="t" r="r" b="b"/>
            <a:pathLst>
              <a:path w="4483734" h="4681220">
                <a:moveTo>
                  <a:pt x="0" y="0"/>
                </a:moveTo>
                <a:lnTo>
                  <a:pt x="4483548" y="4680813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3915382" y="0"/>
            <a:ext cx="4548505" cy="4748530"/>
          </a:xfrm>
          <a:custGeom>
            <a:avLst/>
            <a:gdLst/>
            <a:ahLst/>
            <a:cxnLst/>
            <a:rect l="l" t="t" r="r" b="b"/>
            <a:pathLst>
              <a:path w="4548505" h="4748530">
                <a:moveTo>
                  <a:pt x="0" y="0"/>
                </a:moveTo>
                <a:lnTo>
                  <a:pt x="4548024" y="4748136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3780675" y="0"/>
            <a:ext cx="4612640" cy="4815840"/>
          </a:xfrm>
          <a:custGeom>
            <a:avLst/>
            <a:gdLst/>
            <a:ahLst/>
            <a:cxnLst/>
            <a:rect l="l" t="t" r="r" b="b"/>
            <a:pathLst>
              <a:path w="4612640" h="4815840">
                <a:moveTo>
                  <a:pt x="0" y="0"/>
                </a:moveTo>
                <a:lnTo>
                  <a:pt x="4612500" y="4815459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3645943" y="0"/>
            <a:ext cx="4677410" cy="4883150"/>
          </a:xfrm>
          <a:custGeom>
            <a:avLst/>
            <a:gdLst/>
            <a:ahLst/>
            <a:cxnLst/>
            <a:rect l="l" t="t" r="r" b="b"/>
            <a:pathLst>
              <a:path w="4677409" h="4883150">
                <a:moveTo>
                  <a:pt x="0" y="0"/>
                </a:moveTo>
                <a:lnTo>
                  <a:pt x="4676874" y="4882781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3511136" y="0"/>
            <a:ext cx="4741545" cy="4950460"/>
          </a:xfrm>
          <a:custGeom>
            <a:avLst/>
            <a:gdLst/>
            <a:ahLst/>
            <a:cxnLst/>
            <a:rect l="l" t="t" r="r" b="b"/>
            <a:pathLst>
              <a:path w="4741545" h="4950460">
                <a:moveTo>
                  <a:pt x="0" y="0"/>
                </a:moveTo>
                <a:lnTo>
                  <a:pt x="4741451" y="4950104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3376428" y="0"/>
            <a:ext cx="4806315" cy="5017770"/>
          </a:xfrm>
          <a:custGeom>
            <a:avLst/>
            <a:gdLst/>
            <a:ahLst/>
            <a:cxnLst/>
            <a:rect l="l" t="t" r="r" b="b"/>
            <a:pathLst>
              <a:path w="4806315" h="5017770">
                <a:moveTo>
                  <a:pt x="0" y="0"/>
                </a:moveTo>
                <a:lnTo>
                  <a:pt x="4805927" y="5017433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3241494" y="0"/>
            <a:ext cx="4871085" cy="5085080"/>
          </a:xfrm>
          <a:custGeom>
            <a:avLst/>
            <a:gdLst/>
            <a:ahLst/>
            <a:cxnLst/>
            <a:rect l="l" t="t" r="r" b="b"/>
            <a:pathLst>
              <a:path w="4871084" h="5085080">
                <a:moveTo>
                  <a:pt x="0" y="0"/>
                </a:moveTo>
                <a:lnTo>
                  <a:pt x="4870503" y="5084758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3106788" y="0"/>
            <a:ext cx="4926965" cy="5143500"/>
          </a:xfrm>
          <a:custGeom>
            <a:avLst/>
            <a:gdLst/>
            <a:ahLst/>
            <a:cxnLst/>
            <a:rect l="l" t="t" r="r" b="b"/>
            <a:pathLst>
              <a:path w="4926965" h="5143500">
                <a:moveTo>
                  <a:pt x="0" y="0"/>
                </a:moveTo>
                <a:lnTo>
                  <a:pt x="4926755" y="5143497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2971954" y="0"/>
            <a:ext cx="4926965" cy="5143500"/>
          </a:xfrm>
          <a:custGeom>
            <a:avLst/>
            <a:gdLst/>
            <a:ahLst/>
            <a:cxnLst/>
            <a:rect l="l" t="t" r="r" b="b"/>
            <a:pathLst>
              <a:path w="4926965" h="5143500">
                <a:moveTo>
                  <a:pt x="0" y="0"/>
                </a:moveTo>
                <a:lnTo>
                  <a:pt x="4926744" y="5143497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8632540" y="0"/>
            <a:ext cx="511809" cy="534035"/>
          </a:xfrm>
          <a:custGeom>
            <a:avLst/>
            <a:gdLst/>
            <a:ahLst/>
            <a:cxnLst/>
            <a:rect l="l" t="t" r="r" b="b"/>
            <a:pathLst>
              <a:path w="511809" h="534035">
                <a:moveTo>
                  <a:pt x="0" y="0"/>
                </a:moveTo>
                <a:lnTo>
                  <a:pt x="511459" y="533964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8363005" y="0"/>
            <a:ext cx="781050" cy="815975"/>
          </a:xfrm>
          <a:custGeom>
            <a:avLst/>
            <a:gdLst/>
            <a:ahLst/>
            <a:cxnLst/>
            <a:rect l="l" t="t" r="r" b="b"/>
            <a:pathLst>
              <a:path w="781050" h="815975">
                <a:moveTo>
                  <a:pt x="0" y="0"/>
                </a:moveTo>
                <a:lnTo>
                  <a:pt x="780994" y="815359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7958644" y="0"/>
            <a:ext cx="1185545" cy="1237615"/>
          </a:xfrm>
          <a:custGeom>
            <a:avLst/>
            <a:gdLst/>
            <a:ahLst/>
            <a:cxnLst/>
            <a:rect l="l" t="t" r="r" b="b"/>
            <a:pathLst>
              <a:path w="1185545" h="1237615">
                <a:moveTo>
                  <a:pt x="0" y="0"/>
                </a:moveTo>
                <a:lnTo>
                  <a:pt x="1185355" y="1237513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7689109" y="0"/>
            <a:ext cx="1455420" cy="1518920"/>
          </a:xfrm>
          <a:custGeom>
            <a:avLst/>
            <a:gdLst/>
            <a:ahLst/>
            <a:cxnLst/>
            <a:rect l="l" t="t" r="r" b="b"/>
            <a:pathLst>
              <a:path w="1455420" h="1518920">
                <a:moveTo>
                  <a:pt x="0" y="0"/>
                </a:moveTo>
                <a:lnTo>
                  <a:pt x="1454890" y="1518908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7823813" y="0"/>
            <a:ext cx="1320800" cy="1378585"/>
          </a:xfrm>
          <a:custGeom>
            <a:avLst/>
            <a:gdLst/>
            <a:ahLst/>
            <a:cxnLst/>
            <a:rect l="l" t="t" r="r" b="b"/>
            <a:pathLst>
              <a:path w="1320800" h="1378585">
                <a:moveTo>
                  <a:pt x="0" y="0"/>
                </a:moveTo>
                <a:lnTo>
                  <a:pt x="1320186" y="1378277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7284743" y="0"/>
            <a:ext cx="1859280" cy="1941195"/>
          </a:xfrm>
          <a:custGeom>
            <a:avLst/>
            <a:gdLst/>
            <a:ahLst/>
            <a:cxnLst/>
            <a:rect l="l" t="t" r="r" b="b"/>
            <a:pathLst>
              <a:path w="1859279" h="1941195">
                <a:moveTo>
                  <a:pt x="0" y="0"/>
                </a:moveTo>
                <a:lnTo>
                  <a:pt x="1859256" y="1941067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7015274" y="0"/>
            <a:ext cx="2129155" cy="2222500"/>
          </a:xfrm>
          <a:custGeom>
            <a:avLst/>
            <a:gdLst/>
            <a:ahLst/>
            <a:cxnLst/>
            <a:rect l="l" t="t" r="r" b="b"/>
            <a:pathLst>
              <a:path w="2129154" h="2222500">
                <a:moveTo>
                  <a:pt x="0" y="0"/>
                </a:moveTo>
                <a:lnTo>
                  <a:pt x="2128725" y="2222441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6206608" y="0"/>
            <a:ext cx="2937510" cy="3067050"/>
          </a:xfrm>
          <a:custGeom>
            <a:avLst/>
            <a:gdLst/>
            <a:ahLst/>
            <a:cxnLst/>
            <a:rect l="l" t="t" r="r" b="b"/>
            <a:pathLst>
              <a:path w="2937509" h="3067050">
                <a:moveTo>
                  <a:pt x="0" y="0"/>
                </a:moveTo>
                <a:lnTo>
                  <a:pt x="2937391" y="3066642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5532729" y="0"/>
            <a:ext cx="3611879" cy="3770629"/>
          </a:xfrm>
          <a:custGeom>
            <a:avLst/>
            <a:gdLst/>
            <a:ahLst/>
            <a:cxnLst/>
            <a:rect l="l" t="t" r="r" b="b"/>
            <a:pathLst>
              <a:path w="3611879" h="3770629">
                <a:moveTo>
                  <a:pt x="0" y="0"/>
                </a:moveTo>
                <a:lnTo>
                  <a:pt x="3611270" y="3770141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5263185" y="0"/>
            <a:ext cx="3881120" cy="4051935"/>
          </a:xfrm>
          <a:custGeom>
            <a:avLst/>
            <a:gdLst/>
            <a:ahLst/>
            <a:cxnLst/>
            <a:rect l="l" t="t" r="r" b="b"/>
            <a:pathLst>
              <a:path w="3881120" h="4051935">
                <a:moveTo>
                  <a:pt x="0" y="0"/>
                </a:moveTo>
                <a:lnTo>
                  <a:pt x="3880814" y="4051561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5128350" y="0"/>
            <a:ext cx="3968115" cy="4142740"/>
          </a:xfrm>
          <a:custGeom>
            <a:avLst/>
            <a:gdLst/>
            <a:ahLst/>
            <a:cxnLst/>
            <a:rect l="l" t="t" r="r" b="b"/>
            <a:pathLst>
              <a:path w="3968115" h="4142740">
                <a:moveTo>
                  <a:pt x="0" y="0"/>
                </a:moveTo>
                <a:lnTo>
                  <a:pt x="3967643" y="4142219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8902076" y="0"/>
            <a:ext cx="241935" cy="252729"/>
          </a:xfrm>
          <a:custGeom>
            <a:avLst/>
            <a:gdLst/>
            <a:ahLst/>
            <a:cxnLst/>
            <a:rect l="l" t="t" r="r" b="b"/>
            <a:pathLst>
              <a:path w="241934" h="252729">
                <a:moveTo>
                  <a:pt x="0" y="0"/>
                </a:moveTo>
                <a:lnTo>
                  <a:pt x="241924" y="252569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8497709" y="0"/>
            <a:ext cx="646430" cy="675005"/>
          </a:xfrm>
          <a:custGeom>
            <a:avLst/>
            <a:gdLst/>
            <a:ahLst/>
            <a:cxnLst/>
            <a:rect l="l" t="t" r="r" b="b"/>
            <a:pathLst>
              <a:path w="646429" h="675005">
                <a:moveTo>
                  <a:pt x="0" y="0"/>
                </a:moveTo>
                <a:lnTo>
                  <a:pt x="646290" y="674728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8228174" y="0"/>
            <a:ext cx="916305" cy="956310"/>
          </a:xfrm>
          <a:custGeom>
            <a:avLst/>
            <a:gdLst/>
            <a:ahLst/>
            <a:cxnLst/>
            <a:rect l="l" t="t" r="r" b="b"/>
            <a:pathLst>
              <a:path w="916304" h="956310">
                <a:moveTo>
                  <a:pt x="0" y="0"/>
                </a:moveTo>
                <a:lnTo>
                  <a:pt x="915825" y="956123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7419574" y="0"/>
            <a:ext cx="1724660" cy="1800860"/>
          </a:xfrm>
          <a:custGeom>
            <a:avLst/>
            <a:gdLst/>
            <a:ahLst/>
            <a:cxnLst/>
            <a:rect l="l" t="t" r="r" b="b"/>
            <a:pathLst>
              <a:path w="1724659" h="1800860">
                <a:moveTo>
                  <a:pt x="0" y="0"/>
                </a:moveTo>
                <a:lnTo>
                  <a:pt x="1724425" y="1800303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6880439" y="0"/>
            <a:ext cx="2263775" cy="2363470"/>
          </a:xfrm>
          <a:custGeom>
            <a:avLst/>
            <a:gdLst/>
            <a:ahLst/>
            <a:cxnLst/>
            <a:rect l="l" t="t" r="r" b="b"/>
            <a:pathLst>
              <a:path w="2263775" h="2363470">
                <a:moveTo>
                  <a:pt x="0" y="0"/>
                </a:moveTo>
                <a:lnTo>
                  <a:pt x="2263560" y="2363112"/>
                </a:lnTo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6610847" y="0"/>
            <a:ext cx="2533650" cy="2644775"/>
          </a:xfrm>
          <a:custGeom>
            <a:avLst/>
            <a:gdLst/>
            <a:ahLst/>
            <a:cxnLst/>
            <a:rect l="l" t="t" r="r" b="b"/>
            <a:pathLst>
              <a:path w="2533650" h="2644775">
                <a:moveTo>
                  <a:pt x="0" y="0"/>
                </a:moveTo>
                <a:lnTo>
                  <a:pt x="2533152" y="2644616"/>
                </a:lnTo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6071777" y="0"/>
            <a:ext cx="3072765" cy="3208020"/>
          </a:xfrm>
          <a:custGeom>
            <a:avLst/>
            <a:gdLst/>
            <a:ahLst/>
            <a:cxnLst/>
            <a:rect l="l" t="t" r="r" b="b"/>
            <a:pathLst>
              <a:path w="3072765" h="3208020">
                <a:moveTo>
                  <a:pt x="0" y="0"/>
                </a:moveTo>
                <a:lnTo>
                  <a:pt x="3072222" y="3207406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5802369" y="0"/>
            <a:ext cx="3342004" cy="3488690"/>
          </a:xfrm>
          <a:custGeom>
            <a:avLst/>
            <a:gdLst/>
            <a:ahLst/>
            <a:cxnLst/>
            <a:rect l="l" t="t" r="r" b="b"/>
            <a:pathLst>
              <a:path w="3342004" h="3488690">
                <a:moveTo>
                  <a:pt x="0" y="0"/>
                </a:moveTo>
                <a:lnTo>
                  <a:pt x="3341630" y="3488669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2837248" y="0"/>
            <a:ext cx="4926965" cy="5143500"/>
          </a:xfrm>
          <a:custGeom>
            <a:avLst/>
            <a:gdLst/>
            <a:ahLst/>
            <a:cxnLst/>
            <a:rect l="l" t="t" r="r" b="b"/>
            <a:pathLst>
              <a:path w="4926965" h="5143500">
                <a:moveTo>
                  <a:pt x="0" y="0"/>
                </a:moveTo>
                <a:lnTo>
                  <a:pt x="4926732" y="5143497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2702526" y="0"/>
            <a:ext cx="4926965" cy="5143500"/>
          </a:xfrm>
          <a:custGeom>
            <a:avLst/>
            <a:gdLst/>
            <a:ahLst/>
            <a:cxnLst/>
            <a:rect l="l" t="t" r="r" b="b"/>
            <a:pathLst>
              <a:path w="4926965" h="5143500">
                <a:moveTo>
                  <a:pt x="0" y="0"/>
                </a:moveTo>
                <a:lnTo>
                  <a:pt x="4926616" y="5143497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2567709" y="0"/>
            <a:ext cx="4926965" cy="5143500"/>
          </a:xfrm>
          <a:custGeom>
            <a:avLst/>
            <a:gdLst/>
            <a:ahLst/>
            <a:cxnLst/>
            <a:rect l="l" t="t" r="r" b="b"/>
            <a:pathLst>
              <a:path w="4926965" h="5143500">
                <a:moveTo>
                  <a:pt x="0" y="0"/>
                </a:moveTo>
                <a:lnTo>
                  <a:pt x="4926712" y="5143497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2433004" y="0"/>
            <a:ext cx="4926965" cy="5143500"/>
          </a:xfrm>
          <a:custGeom>
            <a:avLst/>
            <a:gdLst/>
            <a:ahLst/>
            <a:cxnLst/>
            <a:rect l="l" t="t" r="r" b="b"/>
            <a:pathLst>
              <a:path w="4926965" h="5143500">
                <a:moveTo>
                  <a:pt x="0" y="0"/>
                </a:moveTo>
                <a:lnTo>
                  <a:pt x="4926702" y="5143497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2298170" y="0"/>
            <a:ext cx="4926965" cy="5143500"/>
          </a:xfrm>
          <a:custGeom>
            <a:avLst/>
            <a:gdLst/>
            <a:ahLst/>
            <a:cxnLst/>
            <a:rect l="l" t="t" r="r" b="b"/>
            <a:pathLst>
              <a:path w="4926965" h="5143500">
                <a:moveTo>
                  <a:pt x="0" y="0"/>
                </a:moveTo>
                <a:lnTo>
                  <a:pt x="4926682" y="5143497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2163466" y="0"/>
            <a:ext cx="4926965" cy="5143500"/>
          </a:xfrm>
          <a:custGeom>
            <a:avLst/>
            <a:gdLst/>
            <a:ahLst/>
            <a:cxnLst/>
            <a:rect l="l" t="t" r="r" b="b"/>
            <a:pathLst>
              <a:path w="4926965" h="5143500">
                <a:moveTo>
                  <a:pt x="0" y="0"/>
                </a:moveTo>
                <a:lnTo>
                  <a:pt x="4926671" y="5143497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2028522" y="0"/>
            <a:ext cx="4926965" cy="5143500"/>
          </a:xfrm>
          <a:custGeom>
            <a:avLst/>
            <a:gdLst/>
            <a:ahLst/>
            <a:cxnLst/>
            <a:rect l="l" t="t" r="r" b="b"/>
            <a:pathLst>
              <a:path w="4926965" h="5143500">
                <a:moveTo>
                  <a:pt x="0" y="0"/>
                </a:moveTo>
                <a:lnTo>
                  <a:pt x="4926763" y="5143497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1893816" y="0"/>
            <a:ext cx="4926965" cy="5143500"/>
          </a:xfrm>
          <a:custGeom>
            <a:avLst/>
            <a:gdLst/>
            <a:ahLst/>
            <a:cxnLst/>
            <a:rect l="l" t="t" r="r" b="b"/>
            <a:pathLst>
              <a:path w="4926965" h="5143500">
                <a:moveTo>
                  <a:pt x="0" y="0"/>
                </a:moveTo>
                <a:lnTo>
                  <a:pt x="4926753" y="5143496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1758984" y="0"/>
            <a:ext cx="4926965" cy="5143500"/>
          </a:xfrm>
          <a:custGeom>
            <a:avLst/>
            <a:gdLst/>
            <a:ahLst/>
            <a:cxnLst/>
            <a:rect l="l" t="t" r="r" b="b"/>
            <a:pathLst>
              <a:path w="4926965" h="5143500">
                <a:moveTo>
                  <a:pt x="0" y="0"/>
                </a:moveTo>
                <a:lnTo>
                  <a:pt x="4926743" y="5143497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1624279" y="0"/>
            <a:ext cx="4926965" cy="5143500"/>
          </a:xfrm>
          <a:custGeom>
            <a:avLst/>
            <a:gdLst/>
            <a:ahLst/>
            <a:cxnLst/>
            <a:rect l="l" t="t" r="r" b="b"/>
            <a:pathLst>
              <a:path w="4926965" h="5143500">
                <a:moveTo>
                  <a:pt x="0" y="0"/>
                </a:moveTo>
                <a:lnTo>
                  <a:pt x="4926733" y="5143497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1489447" y="0"/>
            <a:ext cx="4926965" cy="5143500"/>
          </a:xfrm>
          <a:custGeom>
            <a:avLst/>
            <a:gdLst/>
            <a:ahLst/>
            <a:cxnLst/>
            <a:rect l="l" t="t" r="r" b="b"/>
            <a:pathLst>
              <a:path w="4926965" h="5143500">
                <a:moveTo>
                  <a:pt x="0" y="0"/>
                </a:moveTo>
                <a:lnTo>
                  <a:pt x="4926712" y="5143497"/>
                </a:lnTo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1974212" y="0"/>
            <a:ext cx="4926965" cy="5143500"/>
          </a:xfrm>
          <a:custGeom>
            <a:avLst/>
            <a:gdLst/>
            <a:ahLst/>
            <a:cxnLst/>
            <a:rect l="l" t="t" r="r" b="b"/>
            <a:pathLst>
              <a:path w="4926965" h="5143500">
                <a:moveTo>
                  <a:pt x="0" y="0"/>
                </a:moveTo>
                <a:lnTo>
                  <a:pt x="4926660" y="5143496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1704697" y="0"/>
            <a:ext cx="4926965" cy="5143500"/>
          </a:xfrm>
          <a:custGeom>
            <a:avLst/>
            <a:gdLst/>
            <a:ahLst/>
            <a:cxnLst/>
            <a:rect l="l" t="t" r="r" b="b"/>
            <a:pathLst>
              <a:path w="4926965" h="5143500">
                <a:moveTo>
                  <a:pt x="0" y="0"/>
                </a:moveTo>
                <a:lnTo>
                  <a:pt x="4926618" y="5143497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1435078" y="0"/>
            <a:ext cx="4926965" cy="5143500"/>
          </a:xfrm>
          <a:custGeom>
            <a:avLst/>
            <a:gdLst/>
            <a:ahLst/>
            <a:cxnLst/>
            <a:rect l="l" t="t" r="r" b="b"/>
            <a:pathLst>
              <a:path w="4926965" h="5143500">
                <a:moveTo>
                  <a:pt x="0" y="0"/>
                </a:moveTo>
                <a:lnTo>
                  <a:pt x="4926795" y="5143497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761264" y="0"/>
            <a:ext cx="4926965" cy="5143500"/>
          </a:xfrm>
          <a:custGeom>
            <a:avLst/>
            <a:gdLst/>
            <a:ahLst/>
            <a:cxnLst/>
            <a:rect l="l" t="t" r="r" b="b"/>
            <a:pathLst>
              <a:path w="4926965" h="5143500">
                <a:moveTo>
                  <a:pt x="0" y="0"/>
                </a:moveTo>
                <a:lnTo>
                  <a:pt x="4926649" y="5143497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222102" y="0"/>
            <a:ext cx="4926965" cy="5143500"/>
          </a:xfrm>
          <a:custGeom>
            <a:avLst/>
            <a:gdLst/>
            <a:ahLst/>
            <a:cxnLst/>
            <a:rect l="l" t="t" r="r" b="b"/>
            <a:pathLst>
              <a:path w="4926965" h="5143500">
                <a:moveTo>
                  <a:pt x="0" y="0"/>
                </a:moveTo>
                <a:lnTo>
                  <a:pt x="4926785" y="5143497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0" y="190189"/>
            <a:ext cx="4744720" cy="4953635"/>
          </a:xfrm>
          <a:custGeom>
            <a:avLst/>
            <a:gdLst/>
            <a:ahLst/>
            <a:cxnLst/>
            <a:rect l="l" t="t" r="r" b="b"/>
            <a:pathLst>
              <a:path w="4744720" h="4953635">
                <a:moveTo>
                  <a:pt x="0" y="0"/>
                </a:moveTo>
                <a:lnTo>
                  <a:pt x="4744506" y="4953308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0" y="612258"/>
            <a:ext cx="4340860" cy="4531360"/>
          </a:xfrm>
          <a:custGeom>
            <a:avLst/>
            <a:gdLst/>
            <a:ahLst/>
            <a:cxnLst/>
            <a:rect l="l" t="t" r="r" b="b"/>
            <a:pathLst>
              <a:path w="4340860" h="4531360">
                <a:moveTo>
                  <a:pt x="0" y="0"/>
                </a:moveTo>
                <a:lnTo>
                  <a:pt x="4340250" y="4531239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0" y="893759"/>
            <a:ext cx="4070985" cy="4250055"/>
          </a:xfrm>
          <a:custGeom>
            <a:avLst/>
            <a:gdLst/>
            <a:ahLst/>
            <a:cxnLst/>
            <a:rect l="l" t="t" r="r" b="b"/>
            <a:pathLst>
              <a:path w="4070985" h="4250055">
                <a:moveTo>
                  <a:pt x="0" y="0"/>
                </a:moveTo>
                <a:lnTo>
                  <a:pt x="4070689" y="4249738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0" y="1034448"/>
            <a:ext cx="3936365" cy="4109085"/>
          </a:xfrm>
          <a:custGeom>
            <a:avLst/>
            <a:gdLst/>
            <a:ahLst/>
            <a:cxnLst/>
            <a:rect l="l" t="t" r="r" b="b"/>
            <a:pathLst>
              <a:path w="3936365" h="4109085">
                <a:moveTo>
                  <a:pt x="0" y="0"/>
                </a:moveTo>
                <a:lnTo>
                  <a:pt x="3935880" y="4109049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0" y="1456525"/>
            <a:ext cx="3531870" cy="3687445"/>
          </a:xfrm>
          <a:custGeom>
            <a:avLst/>
            <a:gdLst/>
            <a:ahLst/>
            <a:cxnLst/>
            <a:rect l="l" t="t" r="r" b="b"/>
            <a:pathLst>
              <a:path w="3531870" h="3687445">
                <a:moveTo>
                  <a:pt x="0" y="0"/>
                </a:moveTo>
                <a:lnTo>
                  <a:pt x="3531538" y="3686973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0" y="1737910"/>
            <a:ext cx="3262629" cy="3406140"/>
          </a:xfrm>
          <a:custGeom>
            <a:avLst/>
            <a:gdLst/>
            <a:ahLst/>
            <a:cxnLst/>
            <a:rect l="l" t="t" r="r" b="b"/>
            <a:pathLst>
              <a:path w="3262629" h="3406140">
                <a:moveTo>
                  <a:pt x="0" y="0"/>
                </a:moveTo>
                <a:lnTo>
                  <a:pt x="3262008" y="3405587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0" y="2019274"/>
            <a:ext cx="2992755" cy="3124835"/>
          </a:xfrm>
          <a:custGeom>
            <a:avLst/>
            <a:gdLst/>
            <a:ahLst/>
            <a:cxnLst/>
            <a:rect l="l" t="t" r="r" b="b"/>
            <a:pathLst>
              <a:path w="2992755" h="3124835">
                <a:moveTo>
                  <a:pt x="0" y="0"/>
                </a:moveTo>
                <a:lnTo>
                  <a:pt x="2992565" y="3124223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0" y="2441485"/>
            <a:ext cx="2588260" cy="2702560"/>
          </a:xfrm>
          <a:custGeom>
            <a:avLst/>
            <a:gdLst/>
            <a:ahLst/>
            <a:cxnLst/>
            <a:rect l="l" t="t" r="r" b="b"/>
            <a:pathLst>
              <a:path w="2588260" h="2702560">
                <a:moveTo>
                  <a:pt x="0" y="0"/>
                </a:moveTo>
                <a:lnTo>
                  <a:pt x="2588108" y="2702013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0" y="2582158"/>
            <a:ext cx="2453640" cy="2561590"/>
          </a:xfrm>
          <a:custGeom>
            <a:avLst/>
            <a:gdLst/>
            <a:ahLst/>
            <a:cxnLst/>
            <a:rect l="l" t="t" r="r" b="b"/>
            <a:pathLst>
              <a:path w="2453640" h="2561590">
                <a:moveTo>
                  <a:pt x="0" y="0"/>
                </a:moveTo>
                <a:lnTo>
                  <a:pt x="2453385" y="2561339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0" y="2722820"/>
            <a:ext cx="2319020" cy="2421255"/>
          </a:xfrm>
          <a:custGeom>
            <a:avLst/>
            <a:gdLst/>
            <a:ahLst/>
            <a:cxnLst/>
            <a:rect l="l" t="t" r="r" b="b"/>
            <a:pathLst>
              <a:path w="2319020" h="2421254">
                <a:moveTo>
                  <a:pt x="0" y="0"/>
                </a:moveTo>
                <a:lnTo>
                  <a:pt x="2318603" y="2420678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0" y="2863553"/>
            <a:ext cx="2184400" cy="2280285"/>
          </a:xfrm>
          <a:custGeom>
            <a:avLst/>
            <a:gdLst/>
            <a:ahLst/>
            <a:cxnLst/>
            <a:rect l="l" t="t" r="r" b="b"/>
            <a:pathLst>
              <a:path w="2184400" h="2280285">
                <a:moveTo>
                  <a:pt x="0" y="0"/>
                </a:moveTo>
                <a:lnTo>
                  <a:pt x="2183851" y="2279944"/>
                </a:lnTo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0" y="3004185"/>
            <a:ext cx="2049145" cy="2139315"/>
          </a:xfrm>
          <a:custGeom>
            <a:avLst/>
            <a:gdLst/>
            <a:ahLst/>
            <a:cxnLst/>
            <a:rect l="l" t="t" r="r" b="b"/>
            <a:pathLst>
              <a:path w="2049145" h="2139315">
                <a:moveTo>
                  <a:pt x="0" y="0"/>
                </a:moveTo>
                <a:lnTo>
                  <a:pt x="2049146" y="2139313"/>
                </a:lnTo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0" y="3144949"/>
            <a:ext cx="1914525" cy="1998980"/>
          </a:xfrm>
          <a:custGeom>
            <a:avLst/>
            <a:gdLst/>
            <a:ahLst/>
            <a:cxnLst/>
            <a:rect l="l" t="t" r="r" b="b"/>
            <a:pathLst>
              <a:path w="1914525" h="1998979">
                <a:moveTo>
                  <a:pt x="0" y="0"/>
                </a:moveTo>
                <a:lnTo>
                  <a:pt x="1914315" y="1998548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0" y="3285580"/>
            <a:ext cx="1779905" cy="1858010"/>
          </a:xfrm>
          <a:custGeom>
            <a:avLst/>
            <a:gdLst/>
            <a:ahLst/>
            <a:cxnLst/>
            <a:rect l="l" t="t" r="r" b="b"/>
            <a:pathLst>
              <a:path w="1779905" h="1858010">
                <a:moveTo>
                  <a:pt x="0" y="0"/>
                </a:moveTo>
                <a:lnTo>
                  <a:pt x="1779611" y="1857918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0" y="3426435"/>
            <a:ext cx="1645285" cy="1717675"/>
          </a:xfrm>
          <a:custGeom>
            <a:avLst/>
            <a:gdLst/>
            <a:ahLst/>
            <a:cxnLst/>
            <a:rect l="l" t="t" r="r" b="b"/>
            <a:pathLst>
              <a:path w="1645285" h="1717675">
                <a:moveTo>
                  <a:pt x="0" y="0"/>
                </a:moveTo>
                <a:lnTo>
                  <a:pt x="1644727" y="1717063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0" y="3567102"/>
            <a:ext cx="1510030" cy="1576705"/>
          </a:xfrm>
          <a:custGeom>
            <a:avLst/>
            <a:gdLst/>
            <a:ahLst/>
            <a:cxnLst/>
            <a:rect l="l" t="t" r="r" b="b"/>
            <a:pathLst>
              <a:path w="1510030" h="1576704">
                <a:moveTo>
                  <a:pt x="0" y="0"/>
                </a:moveTo>
                <a:lnTo>
                  <a:pt x="1509955" y="1576395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0" y="3707866"/>
            <a:ext cx="1375410" cy="1435735"/>
          </a:xfrm>
          <a:custGeom>
            <a:avLst/>
            <a:gdLst/>
            <a:ahLst/>
            <a:cxnLst/>
            <a:rect l="l" t="t" r="r" b="b"/>
            <a:pathLst>
              <a:path w="1375410" h="1435735">
                <a:moveTo>
                  <a:pt x="0" y="0"/>
                </a:moveTo>
                <a:lnTo>
                  <a:pt x="1375123" y="1435632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0" y="3848497"/>
            <a:ext cx="1240790" cy="1295400"/>
          </a:xfrm>
          <a:custGeom>
            <a:avLst/>
            <a:gdLst/>
            <a:ahLst/>
            <a:cxnLst/>
            <a:rect l="l" t="t" r="r" b="b"/>
            <a:pathLst>
              <a:path w="1240790" h="1295400">
                <a:moveTo>
                  <a:pt x="0" y="0"/>
                </a:moveTo>
                <a:lnTo>
                  <a:pt x="1240419" y="1295000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0" y="3989173"/>
            <a:ext cx="1106170" cy="1154430"/>
          </a:xfrm>
          <a:custGeom>
            <a:avLst/>
            <a:gdLst/>
            <a:ahLst/>
            <a:cxnLst/>
            <a:rect l="l" t="t" r="r" b="b"/>
            <a:pathLst>
              <a:path w="1106170" h="1154429">
                <a:moveTo>
                  <a:pt x="0" y="0"/>
                </a:moveTo>
                <a:lnTo>
                  <a:pt x="1105649" y="1154325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0" y="4129892"/>
            <a:ext cx="970915" cy="1014094"/>
          </a:xfrm>
          <a:custGeom>
            <a:avLst/>
            <a:gdLst/>
            <a:ahLst/>
            <a:cxnLst/>
            <a:rect l="l" t="t" r="r" b="b"/>
            <a:pathLst>
              <a:path w="970915" h="1014095">
                <a:moveTo>
                  <a:pt x="0" y="0"/>
                </a:moveTo>
                <a:lnTo>
                  <a:pt x="970884" y="1013605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0" y="4270524"/>
            <a:ext cx="836294" cy="873125"/>
          </a:xfrm>
          <a:custGeom>
            <a:avLst/>
            <a:gdLst/>
            <a:ahLst/>
            <a:cxnLst/>
            <a:rect l="l" t="t" r="r" b="b"/>
            <a:pathLst>
              <a:path w="836294" h="873125">
                <a:moveTo>
                  <a:pt x="0" y="0"/>
                </a:moveTo>
                <a:lnTo>
                  <a:pt x="836180" y="872974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0" y="4411288"/>
            <a:ext cx="701675" cy="732790"/>
          </a:xfrm>
          <a:custGeom>
            <a:avLst/>
            <a:gdLst/>
            <a:ahLst/>
            <a:cxnLst/>
            <a:rect l="l" t="t" r="r" b="b"/>
            <a:pathLst>
              <a:path w="701675" h="732789">
                <a:moveTo>
                  <a:pt x="0" y="0"/>
                </a:moveTo>
                <a:lnTo>
                  <a:pt x="701349" y="732210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0" y="4551919"/>
            <a:ext cx="567055" cy="591820"/>
          </a:xfrm>
          <a:custGeom>
            <a:avLst/>
            <a:gdLst/>
            <a:ahLst/>
            <a:cxnLst/>
            <a:rect l="l" t="t" r="r" b="b"/>
            <a:pathLst>
              <a:path w="567055" h="591820">
                <a:moveTo>
                  <a:pt x="0" y="0"/>
                </a:moveTo>
                <a:lnTo>
                  <a:pt x="566645" y="591579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2378543" y="0"/>
            <a:ext cx="4770120" cy="4980305"/>
          </a:xfrm>
          <a:custGeom>
            <a:avLst/>
            <a:gdLst/>
            <a:ahLst/>
            <a:cxnLst/>
            <a:rect l="l" t="t" r="r" b="b"/>
            <a:pathLst>
              <a:path w="4770120" h="4980305">
                <a:moveTo>
                  <a:pt x="0" y="0"/>
                </a:moveTo>
                <a:lnTo>
                  <a:pt x="4769904" y="4979758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2243740" y="0"/>
            <a:ext cx="4834890" cy="5047615"/>
          </a:xfrm>
          <a:custGeom>
            <a:avLst/>
            <a:gdLst/>
            <a:ahLst/>
            <a:cxnLst/>
            <a:rect l="l" t="t" r="r" b="b"/>
            <a:pathLst>
              <a:path w="4834890" h="5047615">
                <a:moveTo>
                  <a:pt x="0" y="0"/>
                </a:moveTo>
                <a:lnTo>
                  <a:pt x="4834350" y="5047090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2108991" y="0"/>
            <a:ext cx="4899025" cy="5114925"/>
          </a:xfrm>
          <a:custGeom>
            <a:avLst/>
            <a:gdLst/>
            <a:ahLst/>
            <a:cxnLst/>
            <a:rect l="l" t="t" r="r" b="b"/>
            <a:pathLst>
              <a:path w="4899025" h="5114925">
                <a:moveTo>
                  <a:pt x="0" y="0"/>
                </a:moveTo>
                <a:lnTo>
                  <a:pt x="4898868" y="5114414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1839463" y="0"/>
            <a:ext cx="4926965" cy="5143500"/>
          </a:xfrm>
          <a:custGeom>
            <a:avLst/>
            <a:gdLst/>
            <a:ahLst/>
            <a:cxnLst/>
            <a:rect l="l" t="t" r="r" b="b"/>
            <a:pathLst>
              <a:path w="4926965" h="5143500">
                <a:moveTo>
                  <a:pt x="0" y="0"/>
                </a:moveTo>
                <a:lnTo>
                  <a:pt x="4926692" y="5143497"/>
                </a:lnTo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1300301" y="0"/>
            <a:ext cx="4926965" cy="5143500"/>
          </a:xfrm>
          <a:custGeom>
            <a:avLst/>
            <a:gdLst/>
            <a:ahLst/>
            <a:cxnLst/>
            <a:rect l="l" t="t" r="r" b="b"/>
            <a:pathLst>
              <a:path w="4926965" h="5143500">
                <a:moveTo>
                  <a:pt x="0" y="0"/>
                </a:moveTo>
                <a:lnTo>
                  <a:pt x="4926721" y="5143497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1030787" y="0"/>
            <a:ext cx="4926965" cy="5143500"/>
          </a:xfrm>
          <a:custGeom>
            <a:avLst/>
            <a:gdLst/>
            <a:ahLst/>
            <a:cxnLst/>
            <a:rect l="l" t="t" r="r" b="b"/>
            <a:pathLst>
              <a:path w="4926965" h="5143500">
                <a:moveTo>
                  <a:pt x="0" y="0"/>
                </a:moveTo>
                <a:lnTo>
                  <a:pt x="4926680" y="5143497"/>
                </a:lnTo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626499" y="0"/>
            <a:ext cx="4926965" cy="5143500"/>
          </a:xfrm>
          <a:custGeom>
            <a:avLst/>
            <a:gdLst/>
            <a:ahLst/>
            <a:cxnLst/>
            <a:rect l="l" t="t" r="r" b="b"/>
            <a:pathLst>
              <a:path w="4926965" h="5143500">
                <a:moveTo>
                  <a:pt x="0" y="0"/>
                </a:moveTo>
                <a:lnTo>
                  <a:pt x="4926692" y="5143497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356870" y="0"/>
            <a:ext cx="4926965" cy="5143500"/>
          </a:xfrm>
          <a:custGeom>
            <a:avLst/>
            <a:gdLst/>
            <a:ahLst/>
            <a:cxnLst/>
            <a:rect l="l" t="t" r="r" b="b"/>
            <a:pathLst>
              <a:path w="4926965" h="5143500">
                <a:moveTo>
                  <a:pt x="0" y="0"/>
                </a:moveTo>
                <a:lnTo>
                  <a:pt x="4926753" y="5143498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491746" y="0"/>
            <a:ext cx="4926965" cy="5143500"/>
          </a:xfrm>
          <a:custGeom>
            <a:avLst/>
            <a:gdLst/>
            <a:ahLst/>
            <a:cxnLst/>
            <a:rect l="l" t="t" r="r" b="b"/>
            <a:pathLst>
              <a:path w="4926965" h="5143500">
                <a:moveTo>
                  <a:pt x="0" y="0"/>
                </a:moveTo>
                <a:lnTo>
                  <a:pt x="4926724" y="5143497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9759" y="59689"/>
            <a:ext cx="4869815" cy="5083810"/>
          </a:xfrm>
          <a:custGeom>
            <a:avLst/>
            <a:gdLst/>
            <a:ahLst/>
            <a:cxnLst/>
            <a:rect l="l" t="t" r="r" b="b"/>
            <a:pathLst>
              <a:path w="4869815" h="5083810">
                <a:moveTo>
                  <a:pt x="0" y="0"/>
                </a:moveTo>
                <a:lnTo>
                  <a:pt x="4869575" y="5083807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0" y="330875"/>
            <a:ext cx="4610100" cy="4812665"/>
          </a:xfrm>
          <a:custGeom>
            <a:avLst/>
            <a:gdLst/>
            <a:ahLst/>
            <a:cxnLst/>
            <a:rect l="l" t="t" r="r" b="b"/>
            <a:pathLst>
              <a:path w="4610100" h="4812665">
                <a:moveTo>
                  <a:pt x="0" y="0"/>
                </a:moveTo>
                <a:lnTo>
                  <a:pt x="4609782" y="4812622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/>
          <p:nvPr/>
        </p:nvSpPr>
        <p:spPr>
          <a:xfrm>
            <a:off x="0" y="1175152"/>
            <a:ext cx="3801110" cy="3968750"/>
          </a:xfrm>
          <a:custGeom>
            <a:avLst/>
            <a:gdLst/>
            <a:ahLst/>
            <a:cxnLst/>
            <a:rect l="l" t="t" r="r" b="b"/>
            <a:pathLst>
              <a:path w="3801110" h="3968750">
                <a:moveTo>
                  <a:pt x="0" y="0"/>
                </a:moveTo>
                <a:lnTo>
                  <a:pt x="3801065" y="3968345"/>
                </a:lnTo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/>
          <p:nvPr/>
        </p:nvSpPr>
        <p:spPr>
          <a:xfrm>
            <a:off x="0" y="1878598"/>
            <a:ext cx="3127375" cy="3265170"/>
          </a:xfrm>
          <a:custGeom>
            <a:avLst/>
            <a:gdLst/>
            <a:ahLst/>
            <a:cxnLst/>
            <a:rect l="l" t="t" r="r" b="b"/>
            <a:pathLst>
              <a:path w="3127375" h="3265170">
                <a:moveTo>
                  <a:pt x="0" y="0"/>
                </a:moveTo>
                <a:lnTo>
                  <a:pt x="3127285" y="3264899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0" y="2160077"/>
            <a:ext cx="2858135" cy="2983865"/>
          </a:xfrm>
          <a:custGeom>
            <a:avLst/>
            <a:gdLst/>
            <a:ahLst/>
            <a:cxnLst/>
            <a:rect l="l" t="t" r="r" b="b"/>
            <a:pathLst>
              <a:path w="2858135" h="2983865">
                <a:moveTo>
                  <a:pt x="0" y="0"/>
                </a:moveTo>
                <a:lnTo>
                  <a:pt x="2857718" y="2983421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/>
          <p:nvPr/>
        </p:nvSpPr>
        <p:spPr>
          <a:xfrm>
            <a:off x="0" y="2300785"/>
            <a:ext cx="2723515" cy="2842895"/>
          </a:xfrm>
          <a:custGeom>
            <a:avLst/>
            <a:gdLst/>
            <a:ahLst/>
            <a:cxnLst/>
            <a:rect l="l" t="t" r="r" b="b"/>
            <a:pathLst>
              <a:path w="2723515" h="2842895">
                <a:moveTo>
                  <a:pt x="0" y="0"/>
                </a:moveTo>
                <a:lnTo>
                  <a:pt x="2722912" y="2842713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/>
          <p:nvPr/>
        </p:nvSpPr>
        <p:spPr>
          <a:xfrm>
            <a:off x="1569830" y="0"/>
            <a:ext cx="4926965" cy="5143500"/>
          </a:xfrm>
          <a:custGeom>
            <a:avLst/>
            <a:gdLst/>
            <a:ahLst/>
            <a:cxnLst/>
            <a:rect l="l" t="t" r="r" b="b"/>
            <a:pathLst>
              <a:path w="4926965" h="5143500">
                <a:moveTo>
                  <a:pt x="0" y="0"/>
                </a:moveTo>
                <a:lnTo>
                  <a:pt x="4926763" y="5143497"/>
                </a:lnTo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5" name="object 105"/>
          <p:cNvSpPr/>
          <p:nvPr/>
        </p:nvSpPr>
        <p:spPr>
          <a:xfrm>
            <a:off x="1165549" y="0"/>
            <a:ext cx="4926965" cy="5143500"/>
          </a:xfrm>
          <a:custGeom>
            <a:avLst/>
            <a:gdLst/>
            <a:ahLst/>
            <a:cxnLst/>
            <a:rect l="l" t="t" r="r" b="b"/>
            <a:pathLst>
              <a:path w="4926965" h="5143500">
                <a:moveTo>
                  <a:pt x="0" y="0"/>
                </a:moveTo>
                <a:lnTo>
                  <a:pt x="4926754" y="5143497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6" name="object 106"/>
          <p:cNvSpPr/>
          <p:nvPr/>
        </p:nvSpPr>
        <p:spPr>
          <a:xfrm>
            <a:off x="896023" y="0"/>
            <a:ext cx="4926965" cy="5143500"/>
          </a:xfrm>
          <a:custGeom>
            <a:avLst/>
            <a:gdLst/>
            <a:ahLst/>
            <a:cxnLst/>
            <a:rect l="l" t="t" r="r" b="b"/>
            <a:pathLst>
              <a:path w="4926965" h="5143500">
                <a:moveTo>
                  <a:pt x="0" y="0"/>
                </a:moveTo>
                <a:lnTo>
                  <a:pt x="4926723" y="5143497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7" name="object 107"/>
          <p:cNvSpPr/>
          <p:nvPr/>
        </p:nvSpPr>
        <p:spPr>
          <a:xfrm>
            <a:off x="87345" y="0"/>
            <a:ext cx="4926965" cy="5143500"/>
          </a:xfrm>
          <a:custGeom>
            <a:avLst/>
            <a:gdLst/>
            <a:ahLst/>
            <a:cxnLst/>
            <a:rect l="l" t="t" r="r" b="b"/>
            <a:pathLst>
              <a:path w="4926965" h="5143500">
                <a:moveTo>
                  <a:pt x="0" y="0"/>
                </a:moveTo>
                <a:lnTo>
                  <a:pt x="4926712" y="5143497"/>
                </a:lnTo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8" name="object 108"/>
          <p:cNvSpPr/>
          <p:nvPr/>
        </p:nvSpPr>
        <p:spPr>
          <a:xfrm>
            <a:off x="0" y="471576"/>
            <a:ext cx="4475480" cy="4672330"/>
          </a:xfrm>
          <a:custGeom>
            <a:avLst/>
            <a:gdLst/>
            <a:ahLst/>
            <a:cxnLst/>
            <a:rect l="l" t="t" r="r" b="b"/>
            <a:pathLst>
              <a:path w="4475480" h="4672330">
                <a:moveTo>
                  <a:pt x="0" y="0"/>
                </a:moveTo>
                <a:lnTo>
                  <a:pt x="4474954" y="4671921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9" name="object 109"/>
          <p:cNvSpPr/>
          <p:nvPr/>
        </p:nvSpPr>
        <p:spPr>
          <a:xfrm>
            <a:off x="0" y="752939"/>
            <a:ext cx="4205605" cy="4391025"/>
          </a:xfrm>
          <a:custGeom>
            <a:avLst/>
            <a:gdLst/>
            <a:ahLst/>
            <a:cxnLst/>
            <a:rect l="l" t="t" r="r" b="b"/>
            <a:pathLst>
              <a:path w="4205605" h="4391025">
                <a:moveTo>
                  <a:pt x="0" y="0"/>
                </a:moveTo>
                <a:lnTo>
                  <a:pt x="4205535" y="4390558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0" name="object 110"/>
          <p:cNvSpPr/>
          <p:nvPr/>
        </p:nvSpPr>
        <p:spPr>
          <a:xfrm>
            <a:off x="0" y="1315831"/>
            <a:ext cx="3666490" cy="3827779"/>
          </a:xfrm>
          <a:custGeom>
            <a:avLst/>
            <a:gdLst/>
            <a:ahLst/>
            <a:cxnLst/>
            <a:rect l="l" t="t" r="r" b="b"/>
            <a:pathLst>
              <a:path w="3666490" h="3827779">
                <a:moveTo>
                  <a:pt x="0" y="0"/>
                </a:moveTo>
                <a:lnTo>
                  <a:pt x="3666348" y="3827666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1" name="object 111"/>
          <p:cNvSpPr/>
          <p:nvPr/>
        </p:nvSpPr>
        <p:spPr>
          <a:xfrm>
            <a:off x="0" y="1597214"/>
            <a:ext cx="3397250" cy="3546475"/>
          </a:xfrm>
          <a:custGeom>
            <a:avLst/>
            <a:gdLst/>
            <a:ahLst/>
            <a:cxnLst/>
            <a:rect l="l" t="t" r="r" b="b"/>
            <a:pathLst>
              <a:path w="3397250" h="3546475">
                <a:moveTo>
                  <a:pt x="0" y="0"/>
                </a:moveTo>
                <a:lnTo>
                  <a:pt x="3396816" y="3546282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2" name="object 112"/>
          <p:cNvSpPr/>
          <p:nvPr/>
        </p:nvSpPr>
        <p:spPr>
          <a:xfrm>
            <a:off x="0" y="4692760"/>
            <a:ext cx="431800" cy="450850"/>
          </a:xfrm>
          <a:custGeom>
            <a:avLst/>
            <a:gdLst/>
            <a:ahLst/>
            <a:cxnLst/>
            <a:rect l="l" t="t" r="r" b="b"/>
            <a:pathLst>
              <a:path w="431800" h="450850">
                <a:moveTo>
                  <a:pt x="0" y="0"/>
                </a:moveTo>
                <a:lnTo>
                  <a:pt x="431749" y="450738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3" name="object 113"/>
          <p:cNvSpPr/>
          <p:nvPr/>
        </p:nvSpPr>
        <p:spPr>
          <a:xfrm>
            <a:off x="0" y="4833441"/>
            <a:ext cx="297180" cy="310515"/>
          </a:xfrm>
          <a:custGeom>
            <a:avLst/>
            <a:gdLst/>
            <a:ahLst/>
            <a:cxnLst/>
            <a:rect l="l" t="t" r="r" b="b"/>
            <a:pathLst>
              <a:path w="297180" h="310514">
                <a:moveTo>
                  <a:pt x="0" y="0"/>
                </a:moveTo>
                <a:lnTo>
                  <a:pt x="296989" y="310057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4" name="object 114"/>
          <p:cNvSpPr/>
          <p:nvPr/>
        </p:nvSpPr>
        <p:spPr>
          <a:xfrm>
            <a:off x="0" y="4974128"/>
            <a:ext cx="162560" cy="169545"/>
          </a:xfrm>
          <a:custGeom>
            <a:avLst/>
            <a:gdLst/>
            <a:ahLst/>
            <a:cxnLst/>
            <a:rect l="l" t="t" r="r" b="b"/>
            <a:pathLst>
              <a:path w="162560" h="169545">
                <a:moveTo>
                  <a:pt x="0" y="0"/>
                </a:moveTo>
                <a:lnTo>
                  <a:pt x="162228" y="169370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5" name="object 115"/>
          <p:cNvSpPr/>
          <p:nvPr/>
        </p:nvSpPr>
        <p:spPr>
          <a:xfrm>
            <a:off x="0" y="5114837"/>
            <a:ext cx="27940" cy="29209"/>
          </a:xfrm>
          <a:custGeom>
            <a:avLst/>
            <a:gdLst/>
            <a:ahLst/>
            <a:cxnLst/>
            <a:rect l="l" t="t" r="r" b="b"/>
            <a:pathLst>
              <a:path w="27940" h="29210">
                <a:moveTo>
                  <a:pt x="0" y="0"/>
                </a:moveTo>
                <a:lnTo>
                  <a:pt x="27454" y="28662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6" name="object 116"/>
          <p:cNvSpPr/>
          <p:nvPr/>
        </p:nvSpPr>
        <p:spPr>
          <a:xfrm>
            <a:off x="847039" y="1932685"/>
            <a:ext cx="914768" cy="1920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7" name="object 117"/>
          <p:cNvSpPr/>
          <p:nvPr/>
        </p:nvSpPr>
        <p:spPr>
          <a:xfrm>
            <a:off x="1642872" y="1932685"/>
            <a:ext cx="1676780" cy="1920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8" name="object 118"/>
          <p:cNvSpPr/>
          <p:nvPr/>
        </p:nvSpPr>
        <p:spPr>
          <a:xfrm>
            <a:off x="847039" y="2115566"/>
            <a:ext cx="841882" cy="1920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9" name="object 119"/>
          <p:cNvSpPr/>
          <p:nvPr/>
        </p:nvSpPr>
        <p:spPr>
          <a:xfrm>
            <a:off x="757732" y="688594"/>
            <a:ext cx="2743962" cy="57454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0" name="object 120"/>
          <p:cNvSpPr/>
          <p:nvPr/>
        </p:nvSpPr>
        <p:spPr>
          <a:xfrm>
            <a:off x="3143376" y="688594"/>
            <a:ext cx="1371600" cy="57454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1" name="object 121"/>
          <p:cNvSpPr/>
          <p:nvPr/>
        </p:nvSpPr>
        <p:spPr>
          <a:xfrm>
            <a:off x="757732" y="1236929"/>
            <a:ext cx="313944" cy="57485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2" name="object 122"/>
          <p:cNvSpPr/>
          <p:nvPr/>
        </p:nvSpPr>
        <p:spPr>
          <a:xfrm>
            <a:off x="914704" y="1236929"/>
            <a:ext cx="1989963" cy="57485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3" name="object 123"/>
          <p:cNvSpPr/>
          <p:nvPr/>
        </p:nvSpPr>
        <p:spPr>
          <a:xfrm>
            <a:off x="2717926" y="1236929"/>
            <a:ext cx="524256" cy="57485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4" name="object 124"/>
          <p:cNvSpPr/>
          <p:nvPr/>
        </p:nvSpPr>
        <p:spPr>
          <a:xfrm>
            <a:off x="2980308" y="1236929"/>
            <a:ext cx="1371599" cy="57485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5" name="object 125"/>
          <p:cNvSpPr/>
          <p:nvPr/>
        </p:nvSpPr>
        <p:spPr>
          <a:xfrm>
            <a:off x="684276" y="431291"/>
            <a:ext cx="117475" cy="88900"/>
          </a:xfrm>
          <a:custGeom>
            <a:avLst/>
            <a:gdLst/>
            <a:ahLst/>
            <a:cxnLst/>
            <a:rect l="l" t="t" r="r" b="b"/>
            <a:pathLst>
              <a:path w="117475" h="88900">
                <a:moveTo>
                  <a:pt x="0" y="88391"/>
                </a:moveTo>
                <a:lnTo>
                  <a:pt x="117348" y="88391"/>
                </a:lnTo>
                <a:lnTo>
                  <a:pt x="117348" y="0"/>
                </a:lnTo>
                <a:lnTo>
                  <a:pt x="0" y="0"/>
                </a:lnTo>
                <a:lnTo>
                  <a:pt x="0" y="88391"/>
                </a:lnTo>
                <a:close/>
              </a:path>
            </a:pathLst>
          </a:custGeom>
          <a:solidFill>
            <a:srgbClr val="4A0D0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6" name="object 126"/>
          <p:cNvSpPr/>
          <p:nvPr/>
        </p:nvSpPr>
        <p:spPr>
          <a:xfrm>
            <a:off x="841247" y="431291"/>
            <a:ext cx="117475" cy="88900"/>
          </a:xfrm>
          <a:custGeom>
            <a:avLst/>
            <a:gdLst/>
            <a:ahLst/>
            <a:cxnLst/>
            <a:rect l="l" t="t" r="r" b="b"/>
            <a:pathLst>
              <a:path w="117475" h="88900">
                <a:moveTo>
                  <a:pt x="0" y="88391"/>
                </a:moveTo>
                <a:lnTo>
                  <a:pt x="117347" y="88391"/>
                </a:lnTo>
                <a:lnTo>
                  <a:pt x="117347" y="0"/>
                </a:lnTo>
                <a:lnTo>
                  <a:pt x="0" y="0"/>
                </a:lnTo>
                <a:lnTo>
                  <a:pt x="0" y="88391"/>
                </a:lnTo>
                <a:close/>
              </a:path>
            </a:pathLst>
          </a:custGeom>
          <a:solidFill>
            <a:srgbClr val="121E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7" name="object 127"/>
          <p:cNvSpPr/>
          <p:nvPr/>
        </p:nvSpPr>
        <p:spPr>
          <a:xfrm>
            <a:off x="998219" y="431291"/>
            <a:ext cx="117475" cy="88900"/>
          </a:xfrm>
          <a:custGeom>
            <a:avLst/>
            <a:gdLst/>
            <a:ahLst/>
            <a:cxnLst/>
            <a:rect l="l" t="t" r="r" b="b"/>
            <a:pathLst>
              <a:path w="117475" h="88900">
                <a:moveTo>
                  <a:pt x="0" y="88391"/>
                </a:moveTo>
                <a:lnTo>
                  <a:pt x="117347" y="88391"/>
                </a:lnTo>
                <a:lnTo>
                  <a:pt x="117347" y="0"/>
                </a:lnTo>
                <a:lnTo>
                  <a:pt x="0" y="0"/>
                </a:lnTo>
                <a:lnTo>
                  <a:pt x="0" y="88391"/>
                </a:lnTo>
                <a:close/>
              </a:path>
            </a:pathLst>
          </a:custGeom>
          <a:solidFill>
            <a:srgbClr val="FDFBE4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5137" y="259334"/>
            <a:ext cx="1371599" cy="574548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 wrap="square" lIns="0" tIns="0" rIns="0" bIns="0"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3" name="object 3"/>
          <p:cNvSpPr/>
          <p:nvPr/>
        </p:nvSpPr>
        <p:spPr>
          <a:xfrm>
            <a:off x="1428622" y="259334"/>
            <a:ext cx="1372108" cy="574548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</p:spPr>
        <p:txBody>
          <a:bodyPr wrap="square" lIns="0" tIns="0" rIns="0" bIns="0"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4" name="object 4"/>
          <p:cNvSpPr txBox="1"/>
          <p:nvPr/>
        </p:nvSpPr>
        <p:spPr>
          <a:xfrm>
            <a:off x="402403" y="1066926"/>
            <a:ext cx="7750964" cy="3066924"/>
          </a:xfrm>
          <a:prstGeom prst="rect">
            <a:avLst/>
          </a:prstGeom>
        </p:spPr>
        <p:txBody>
          <a:bodyPr vert="horz" wrap="square" lIns="0" tIns="13335" rIns="0" bIns="0">
            <a:spAutoFit/>
          </a:bodyPr>
          <a:lstStyle/>
          <a:p>
            <a:pPr marL="184785" indent="-172085">
              <a:lnSpc>
                <a:spcPct val="100000"/>
              </a:lnSpc>
              <a:spcBef>
                <a:spcPct val="1000"/>
              </a:spcBef>
              <a:buFont typeface="Arial"/>
              <a:buChar char="•"/>
              <a:tabLst>
                <a:tab pos="180022" algn="l"/>
              </a:tabLst>
              <a:defRPr lang="ko-KR" altLang="en-US"/>
            </a:pPr>
            <a:r>
              <a:rPr lang="ko-KR" sz="2000" spc="164">
                <a:solidFill>
                  <a:srgbClr val="252525"/>
                </a:solidFill>
                <a:latin typeface="Noto Sans CJK JP Regular"/>
                <a:cs typeface="Noto Sans CJK JP Regular"/>
              </a:rPr>
              <a:t>실습 시간 내에 문제를 통과 시</a:t>
            </a:r>
            <a:r>
              <a:rPr lang="ko-KR" sz="2000" spc="685">
                <a:solidFill>
                  <a:srgbClr val="252525"/>
                </a:solidFill>
                <a:latin typeface="Noto Sans CJK JP Regular"/>
                <a:cs typeface="Noto Sans CJK JP Regular"/>
              </a:rPr>
              <a:t> </a:t>
            </a:r>
            <a:r>
              <a:rPr lang="ko-KR" sz="2000" spc="-125">
                <a:solidFill>
                  <a:srgbClr val="252525"/>
                </a:solidFill>
                <a:latin typeface="Noto Sans CJK JP Regular"/>
                <a:cs typeface="Noto Sans CJK JP Regular"/>
              </a:rPr>
              <a:t>: </a:t>
            </a:r>
            <a:r>
              <a:rPr lang="ko-KR" sz="2000" spc="45">
                <a:solidFill>
                  <a:srgbClr val="252525"/>
                </a:solidFill>
                <a:latin typeface="Noto Sans CJK JP Regular"/>
                <a:cs typeface="Noto Sans CJK JP Regular"/>
              </a:rPr>
              <a:t>10점</a:t>
            </a:r>
            <a:endParaRPr lang="ko-KR" sz="2000" spc="45">
              <a:solidFill>
                <a:srgbClr val="252525"/>
              </a:solidFill>
              <a:latin typeface="Noto Sans CJK JP Regular"/>
              <a:cs typeface="Noto Sans CJK JP Regular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Clr>
                <a:srgbClr val="252525"/>
              </a:buClr>
              <a:buFont typeface="Arial"/>
              <a:buChar char="•"/>
              <a:tabLst>
                <a:tab pos="180022" algn="l"/>
              </a:tabLst>
              <a:defRPr lang="ko-KR" altLang="en-US"/>
            </a:pPr>
            <a:endParaRPr lang="ko-KR" sz="2050">
              <a:latin typeface="Times New Roman"/>
              <a:cs typeface="Times New Roman"/>
            </a:endParaRPr>
          </a:p>
          <a:p>
            <a:pPr marL="184785" indent="-172085">
              <a:lnSpc>
                <a:spcPct val="100000"/>
              </a:lnSpc>
              <a:buFont typeface="Arial"/>
              <a:buChar char="•"/>
              <a:tabLst>
                <a:tab pos="180022" algn="l"/>
              </a:tabLst>
              <a:defRPr lang="ko-KR" altLang="en-US"/>
            </a:pPr>
            <a:r>
              <a:rPr lang="ko-KR" sz="2000" spc="164">
                <a:solidFill>
                  <a:srgbClr val="252525"/>
                </a:solidFill>
                <a:latin typeface="Noto Sans CJK JP Regular"/>
                <a:cs typeface="Noto Sans CJK JP Regular"/>
              </a:rPr>
              <a:t>실습 시간 이후에 문제를 통과 시 </a:t>
            </a:r>
            <a:r>
              <a:rPr lang="ko-KR" sz="2000" spc="-125">
                <a:solidFill>
                  <a:srgbClr val="252525"/>
                </a:solidFill>
                <a:latin typeface="Noto Sans CJK JP Regular"/>
                <a:cs typeface="Noto Sans CJK JP Regular"/>
              </a:rPr>
              <a:t>: </a:t>
            </a:r>
            <a:r>
              <a:rPr lang="ko-KR" sz="2000" spc="164">
                <a:solidFill>
                  <a:srgbClr val="252525"/>
                </a:solidFill>
                <a:latin typeface="Noto Sans CJK JP Regular"/>
                <a:cs typeface="Noto Sans CJK JP Regular"/>
              </a:rPr>
              <a:t>차등하여 점수를</a:t>
            </a:r>
            <a:r>
              <a:rPr lang="ko-KR" sz="2000" spc="225">
                <a:solidFill>
                  <a:srgbClr val="252525"/>
                </a:solidFill>
                <a:latin typeface="Noto Sans CJK JP Regular"/>
                <a:cs typeface="Noto Sans CJK JP Regular"/>
              </a:rPr>
              <a:t> </a:t>
            </a:r>
            <a:r>
              <a:rPr lang="ko-KR" sz="2000" spc="164">
                <a:solidFill>
                  <a:srgbClr val="252525"/>
                </a:solidFill>
                <a:latin typeface="Noto Sans CJK JP Regular"/>
                <a:cs typeface="Noto Sans CJK JP Regular"/>
              </a:rPr>
              <a:t>부여</a:t>
            </a:r>
            <a:endParaRPr lang="ko-KR" sz="2000" spc="164">
              <a:solidFill>
                <a:srgbClr val="252525"/>
              </a:solidFill>
              <a:latin typeface="Noto Sans CJK JP Regular"/>
              <a:cs typeface="Noto Sans CJK JP Regular"/>
            </a:endParaRPr>
          </a:p>
          <a:p>
            <a:pPr marL="641985" lvl="1" indent="-172085">
              <a:lnSpc>
                <a:spcPct val="100000"/>
              </a:lnSpc>
              <a:buFont typeface="Arial"/>
              <a:buChar char="•"/>
              <a:tabLst>
                <a:tab pos="180022" algn="l"/>
              </a:tabLst>
              <a:defRPr lang="ko-KR" altLang="en-US"/>
            </a:pPr>
            <a:r>
              <a:rPr lang="ko-KR" sz="2000" spc="125">
                <a:solidFill>
                  <a:srgbClr val="252525"/>
                </a:solidFill>
                <a:latin typeface="Noto Sans CJK JP Regular"/>
                <a:cs typeface="Noto Sans CJK JP Regular"/>
              </a:rPr>
              <a:t>9점부터 </a:t>
            </a:r>
            <a:r>
              <a:rPr lang="ko-KR" sz="2000" spc="164">
                <a:solidFill>
                  <a:srgbClr val="252525"/>
                </a:solidFill>
                <a:latin typeface="Noto Sans CJK JP Regular"/>
                <a:cs typeface="Noto Sans CJK JP Regular"/>
              </a:rPr>
              <a:t>시작하여 하루가 지날 때마다 </a:t>
            </a:r>
            <a:r>
              <a:rPr lang="ko-KR" sz="2000" spc="104">
                <a:solidFill>
                  <a:srgbClr val="252525"/>
                </a:solidFill>
                <a:latin typeface="Noto Sans CJK JP Regular"/>
                <a:cs typeface="Noto Sans CJK JP Regular"/>
              </a:rPr>
              <a:t>1점씩</a:t>
            </a:r>
            <a:r>
              <a:rPr lang="ko-KR" sz="2000" spc="645">
                <a:solidFill>
                  <a:srgbClr val="252525"/>
                </a:solidFill>
                <a:latin typeface="Noto Sans CJK JP Regular"/>
                <a:cs typeface="Noto Sans CJK JP Regular"/>
              </a:rPr>
              <a:t> </a:t>
            </a:r>
            <a:r>
              <a:rPr lang="ko-KR" sz="2000" spc="164">
                <a:solidFill>
                  <a:srgbClr val="252525"/>
                </a:solidFill>
                <a:latin typeface="Noto Sans CJK JP Regular"/>
                <a:cs typeface="Noto Sans CJK JP Regular"/>
              </a:rPr>
              <a:t>차감</a:t>
            </a:r>
            <a:endParaRPr lang="ko-KR" sz="2000" spc="164">
              <a:solidFill>
                <a:srgbClr val="252525"/>
              </a:solidFill>
              <a:latin typeface="Noto Sans CJK JP Regular"/>
              <a:cs typeface="Noto Sans CJK JP Regular"/>
            </a:endParaRPr>
          </a:p>
          <a:p>
            <a:pPr marL="641985" lvl="1" indent="-172085">
              <a:lnSpc>
                <a:spcPct val="100000"/>
              </a:lnSpc>
              <a:buFont typeface="Arial"/>
              <a:buChar char="•"/>
              <a:tabLst>
                <a:tab pos="180022" algn="l"/>
              </a:tabLst>
              <a:defRPr lang="ko-KR" altLang="en-US"/>
            </a:pPr>
            <a:r>
              <a:rPr lang="ko-KR" sz="2000" spc="164">
                <a:solidFill>
                  <a:srgbClr val="252525"/>
                </a:solidFill>
                <a:latin typeface="Noto Sans CJK JP Regular"/>
                <a:cs typeface="Noto Sans CJK JP Regular"/>
              </a:rPr>
              <a:t>최저 </a:t>
            </a:r>
            <a:r>
              <a:rPr lang="ko-KR" sz="2000" spc="104">
                <a:solidFill>
                  <a:srgbClr val="252525"/>
                </a:solidFill>
                <a:latin typeface="Noto Sans CJK JP Regular"/>
                <a:cs typeface="Noto Sans CJK JP Regular"/>
              </a:rPr>
              <a:t>3점이</a:t>
            </a:r>
            <a:r>
              <a:rPr lang="ko-KR" sz="2000" spc="304">
                <a:solidFill>
                  <a:srgbClr val="252525"/>
                </a:solidFill>
                <a:latin typeface="Noto Sans CJK JP Regular"/>
                <a:cs typeface="Noto Sans CJK JP Regular"/>
              </a:rPr>
              <a:t> </a:t>
            </a:r>
            <a:r>
              <a:rPr lang="ko-KR" sz="2000" spc="164">
                <a:solidFill>
                  <a:srgbClr val="252525"/>
                </a:solidFill>
                <a:latin typeface="Noto Sans CJK JP Regular"/>
                <a:cs typeface="Noto Sans CJK JP Regular"/>
              </a:rPr>
              <a:t>부여</a:t>
            </a:r>
            <a:endParaRPr lang="ko-KR" sz="2000" spc="164">
              <a:solidFill>
                <a:srgbClr val="252525"/>
              </a:solidFill>
              <a:latin typeface="Noto Sans CJK JP Regular"/>
              <a:cs typeface="Noto Sans CJK JP Regular"/>
            </a:endParaRPr>
          </a:p>
          <a:p>
            <a:pPr marL="641985" lvl="1" indent="-172085">
              <a:lnSpc>
                <a:spcPct val="100000"/>
              </a:lnSpc>
              <a:buFont typeface="Arial"/>
              <a:buChar char="•"/>
              <a:tabLst>
                <a:tab pos="180022" algn="l"/>
              </a:tabLst>
              <a:defRPr lang="ko-KR" altLang="en-US"/>
            </a:pPr>
            <a:r>
              <a:rPr lang="ko-KR" sz="2000" spc="164">
                <a:solidFill>
                  <a:srgbClr val="252525"/>
                </a:solidFill>
                <a:latin typeface="Noto Sans CJK JP Regular"/>
                <a:cs typeface="Noto Sans CJK JP Regular"/>
              </a:rPr>
              <a:t>미</a:t>
            </a:r>
            <a:r>
              <a:rPr lang="ko-KR" sz="2000" spc="245">
                <a:solidFill>
                  <a:srgbClr val="252525"/>
                </a:solidFill>
                <a:latin typeface="Noto Sans CJK JP Regular"/>
                <a:cs typeface="Noto Sans CJK JP Regular"/>
              </a:rPr>
              <a:t> </a:t>
            </a:r>
            <a:r>
              <a:rPr lang="ko-KR" sz="2000" spc="164">
                <a:solidFill>
                  <a:srgbClr val="252525"/>
                </a:solidFill>
                <a:latin typeface="Noto Sans CJK JP Regular"/>
                <a:cs typeface="Noto Sans CJK JP Regular"/>
              </a:rPr>
              <a:t>제출</a:t>
            </a:r>
            <a:r>
              <a:rPr lang="ko-KR" sz="2000" spc="245">
                <a:solidFill>
                  <a:srgbClr val="252525"/>
                </a:solidFill>
                <a:latin typeface="Noto Sans CJK JP Regular"/>
                <a:cs typeface="Noto Sans CJK JP Regular"/>
              </a:rPr>
              <a:t> </a:t>
            </a:r>
            <a:r>
              <a:rPr lang="ko-KR" sz="2000" spc="164">
                <a:solidFill>
                  <a:srgbClr val="252525"/>
                </a:solidFill>
                <a:latin typeface="Noto Sans CJK JP Regular"/>
                <a:cs typeface="Noto Sans CJK JP Regular"/>
              </a:rPr>
              <a:t>시</a:t>
            </a:r>
            <a:r>
              <a:rPr lang="ko-KR" altLang="en-US" sz="2000" spc="164">
                <a:solidFill>
                  <a:srgbClr val="252525"/>
                </a:solidFill>
                <a:latin typeface="Noto Sans CJK JP Regular"/>
                <a:cs typeface="Noto Sans CJK JP Regular"/>
              </a:rPr>
              <a:t> </a:t>
            </a:r>
            <a:r>
              <a:rPr lang="ko-KR" sz="2000" spc="65">
                <a:solidFill>
                  <a:srgbClr val="252525"/>
                </a:solidFill>
                <a:latin typeface="Noto Sans CJK JP Regular"/>
                <a:cs typeface="Noto Sans CJK JP Regular"/>
              </a:rPr>
              <a:t>0점</a:t>
            </a:r>
            <a:endParaRPr lang="ko-KR" sz="2000" spc="65">
              <a:solidFill>
                <a:srgbClr val="252525"/>
              </a:solidFill>
              <a:latin typeface="Noto Sans CJK JP Regular"/>
              <a:cs typeface="Noto Sans CJK JP Regular"/>
            </a:endParaRPr>
          </a:p>
          <a:p>
            <a:pPr marL="641985" lvl="1" indent="-172085">
              <a:lnSpc>
                <a:spcPct val="100000"/>
              </a:lnSpc>
              <a:spcBef>
                <a:spcPct val="0"/>
              </a:spcBef>
              <a:buFont typeface="Arial"/>
              <a:buChar char="•"/>
              <a:tabLst>
                <a:tab pos="180022" algn="l"/>
              </a:tabLst>
              <a:defRPr lang="ko-KR" altLang="en-US"/>
            </a:pPr>
            <a:r>
              <a:rPr lang="ko-KR" altLang="en-US" sz="2000" spc="-25">
                <a:solidFill>
                  <a:srgbClr val="252525"/>
                </a:solidFill>
                <a:latin typeface="Noto Sans CJK JP Regular"/>
                <a:cs typeface="Noto Sans CJK JP Regular"/>
              </a:rPr>
              <a:t>과제 제출</a:t>
            </a:r>
            <a:r>
              <a:rPr lang="en-US" altLang="ko-KR" sz="2000" spc="-25">
                <a:solidFill>
                  <a:srgbClr val="252525"/>
                </a:solidFill>
                <a:latin typeface="Noto Sans CJK JP Regular"/>
                <a:cs typeface="Noto Sans CJK JP Regular"/>
              </a:rPr>
              <a:t> email:  jeongwoo12@kangwon.ac.kr</a:t>
            </a:r>
            <a:endParaRPr lang="en-US" altLang="ko-KR" sz="2000" spc="-25">
              <a:solidFill>
                <a:srgbClr val="252525"/>
              </a:solidFill>
              <a:latin typeface="Noto Sans CJK JP Regular"/>
              <a:cs typeface="Noto Sans CJK JP Regular"/>
            </a:endParaRPr>
          </a:p>
          <a:p>
            <a:pPr marL="641985" lvl="1" indent="-172085">
              <a:lnSpc>
                <a:spcPct val="100000"/>
              </a:lnSpc>
              <a:spcBef>
                <a:spcPct val="0"/>
              </a:spcBef>
              <a:buFont typeface="Arial"/>
              <a:buNone/>
              <a:tabLst>
                <a:tab pos="180022" algn="l"/>
              </a:tabLst>
              <a:defRPr lang="ko-KR" altLang="en-US"/>
            </a:pPr>
            <a:r>
              <a:rPr lang="en-US" altLang="ko-KR" sz="2000" spc="-25">
                <a:solidFill>
                  <a:srgbClr val="252525"/>
                </a:solidFill>
                <a:latin typeface="Noto Sans CJK JP Regular"/>
                <a:cs typeface="Noto Sans CJK JP Regular"/>
              </a:rPr>
              <a:t>  </a:t>
            </a:r>
            <a:r>
              <a:rPr lang="ko-KR" altLang="en-US" sz="2000" spc="-25">
                <a:solidFill>
                  <a:srgbClr val="252525"/>
                </a:solidFill>
                <a:latin typeface="Noto Sans CJK JP Regular"/>
                <a:cs typeface="Noto Sans CJK JP Regular"/>
              </a:rPr>
              <a:t>파일명:</a:t>
            </a:r>
            <a:r>
              <a:rPr lang="en-US" altLang="ko-KR" sz="2000" spc="-25">
                <a:solidFill>
                  <a:srgbClr val="252525"/>
                </a:solidFill>
                <a:latin typeface="Noto Sans CJK JP Regular"/>
                <a:cs typeface="Noto Sans CJK JP Regular"/>
              </a:rPr>
              <a:t> </a:t>
            </a:r>
            <a:r>
              <a:rPr lang="ko-KR" altLang="en-US" sz="2000" spc="-25">
                <a:solidFill>
                  <a:srgbClr val="252525"/>
                </a:solidFill>
                <a:latin typeface="Noto Sans CJK JP Regular"/>
                <a:cs typeface="Noto Sans CJK JP Regular"/>
              </a:rPr>
              <a:t>실습 2주차_학번_이름</a:t>
            </a:r>
            <a:endParaRPr lang="ko-KR" altLang="en-US" sz="2000" spc="-25">
              <a:solidFill>
                <a:srgbClr val="252525"/>
              </a:solidFill>
              <a:latin typeface="Noto Sans CJK JP Regular"/>
              <a:cs typeface="Noto Sans CJK JP Regular"/>
            </a:endParaRPr>
          </a:p>
          <a:p>
            <a:pPr lvl="4">
              <a:lnSpc>
                <a:spcPct val="100000"/>
              </a:lnSpc>
              <a:spcBef>
                <a:spcPct val="0"/>
              </a:spcBef>
              <a:buFont typeface="Arial"/>
              <a:buNone/>
              <a:tabLst>
                <a:tab pos="180022" algn="l"/>
              </a:tabLst>
              <a:defRPr lang="ko-KR" altLang="en-US"/>
            </a:pPr>
            <a:endParaRPr lang="en-US" altLang="ko-KR" sz="2000" spc="-25">
              <a:solidFill>
                <a:srgbClr val="252525"/>
              </a:solidFill>
              <a:latin typeface="Noto Sans CJK JP Regular"/>
              <a:cs typeface="Noto Sans CJK JP Regular"/>
            </a:endParaRPr>
          </a:p>
          <a:p>
            <a:pPr lvl="4">
              <a:lnSpc>
                <a:spcPct val="100000"/>
              </a:lnSpc>
              <a:spcBef>
                <a:spcPct val="0"/>
              </a:spcBef>
              <a:buFont typeface="Arial"/>
              <a:buNone/>
              <a:tabLst>
                <a:tab pos="180022" algn="l"/>
              </a:tabLst>
              <a:defRPr lang="ko-KR" altLang="en-US"/>
            </a:pPr>
            <a:endParaRPr lang="en-US" altLang="ko-KR" sz="2000" spc="-25">
              <a:solidFill>
                <a:srgbClr val="252525"/>
              </a:solidFill>
              <a:latin typeface="Noto Sans CJK JP Regular"/>
              <a:cs typeface="Noto Sans CJK JP Regular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615171" y="269747"/>
            <a:ext cx="119380" cy="88900"/>
          </a:xfrm>
          <a:custGeom>
            <a:avLst/>
            <a:gdLst/>
            <a:rect l="l" t="t" r="r" b="b"/>
            <a:pathLst>
              <a:path w="119379" h="88900">
                <a:moveTo>
                  <a:pt x="0" y="88391"/>
                </a:moveTo>
                <a:lnTo>
                  <a:pt x="118872" y="88391"/>
                </a:lnTo>
                <a:lnTo>
                  <a:pt x="118872" y="0"/>
                </a:lnTo>
                <a:lnTo>
                  <a:pt x="0" y="0"/>
                </a:lnTo>
                <a:lnTo>
                  <a:pt x="0" y="88391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6" name="object 6"/>
          <p:cNvSpPr/>
          <p:nvPr/>
        </p:nvSpPr>
        <p:spPr>
          <a:xfrm>
            <a:off x="8775192" y="269747"/>
            <a:ext cx="117475" cy="88900"/>
          </a:xfrm>
          <a:custGeom>
            <a:avLst/>
            <a:gdLst/>
            <a:rect l="l" t="t" r="r" b="b"/>
            <a:pathLst>
              <a:path w="117475" h="88900">
                <a:moveTo>
                  <a:pt x="0" y="88391"/>
                </a:moveTo>
                <a:lnTo>
                  <a:pt x="117348" y="88391"/>
                </a:lnTo>
                <a:lnTo>
                  <a:pt x="117348" y="0"/>
                </a:lnTo>
                <a:lnTo>
                  <a:pt x="0" y="0"/>
                </a:lnTo>
                <a:lnTo>
                  <a:pt x="0" y="88391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7" name="object 7"/>
          <p:cNvSpPr/>
          <p:nvPr/>
        </p:nvSpPr>
        <p:spPr>
          <a:xfrm>
            <a:off x="8615171" y="376427"/>
            <a:ext cx="119380" cy="88900"/>
          </a:xfrm>
          <a:custGeom>
            <a:avLst/>
            <a:gdLst/>
            <a:rect l="l" t="t" r="r" b="b"/>
            <a:pathLst>
              <a:path w="119379" h="88900">
                <a:moveTo>
                  <a:pt x="0" y="88391"/>
                </a:moveTo>
                <a:lnTo>
                  <a:pt x="118872" y="88391"/>
                </a:lnTo>
                <a:lnTo>
                  <a:pt x="118872" y="0"/>
                </a:lnTo>
                <a:lnTo>
                  <a:pt x="0" y="0"/>
                </a:lnTo>
                <a:lnTo>
                  <a:pt x="0" y="88391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8" name="object 8"/>
          <p:cNvSpPr/>
          <p:nvPr/>
        </p:nvSpPr>
        <p:spPr>
          <a:xfrm>
            <a:off x="8775192" y="376427"/>
            <a:ext cx="117475" cy="88900"/>
          </a:xfrm>
          <a:custGeom>
            <a:avLst/>
            <a:gdLst/>
            <a:rect l="l" t="t" r="r" b="b"/>
            <a:pathLst>
              <a:path w="117475" h="88900">
                <a:moveTo>
                  <a:pt x="0" y="88391"/>
                </a:moveTo>
                <a:lnTo>
                  <a:pt x="117348" y="88391"/>
                </a:lnTo>
                <a:lnTo>
                  <a:pt x="117348" y="0"/>
                </a:lnTo>
                <a:lnTo>
                  <a:pt x="0" y="0"/>
                </a:lnTo>
                <a:lnTo>
                  <a:pt x="0" y="88391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xfrm>
            <a:off x="8773541" y="4889825"/>
            <a:ext cx="182245" cy="129850"/>
          </a:xfrm>
          <a:prstGeom prst="rect">
            <a:avLst/>
          </a:prstGeom>
        </p:spPr>
        <p:txBody>
          <a:bodyPr vert="horz" wrap="square" lIns="0" tIns="3810" rIns="0" bIns="0">
            <a:spAutoFit/>
          </a:bodyPr>
          <a:lstStyle/>
          <a:p>
            <a:pPr marL="25400">
              <a:lnSpc>
                <a:spcPct val="100000"/>
              </a:lnSpc>
              <a:spcBef>
                <a:spcPct val="0"/>
              </a:spcBef>
              <a:defRPr lang="ko-KR" altLang="en-US"/>
            </a:pPr>
            <a:r>
              <a:rPr lang="ko-KR" spc="41"/>
              <a:t>1</a:t>
            </a:r>
            <a:endParaRPr lang="ko-KR" spc="41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"/>
          <p:cNvGrpSpPr/>
          <p:nvPr/>
        </p:nvGrpSpPr>
        <p:grpSpPr>
          <a:xfrm rot="0">
            <a:off x="304800" y="533398"/>
            <a:ext cx="6095999" cy="4300384"/>
            <a:chOff x="304800" y="533398"/>
            <a:chExt cx="7981949" cy="4300384"/>
          </a:xfrm>
        </p:grpSpPr>
        <p:pic>
          <p:nvPicPr>
            <p:cNvPr id="2" name="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304800" y="914400"/>
              <a:ext cx="4781550" cy="3919382"/>
            </a:xfrm>
            <a:prstGeom prst="rect">
              <a:avLst/>
            </a:prstGeom>
          </p:spPr>
        </p:pic>
        <p:pic>
          <p:nvPicPr>
            <p:cNvPr id="3" name="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5314950" y="1203994"/>
              <a:ext cx="971550" cy="359833"/>
            </a:xfrm>
            <a:prstGeom prst="rect">
              <a:avLst/>
            </a:prstGeom>
          </p:spPr>
        </p:pic>
        <p:pic>
          <p:nvPicPr>
            <p:cNvPr id="4" name="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5391150" y="3032794"/>
              <a:ext cx="685800" cy="304800"/>
            </a:xfrm>
            <a:prstGeom prst="rect">
              <a:avLst/>
            </a:prstGeom>
          </p:spPr>
        </p:pic>
        <p:cxnSp>
          <p:nvCxnSpPr>
            <p:cNvPr id="5" name=""/>
            <p:cNvCxnSpPr/>
            <p:nvPr/>
          </p:nvCxnSpPr>
          <p:spPr>
            <a:xfrm flipV="1">
              <a:off x="2952750" y="1432594"/>
              <a:ext cx="2209800" cy="1066800"/>
            </a:xfrm>
            <a:prstGeom prst="straightConnector1">
              <a:avLst/>
            </a:prstGeom>
            <a:ln w="12700" algn="ctr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"/>
            <p:cNvCxnSpPr/>
            <p:nvPr/>
          </p:nvCxnSpPr>
          <p:spPr>
            <a:xfrm flipV="1">
              <a:off x="4171950" y="3185194"/>
              <a:ext cx="1066800" cy="228600"/>
            </a:xfrm>
            <a:prstGeom prst="straightConnector1">
              <a:avLst/>
            </a:prstGeom>
            <a:ln w="12700" algn="ctr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object 7"/>
            <p:cNvSpPr txBox="1"/>
            <p:nvPr/>
          </p:nvSpPr>
          <p:spPr>
            <a:xfrm>
              <a:off x="5314950" y="1584993"/>
              <a:ext cx="2971799" cy="743713"/>
            </a:xfrm>
            <a:prstGeom prst="rect">
              <a:avLst/>
            </a:prstGeom>
          </p:spPr>
          <p:txBody>
            <a:bodyPr vert="horz" wrap="square" lIns="0" tIns="12065" rIns="0" bIns="0">
              <a:spAutoFit/>
            </a:bodyPr>
            <a:lstStyle/>
            <a:p>
              <a:pPr marL="299085" indent="-286385">
                <a:lnSpc>
                  <a:spcPct val="100000"/>
                </a:lnSpc>
                <a:spcBef>
                  <a:spcPct val="0"/>
                </a:spcBef>
                <a:buFont typeface="Arial"/>
                <a:buNone/>
                <a:tabLst>
                  <a:tab pos="270033" algn="l"/>
                  <a:tab pos="270033" algn="l"/>
                </a:tabLst>
                <a:defRPr lang="ko-KR" altLang="en-US"/>
              </a:pPr>
              <a:r>
                <a:rPr lang="ko-KR" altLang="en-US" sz="1600" spc="116">
                  <a:latin typeface="Noto Sans CJK JP Regular"/>
                  <a:cs typeface="Noto Sans CJK JP Regular"/>
                </a:rPr>
                <a:t>8 : 비트수</a:t>
              </a:r>
              <a:endParaRPr lang="ko-KR" altLang="en-US" sz="1600" spc="116">
                <a:latin typeface="Noto Sans CJK JP Regular"/>
                <a:cs typeface="Noto Sans CJK JP Regular"/>
              </a:endParaRPr>
            </a:p>
            <a:p>
              <a:pPr marL="299085" indent="-286385">
                <a:lnSpc>
                  <a:spcPct val="100000"/>
                </a:lnSpc>
                <a:spcBef>
                  <a:spcPct val="0"/>
                </a:spcBef>
                <a:buFont typeface="Arial"/>
                <a:buNone/>
                <a:tabLst>
                  <a:tab pos="270033" algn="l"/>
                  <a:tab pos="270033" algn="l"/>
                </a:tabLst>
                <a:defRPr lang="ko-KR" altLang="en-US"/>
              </a:pPr>
              <a:r>
                <a:rPr lang="en-US" altLang="ko-KR" sz="1600" spc="116">
                  <a:latin typeface="Noto Sans CJK JP Regular"/>
                  <a:cs typeface="Noto Sans CJK JP Regular"/>
                </a:rPr>
                <a:t>UC: unsigned char</a:t>
              </a:r>
              <a:endParaRPr lang="en-US" altLang="ko-KR" sz="1600" spc="116">
                <a:latin typeface="Noto Sans CJK JP Regular"/>
                <a:cs typeface="Noto Sans CJK JP Regular"/>
              </a:endParaRPr>
            </a:p>
            <a:p>
              <a:pPr marL="299085" indent="-286385">
                <a:lnSpc>
                  <a:spcPct val="100000"/>
                </a:lnSpc>
                <a:spcBef>
                  <a:spcPct val="0"/>
                </a:spcBef>
                <a:buFont typeface="Arial"/>
                <a:buNone/>
                <a:tabLst>
                  <a:tab pos="270033" algn="l"/>
                  <a:tab pos="270033" algn="l"/>
                </a:tabLst>
                <a:defRPr lang="ko-KR" altLang="en-US"/>
              </a:pPr>
              <a:r>
                <a:rPr lang="en-US" altLang="ko-KR" sz="1600" spc="116">
                  <a:latin typeface="Noto Sans CJK JP Regular"/>
                  <a:cs typeface="Noto Sans CJK JP Regular"/>
                </a:rPr>
                <a:t>3: channel</a:t>
              </a:r>
              <a:endParaRPr lang="en-US" altLang="ko-KR" sz="1600" spc="116">
                <a:latin typeface="Noto Sans CJK JP Regular"/>
                <a:cs typeface="Noto Sans CJK JP Regular"/>
              </a:endParaRPr>
            </a:p>
          </p:txBody>
        </p:sp>
        <p:sp>
          <p:nvSpPr>
            <p:cNvPr id="8" name="object 7"/>
            <p:cNvSpPr txBox="1"/>
            <p:nvPr/>
          </p:nvSpPr>
          <p:spPr>
            <a:xfrm>
              <a:off x="5391151" y="3356642"/>
              <a:ext cx="2296954" cy="739108"/>
            </a:xfrm>
            <a:prstGeom prst="rect">
              <a:avLst/>
            </a:prstGeom>
          </p:spPr>
          <p:txBody>
            <a:bodyPr vert="horz" wrap="square" lIns="0" tIns="12065" rIns="0" bIns="0">
              <a:spAutoFit/>
            </a:bodyPr>
            <a:lstStyle/>
            <a:p>
              <a:pPr marL="299085" indent="-286385">
                <a:lnSpc>
                  <a:spcPct val="100000"/>
                </a:lnSpc>
                <a:spcBef>
                  <a:spcPct val="0"/>
                </a:spcBef>
                <a:buFont typeface="Arial"/>
                <a:buNone/>
                <a:tabLst>
                  <a:tab pos="270033" algn="l"/>
                  <a:tab pos="270033" algn="l"/>
                </a:tabLst>
                <a:defRPr lang="ko-KR" altLang="en-US"/>
              </a:pPr>
              <a:r>
                <a:rPr lang="en-US" altLang="ko-KR" sz="1600" spc="116">
                  <a:latin typeface="Noto Sans CJK JP Regular"/>
                  <a:cs typeface="Noto Sans CJK JP Regular"/>
                </a:rPr>
                <a:t>Vec</a:t>
              </a:r>
              <a:r>
                <a:rPr lang="ko-KR" altLang="en-US" sz="1600" spc="116">
                  <a:latin typeface="Noto Sans CJK JP Regular"/>
                  <a:cs typeface="Noto Sans CJK JP Regular"/>
                </a:rPr>
                <a:t>3: 3채널 벡터</a:t>
              </a:r>
              <a:endParaRPr lang="ko-KR" altLang="en-US" sz="1600" spc="116">
                <a:latin typeface="Noto Sans CJK JP Regular"/>
                <a:cs typeface="Noto Sans CJK JP Regular"/>
              </a:endParaRPr>
            </a:p>
            <a:p>
              <a:pPr marL="299085" indent="-286385">
                <a:lnSpc>
                  <a:spcPct val="100000"/>
                </a:lnSpc>
                <a:spcBef>
                  <a:spcPct val="0"/>
                </a:spcBef>
                <a:buFont typeface="Arial"/>
                <a:buNone/>
                <a:tabLst>
                  <a:tab pos="270033" algn="l"/>
                  <a:tab pos="270033" algn="l"/>
                </a:tabLst>
                <a:defRPr lang="ko-KR" altLang="en-US"/>
              </a:pPr>
              <a:r>
                <a:rPr lang="en-US" altLang="ko-KR" sz="1600" spc="116">
                  <a:latin typeface="Noto Sans CJK JP Regular"/>
                  <a:cs typeface="Noto Sans CJK JP Regular"/>
                </a:rPr>
                <a:t>b: byte</a:t>
              </a:r>
              <a:endParaRPr lang="en-US" altLang="ko-KR" sz="1600" spc="116">
                <a:latin typeface="Noto Sans CJK JP Regular"/>
                <a:cs typeface="Noto Sans CJK JP Regular"/>
              </a:endParaRPr>
            </a:p>
            <a:p>
              <a:pPr marL="299085" indent="-286385">
                <a:lnSpc>
                  <a:spcPct val="100000"/>
                </a:lnSpc>
                <a:spcBef>
                  <a:spcPct val="0"/>
                </a:spcBef>
                <a:buFont typeface="Arial"/>
                <a:buNone/>
                <a:tabLst>
                  <a:tab pos="270033" algn="l"/>
                  <a:tab pos="270033" algn="l"/>
                </a:tabLst>
                <a:defRPr lang="ko-KR" altLang="en-US"/>
              </a:pPr>
              <a:endParaRPr lang="en-US" altLang="ko-KR" sz="1600" spc="116">
                <a:latin typeface="Noto Sans CJK JP Regular"/>
                <a:cs typeface="Noto Sans CJK JP Regular"/>
              </a:endParaRPr>
            </a:p>
          </p:txBody>
        </p:sp>
        <p:sp>
          <p:nvSpPr>
            <p:cNvPr id="9" name="object 7"/>
            <p:cNvSpPr txBox="1"/>
            <p:nvPr/>
          </p:nvSpPr>
          <p:spPr>
            <a:xfrm>
              <a:off x="380997" y="533398"/>
              <a:ext cx="1819515" cy="257177"/>
            </a:xfrm>
            <a:prstGeom prst="rect">
              <a:avLst/>
            </a:prstGeom>
          </p:spPr>
          <p:txBody>
            <a:bodyPr vert="horz" wrap="square" lIns="0" tIns="12065" rIns="0" bIns="0">
              <a:spAutoFit/>
            </a:bodyPr>
            <a:lstStyle/>
            <a:p>
              <a:pPr marL="299085" indent="-286385">
                <a:lnSpc>
                  <a:spcPct val="100000"/>
                </a:lnSpc>
                <a:spcBef>
                  <a:spcPct val="0"/>
                </a:spcBef>
                <a:buFont typeface="Arial"/>
                <a:buNone/>
                <a:tabLst>
                  <a:tab pos="270033" algn="l"/>
                  <a:tab pos="270033" algn="l"/>
                </a:tabLst>
                <a:defRPr lang="ko-KR" altLang="en-US"/>
              </a:pPr>
              <a:r>
                <a:rPr lang="en-US" altLang="ko-KR" sz="1600" spc="116">
                  <a:latin typeface="Noto Sans CJK JP Regular"/>
                  <a:cs typeface="Noto Sans CJK JP Regular"/>
                </a:rPr>
                <a:t>Image Copy</a:t>
              </a:r>
              <a:endParaRPr lang="en-US" altLang="ko-KR" sz="1600" spc="116">
                <a:latin typeface="Noto Sans CJK JP Regular"/>
                <a:cs typeface="Noto Sans CJK JP Regular"/>
              </a:endParaRPr>
            </a:p>
          </p:txBody>
        </p:sp>
      </p:grp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"/>
          <p:cNvGrpSpPr/>
          <p:nvPr/>
        </p:nvGrpSpPr>
        <p:grpSpPr>
          <a:xfrm rot="0">
            <a:off x="304800" y="533398"/>
            <a:ext cx="8441836" cy="4300384"/>
            <a:chOff x="304800" y="533398"/>
            <a:chExt cx="11053528" cy="4300384"/>
          </a:xfrm>
        </p:grpSpPr>
        <p:pic>
          <p:nvPicPr>
            <p:cNvPr id="2" name="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304800" y="914400"/>
              <a:ext cx="4781550" cy="3919382"/>
            </a:xfrm>
            <a:prstGeom prst="rect">
              <a:avLst/>
            </a:prstGeom>
          </p:spPr>
        </p:pic>
        <p:pic>
          <p:nvPicPr>
            <p:cNvPr id="3" name="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5314950" y="1203994"/>
              <a:ext cx="971550" cy="359833"/>
            </a:xfrm>
            <a:prstGeom prst="rect">
              <a:avLst/>
            </a:prstGeom>
          </p:spPr>
        </p:pic>
        <p:pic>
          <p:nvPicPr>
            <p:cNvPr id="4" name="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5391150" y="3032794"/>
              <a:ext cx="685800" cy="304800"/>
            </a:xfrm>
            <a:prstGeom prst="rect">
              <a:avLst/>
            </a:prstGeom>
          </p:spPr>
        </p:pic>
        <p:cxnSp>
          <p:nvCxnSpPr>
            <p:cNvPr id="5" name=""/>
            <p:cNvCxnSpPr/>
            <p:nvPr/>
          </p:nvCxnSpPr>
          <p:spPr>
            <a:xfrm flipV="1">
              <a:off x="2952750" y="1432594"/>
              <a:ext cx="2209800" cy="1066800"/>
            </a:xfrm>
            <a:prstGeom prst="straightConnector1">
              <a:avLst/>
            </a:prstGeom>
            <a:ln w="12700" algn="ctr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"/>
            <p:cNvCxnSpPr/>
            <p:nvPr/>
          </p:nvCxnSpPr>
          <p:spPr>
            <a:xfrm flipV="1">
              <a:off x="4171950" y="3185194"/>
              <a:ext cx="1066800" cy="228600"/>
            </a:xfrm>
            <a:prstGeom prst="straightConnector1">
              <a:avLst/>
            </a:prstGeom>
            <a:ln w="12700" algn="ctr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object 7"/>
            <p:cNvSpPr txBox="1"/>
            <p:nvPr/>
          </p:nvSpPr>
          <p:spPr>
            <a:xfrm>
              <a:off x="5314950" y="1584993"/>
              <a:ext cx="2971799" cy="743713"/>
            </a:xfrm>
            <a:prstGeom prst="rect">
              <a:avLst/>
            </a:prstGeom>
          </p:spPr>
          <p:txBody>
            <a:bodyPr vert="horz" wrap="square" lIns="0" tIns="12065" rIns="0" bIns="0">
              <a:spAutoFit/>
            </a:bodyPr>
            <a:lstStyle/>
            <a:p>
              <a:pPr marL="299085" indent="-286385">
                <a:lnSpc>
                  <a:spcPct val="100000"/>
                </a:lnSpc>
                <a:spcBef>
                  <a:spcPct val="0"/>
                </a:spcBef>
                <a:buFont typeface="Arial"/>
                <a:buNone/>
                <a:tabLst>
                  <a:tab pos="270033" algn="l"/>
                  <a:tab pos="270033" algn="l"/>
                </a:tabLst>
                <a:defRPr lang="ko-KR" altLang="en-US"/>
              </a:pPr>
              <a:r>
                <a:rPr lang="ko-KR" altLang="en-US" sz="1600" spc="116">
                  <a:latin typeface="Noto Sans CJK JP Regular"/>
                  <a:cs typeface="Noto Sans CJK JP Regular"/>
                </a:rPr>
                <a:t>8 : 비트수</a:t>
              </a:r>
              <a:endParaRPr lang="ko-KR" altLang="en-US" sz="1600" spc="116">
                <a:latin typeface="Noto Sans CJK JP Regular"/>
                <a:cs typeface="Noto Sans CJK JP Regular"/>
              </a:endParaRPr>
            </a:p>
            <a:p>
              <a:pPr marL="299085" indent="-286385">
                <a:lnSpc>
                  <a:spcPct val="100000"/>
                </a:lnSpc>
                <a:spcBef>
                  <a:spcPct val="0"/>
                </a:spcBef>
                <a:buFont typeface="Arial"/>
                <a:buNone/>
                <a:tabLst>
                  <a:tab pos="270033" algn="l"/>
                  <a:tab pos="270033" algn="l"/>
                </a:tabLst>
                <a:defRPr lang="ko-KR" altLang="en-US"/>
              </a:pPr>
              <a:r>
                <a:rPr lang="en-US" altLang="ko-KR" sz="1600" spc="116">
                  <a:latin typeface="Noto Sans CJK JP Regular"/>
                  <a:cs typeface="Noto Sans CJK JP Regular"/>
                </a:rPr>
                <a:t>UC: unsigned char</a:t>
              </a:r>
              <a:endParaRPr lang="en-US" altLang="ko-KR" sz="1600" spc="116">
                <a:latin typeface="Noto Sans CJK JP Regular"/>
                <a:cs typeface="Noto Sans CJK JP Regular"/>
              </a:endParaRPr>
            </a:p>
            <a:p>
              <a:pPr marL="299085" indent="-286385">
                <a:lnSpc>
                  <a:spcPct val="100000"/>
                </a:lnSpc>
                <a:spcBef>
                  <a:spcPct val="0"/>
                </a:spcBef>
                <a:buFont typeface="Arial"/>
                <a:buNone/>
                <a:tabLst>
                  <a:tab pos="270033" algn="l"/>
                  <a:tab pos="270033" algn="l"/>
                </a:tabLst>
                <a:defRPr lang="ko-KR" altLang="en-US"/>
              </a:pPr>
              <a:r>
                <a:rPr lang="en-US" altLang="ko-KR" sz="1600" spc="116">
                  <a:latin typeface="Noto Sans CJK JP Regular"/>
                  <a:cs typeface="Noto Sans CJK JP Regular"/>
                </a:rPr>
                <a:t>3: channel</a:t>
              </a:r>
              <a:endParaRPr lang="en-US" altLang="ko-KR" sz="1600" spc="116">
                <a:latin typeface="Noto Sans CJK JP Regular"/>
                <a:cs typeface="Noto Sans CJK JP Regular"/>
              </a:endParaRPr>
            </a:p>
          </p:txBody>
        </p:sp>
        <p:sp>
          <p:nvSpPr>
            <p:cNvPr id="8" name="object 7"/>
            <p:cNvSpPr txBox="1"/>
            <p:nvPr/>
          </p:nvSpPr>
          <p:spPr>
            <a:xfrm>
              <a:off x="5391152" y="3356642"/>
              <a:ext cx="2296954" cy="739108"/>
            </a:xfrm>
            <a:prstGeom prst="rect">
              <a:avLst/>
            </a:prstGeom>
          </p:spPr>
          <p:txBody>
            <a:bodyPr vert="horz" wrap="square" lIns="0" tIns="12065" rIns="0" bIns="0">
              <a:spAutoFit/>
            </a:bodyPr>
            <a:lstStyle/>
            <a:p>
              <a:pPr marL="299085" indent="-286385">
                <a:lnSpc>
                  <a:spcPct val="100000"/>
                </a:lnSpc>
                <a:spcBef>
                  <a:spcPct val="0"/>
                </a:spcBef>
                <a:buFont typeface="Arial"/>
                <a:buNone/>
                <a:tabLst>
                  <a:tab pos="270033" algn="l"/>
                  <a:tab pos="270033" algn="l"/>
                </a:tabLst>
                <a:defRPr lang="ko-KR" altLang="en-US"/>
              </a:pPr>
              <a:r>
                <a:rPr lang="en-US" altLang="ko-KR" sz="1600" spc="116">
                  <a:latin typeface="Noto Sans CJK JP Regular"/>
                  <a:cs typeface="Noto Sans CJK JP Regular"/>
                </a:rPr>
                <a:t>Vec</a:t>
              </a:r>
              <a:r>
                <a:rPr lang="ko-KR" altLang="en-US" sz="1600" spc="116">
                  <a:latin typeface="Noto Sans CJK JP Regular"/>
                  <a:cs typeface="Noto Sans CJK JP Regular"/>
                </a:rPr>
                <a:t>3: 3채널 벡터</a:t>
              </a:r>
              <a:endParaRPr lang="ko-KR" altLang="en-US" sz="1600" spc="116">
                <a:latin typeface="Noto Sans CJK JP Regular"/>
                <a:cs typeface="Noto Sans CJK JP Regular"/>
              </a:endParaRPr>
            </a:p>
            <a:p>
              <a:pPr marL="299085" indent="-286385">
                <a:lnSpc>
                  <a:spcPct val="100000"/>
                </a:lnSpc>
                <a:spcBef>
                  <a:spcPct val="0"/>
                </a:spcBef>
                <a:buFont typeface="Arial"/>
                <a:buNone/>
                <a:tabLst>
                  <a:tab pos="270033" algn="l"/>
                  <a:tab pos="270033" algn="l"/>
                </a:tabLst>
                <a:defRPr lang="ko-KR" altLang="en-US"/>
              </a:pPr>
              <a:r>
                <a:rPr lang="en-US" altLang="ko-KR" sz="1600" spc="116">
                  <a:latin typeface="Noto Sans CJK JP Regular"/>
                  <a:cs typeface="Noto Sans CJK JP Regular"/>
                </a:rPr>
                <a:t>b: byte</a:t>
              </a:r>
              <a:endParaRPr lang="en-US" altLang="ko-KR" sz="1600" spc="116">
                <a:latin typeface="Noto Sans CJK JP Regular"/>
                <a:cs typeface="Noto Sans CJK JP Regular"/>
              </a:endParaRPr>
            </a:p>
            <a:p>
              <a:pPr marL="299085" indent="-286385">
                <a:lnSpc>
                  <a:spcPct val="100000"/>
                </a:lnSpc>
                <a:spcBef>
                  <a:spcPct val="0"/>
                </a:spcBef>
                <a:buFont typeface="Arial"/>
                <a:buNone/>
                <a:tabLst>
                  <a:tab pos="270033" algn="l"/>
                  <a:tab pos="270033" algn="l"/>
                </a:tabLst>
                <a:defRPr lang="ko-KR" altLang="en-US"/>
              </a:pPr>
              <a:endParaRPr lang="en-US" altLang="ko-KR" sz="1600" spc="116">
                <a:latin typeface="Noto Sans CJK JP Regular"/>
                <a:cs typeface="Noto Sans CJK JP Regular"/>
              </a:endParaRPr>
            </a:p>
          </p:txBody>
        </p:sp>
        <p:sp>
          <p:nvSpPr>
            <p:cNvPr id="9" name="object 7"/>
            <p:cNvSpPr txBox="1"/>
            <p:nvPr/>
          </p:nvSpPr>
          <p:spPr>
            <a:xfrm>
              <a:off x="380995" y="533398"/>
              <a:ext cx="1819516" cy="257177"/>
            </a:xfrm>
            <a:prstGeom prst="rect">
              <a:avLst/>
            </a:prstGeom>
          </p:spPr>
          <p:txBody>
            <a:bodyPr vert="horz" wrap="square" lIns="0" tIns="12065" rIns="0" bIns="0">
              <a:spAutoFit/>
            </a:bodyPr>
            <a:lstStyle/>
            <a:p>
              <a:pPr marL="299085" indent="-286385">
                <a:lnSpc>
                  <a:spcPct val="100000"/>
                </a:lnSpc>
                <a:spcBef>
                  <a:spcPct val="0"/>
                </a:spcBef>
                <a:buFont typeface="Arial"/>
                <a:buNone/>
                <a:tabLst>
                  <a:tab pos="270033" algn="l"/>
                  <a:tab pos="270033" algn="l"/>
                </a:tabLst>
                <a:defRPr lang="ko-KR" altLang="en-US"/>
              </a:pPr>
              <a:r>
                <a:rPr lang="en-US" altLang="ko-KR" sz="1600" spc="116">
                  <a:latin typeface="Noto Sans CJK JP Regular"/>
                  <a:cs typeface="Noto Sans CJK JP Regular"/>
                </a:rPr>
                <a:t>Image Copy</a:t>
              </a:r>
              <a:endParaRPr lang="en-US" altLang="ko-KR" sz="1600" spc="116">
                <a:latin typeface="Noto Sans CJK JP Regular"/>
                <a:cs typeface="Noto Sans CJK JP Regular"/>
              </a:endParaRPr>
            </a:p>
          </p:txBody>
        </p:sp>
        <p:sp>
          <p:nvSpPr>
            <p:cNvPr id="20" name="object 7"/>
            <p:cNvSpPr txBox="1"/>
            <p:nvPr/>
          </p:nvSpPr>
          <p:spPr>
            <a:xfrm>
              <a:off x="8386524" y="1599437"/>
              <a:ext cx="2971804" cy="743713"/>
            </a:xfrm>
            <a:prstGeom prst="rect">
              <a:avLst/>
            </a:prstGeom>
          </p:spPr>
          <p:txBody>
            <a:bodyPr vert="horz" wrap="square" lIns="0" tIns="12065" rIns="0" bIns="0">
              <a:spAutoFit/>
            </a:bodyPr>
            <a:lstStyle/>
            <a:p>
              <a:pPr marL="299085" indent="-286385">
                <a:lnSpc>
                  <a:spcPct val="100000"/>
                </a:lnSpc>
                <a:spcBef>
                  <a:spcPct val="0"/>
                </a:spcBef>
                <a:buFont typeface="Arial"/>
                <a:buNone/>
                <a:tabLst>
                  <a:tab pos="270033" algn="l"/>
                  <a:tab pos="270033" algn="l"/>
                </a:tabLst>
                <a:defRPr lang="ko-KR" altLang="en-US"/>
              </a:pPr>
              <a:r>
                <a:rPr lang="ko-KR" altLang="en-US" sz="1600" spc="116">
                  <a:latin typeface="Noto Sans CJK JP Regular"/>
                  <a:cs typeface="Noto Sans CJK JP Regular"/>
                </a:rPr>
                <a:t>8 : 비트수</a:t>
              </a:r>
              <a:endParaRPr lang="ko-KR" altLang="en-US" sz="1600" spc="116">
                <a:latin typeface="Noto Sans CJK JP Regular"/>
                <a:cs typeface="Noto Sans CJK JP Regular"/>
              </a:endParaRPr>
            </a:p>
            <a:p>
              <a:pPr marL="299085" indent="-286385">
                <a:lnSpc>
                  <a:spcPct val="100000"/>
                </a:lnSpc>
                <a:spcBef>
                  <a:spcPct val="0"/>
                </a:spcBef>
                <a:buFont typeface="Arial"/>
                <a:buNone/>
                <a:tabLst>
                  <a:tab pos="270033" algn="l"/>
                  <a:tab pos="270033" algn="l"/>
                </a:tabLst>
                <a:defRPr lang="ko-KR" altLang="en-US"/>
              </a:pPr>
              <a:r>
                <a:rPr lang="en-US" altLang="ko-KR" sz="1600" spc="116">
                  <a:latin typeface="Noto Sans CJK JP Regular"/>
                  <a:cs typeface="Noto Sans CJK JP Regular"/>
                </a:rPr>
                <a:t>UC: unsigned char</a:t>
              </a:r>
              <a:endParaRPr lang="en-US" altLang="ko-KR" sz="1600" spc="116">
                <a:latin typeface="Noto Sans CJK JP Regular"/>
                <a:cs typeface="Noto Sans CJK JP Regular"/>
              </a:endParaRPr>
            </a:p>
            <a:p>
              <a:pPr marL="299085" indent="-286385">
                <a:lnSpc>
                  <a:spcPct val="100000"/>
                </a:lnSpc>
                <a:spcBef>
                  <a:spcPct val="0"/>
                </a:spcBef>
                <a:buFont typeface="Arial"/>
                <a:buNone/>
                <a:tabLst>
                  <a:tab pos="270033" algn="l"/>
                  <a:tab pos="270033" algn="l"/>
                </a:tabLst>
                <a:defRPr lang="ko-KR" altLang="en-US"/>
              </a:pPr>
              <a:r>
                <a:rPr lang="en-US" altLang="ko-KR" sz="1600" spc="116">
                  <a:solidFill>
                    <a:srgbClr val="ff0000"/>
                  </a:solidFill>
                  <a:latin typeface="Noto Sans CJK JP Regular"/>
                  <a:cs typeface="Noto Sans CJK JP Regular"/>
                </a:rPr>
                <a:t>1: channel</a:t>
              </a:r>
              <a:endParaRPr lang="en-US" altLang="ko-KR" sz="1600" spc="116">
                <a:solidFill>
                  <a:srgbClr val="ff0000"/>
                </a:solidFill>
                <a:latin typeface="Noto Sans CJK JP Regular"/>
                <a:cs typeface="Noto Sans CJK JP Regular"/>
              </a:endParaRPr>
            </a:p>
          </p:txBody>
        </p:sp>
        <p:sp>
          <p:nvSpPr>
            <p:cNvPr id="22" name="object 7"/>
            <p:cNvSpPr txBox="1"/>
            <p:nvPr/>
          </p:nvSpPr>
          <p:spPr>
            <a:xfrm>
              <a:off x="8286750" y="3356642"/>
              <a:ext cx="2793681" cy="491458"/>
            </a:xfrm>
            <a:prstGeom prst="rect">
              <a:avLst/>
            </a:prstGeom>
          </p:spPr>
          <p:txBody>
            <a:bodyPr vert="horz" wrap="square" lIns="0" tIns="12065" rIns="0" bIns="0">
              <a:spAutoFit/>
            </a:bodyPr>
            <a:lstStyle/>
            <a:p>
              <a:pPr marL="299085" indent="-286385">
                <a:lnSpc>
                  <a:spcPct val="100000"/>
                </a:lnSpc>
                <a:spcBef>
                  <a:spcPct val="0"/>
                </a:spcBef>
                <a:buFont typeface="Arial"/>
                <a:buNone/>
                <a:tabLst>
                  <a:tab pos="270033" algn="l"/>
                  <a:tab pos="270033" algn="l"/>
                </a:tabLst>
                <a:defRPr lang="ko-KR" altLang="en-US"/>
              </a:pPr>
              <a:r>
                <a:rPr lang="en-US" altLang="ko-KR" sz="1600" spc="116">
                  <a:latin typeface="Noto Sans CJK JP Regular"/>
                  <a:cs typeface="Noto Sans CJK JP Regular"/>
                </a:rPr>
                <a:t>uchar: unsigned char</a:t>
              </a:r>
              <a:endParaRPr lang="en-US" altLang="ko-KR" sz="1600" spc="116">
                <a:latin typeface="Noto Sans CJK JP Regular"/>
                <a:cs typeface="Noto Sans CJK JP Regular"/>
              </a:endParaRPr>
            </a:p>
            <a:p>
              <a:pPr marL="299085" indent="-286385">
                <a:lnSpc>
                  <a:spcPct val="100000"/>
                </a:lnSpc>
                <a:spcBef>
                  <a:spcPct val="0"/>
                </a:spcBef>
                <a:buFont typeface="Arial"/>
                <a:buNone/>
                <a:tabLst>
                  <a:tab pos="270033" algn="l"/>
                  <a:tab pos="270033" algn="l"/>
                </a:tabLst>
                <a:defRPr lang="ko-KR" altLang="en-US"/>
              </a:pPr>
              <a:endParaRPr lang="en-US" altLang="ko-KR" sz="1600" spc="116">
                <a:latin typeface="Noto Sans CJK JP Regular"/>
                <a:cs typeface="Noto Sans CJK JP Regular"/>
              </a:endParaRPr>
            </a:p>
          </p:txBody>
        </p:sp>
      </p:grpSp>
      <p:pic>
        <p:nvPicPr>
          <p:cNvPr id="14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6400800" y="1264848"/>
            <a:ext cx="838200" cy="316301"/>
          </a:xfrm>
          <a:prstGeom prst="rect">
            <a:avLst/>
          </a:prstGeom>
        </p:spPr>
      </p:pic>
      <p:pic>
        <p:nvPicPr>
          <p:cNvPr id="18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6553200" y="2952750"/>
            <a:ext cx="533400" cy="304800"/>
          </a:xfrm>
          <a:prstGeom prst="rect">
            <a:avLst/>
          </a:prstGeom>
        </p:spPr>
      </p:pic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5137" y="259334"/>
            <a:ext cx="2550668" cy="574548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 wrap="square" lIns="0" tIns="0" rIns="0" bIns="0"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3" name="object 3"/>
          <p:cNvSpPr/>
          <p:nvPr/>
        </p:nvSpPr>
        <p:spPr>
          <a:xfrm>
            <a:off x="8615171" y="269747"/>
            <a:ext cx="119380" cy="88900"/>
          </a:xfrm>
          <a:custGeom>
            <a:avLst/>
            <a:gdLst/>
            <a:rect l="l" t="t" r="r" b="b"/>
            <a:pathLst>
              <a:path w="119379" h="88900">
                <a:moveTo>
                  <a:pt x="0" y="88391"/>
                </a:moveTo>
                <a:lnTo>
                  <a:pt x="118872" y="88391"/>
                </a:lnTo>
                <a:lnTo>
                  <a:pt x="118872" y="0"/>
                </a:lnTo>
                <a:lnTo>
                  <a:pt x="0" y="0"/>
                </a:lnTo>
                <a:lnTo>
                  <a:pt x="0" y="88391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4" name="object 4"/>
          <p:cNvSpPr/>
          <p:nvPr/>
        </p:nvSpPr>
        <p:spPr>
          <a:xfrm>
            <a:off x="8775192" y="269747"/>
            <a:ext cx="117475" cy="88900"/>
          </a:xfrm>
          <a:custGeom>
            <a:avLst/>
            <a:gdLst/>
            <a:rect l="l" t="t" r="r" b="b"/>
            <a:pathLst>
              <a:path w="117475" h="88900">
                <a:moveTo>
                  <a:pt x="0" y="88391"/>
                </a:moveTo>
                <a:lnTo>
                  <a:pt x="117348" y="88391"/>
                </a:lnTo>
                <a:lnTo>
                  <a:pt x="117348" y="0"/>
                </a:lnTo>
                <a:lnTo>
                  <a:pt x="0" y="0"/>
                </a:lnTo>
                <a:lnTo>
                  <a:pt x="0" y="88391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5" name="object 5"/>
          <p:cNvSpPr/>
          <p:nvPr/>
        </p:nvSpPr>
        <p:spPr>
          <a:xfrm>
            <a:off x="8615171" y="376427"/>
            <a:ext cx="119380" cy="88900"/>
          </a:xfrm>
          <a:custGeom>
            <a:avLst/>
            <a:gdLst/>
            <a:rect l="l" t="t" r="r" b="b"/>
            <a:pathLst>
              <a:path w="119379" h="88900">
                <a:moveTo>
                  <a:pt x="0" y="88391"/>
                </a:moveTo>
                <a:lnTo>
                  <a:pt x="118872" y="88391"/>
                </a:lnTo>
                <a:lnTo>
                  <a:pt x="118872" y="0"/>
                </a:lnTo>
                <a:lnTo>
                  <a:pt x="0" y="0"/>
                </a:lnTo>
                <a:lnTo>
                  <a:pt x="0" y="88391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6" name="object 6"/>
          <p:cNvSpPr/>
          <p:nvPr/>
        </p:nvSpPr>
        <p:spPr>
          <a:xfrm>
            <a:off x="8775192" y="376427"/>
            <a:ext cx="117475" cy="88900"/>
          </a:xfrm>
          <a:custGeom>
            <a:avLst/>
            <a:gdLst/>
            <a:rect l="l" t="t" r="r" b="b"/>
            <a:pathLst>
              <a:path w="117475" h="88900">
                <a:moveTo>
                  <a:pt x="0" y="88391"/>
                </a:moveTo>
                <a:lnTo>
                  <a:pt x="117348" y="88391"/>
                </a:lnTo>
                <a:lnTo>
                  <a:pt x="117348" y="0"/>
                </a:lnTo>
                <a:lnTo>
                  <a:pt x="0" y="0"/>
                </a:lnTo>
                <a:lnTo>
                  <a:pt x="0" y="88391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xfrm>
            <a:off x="8773541" y="4889825"/>
            <a:ext cx="182245" cy="129850"/>
          </a:xfrm>
          <a:prstGeom prst="rect">
            <a:avLst/>
          </a:prstGeom>
        </p:spPr>
        <p:txBody>
          <a:bodyPr vert="horz" wrap="square" lIns="0" tIns="3810" rIns="0" bIns="0">
            <a:spAutoFit/>
          </a:bodyPr>
          <a:lstStyle/>
          <a:p>
            <a:pPr marL="25400">
              <a:lnSpc>
                <a:spcPct val="100000"/>
              </a:lnSpc>
              <a:spcBef>
                <a:spcPct val="0"/>
              </a:spcBef>
              <a:defRPr lang="ko-KR" altLang="en-US"/>
            </a:pPr>
            <a:r>
              <a:rPr lang="en-US" altLang="ko-KR" spc="41"/>
              <a:t>2</a:t>
            </a:r>
            <a:endParaRPr lang="en-US" altLang="ko-KR" spc="41"/>
          </a:p>
        </p:txBody>
      </p:sp>
      <p:sp>
        <p:nvSpPr>
          <p:cNvPr id="18" name="object 7"/>
          <p:cNvSpPr txBox="1"/>
          <p:nvPr/>
        </p:nvSpPr>
        <p:spPr>
          <a:xfrm>
            <a:off x="258267" y="977011"/>
            <a:ext cx="5609133" cy="251714"/>
          </a:xfrm>
          <a:prstGeom prst="rect">
            <a:avLst/>
          </a:prstGeom>
        </p:spPr>
        <p:txBody>
          <a:bodyPr vert="horz" wrap="square" lIns="0" tIns="12065" rIns="0" bIns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ct val="0"/>
              </a:spcBef>
              <a:buFont typeface="Arial"/>
              <a:buChar char="•"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en-US" sz="1600" spc="116">
                <a:latin typeface="Noto Sans CJK JP Regular"/>
                <a:cs typeface="Noto Sans CJK JP Regular"/>
              </a:rPr>
              <a:t>2</a:t>
            </a:r>
            <a:r>
              <a:rPr lang="en-US" altLang="ko-KR" sz="1600" spc="116">
                <a:latin typeface="Noto Sans CJK JP Regular"/>
                <a:cs typeface="Noto Sans CJK JP Regular"/>
              </a:rPr>
              <a:t> x </a:t>
            </a:r>
            <a:r>
              <a:rPr lang="ko-KR" altLang="en-US" sz="1600" spc="116">
                <a:latin typeface="Noto Sans CJK JP Regular"/>
                <a:cs typeface="Noto Sans CJK JP Regular"/>
              </a:rPr>
              <a:t>2 </a:t>
            </a:r>
            <a:r>
              <a:rPr lang="en-US" altLang="ko-KR" sz="1600" spc="116">
                <a:latin typeface="Noto Sans CJK JP Regular"/>
                <a:cs typeface="Noto Sans CJK JP Regular"/>
              </a:rPr>
              <a:t>Size</a:t>
            </a:r>
            <a:r>
              <a:rPr lang="ko-KR" altLang="en-US" sz="1600" spc="116">
                <a:latin typeface="Noto Sans CJK JP Regular"/>
                <a:cs typeface="Noto Sans CJK JP Regular"/>
              </a:rPr>
              <a:t>의 </a:t>
            </a:r>
            <a:r>
              <a:rPr lang="en-US" altLang="ko-KR" sz="1600" spc="116">
                <a:latin typeface="Noto Sans CJK JP Regular"/>
                <a:cs typeface="Noto Sans CJK JP Regular"/>
              </a:rPr>
              <a:t>Mat</a:t>
            </a:r>
            <a:r>
              <a:rPr lang="ko-KR" altLang="en-US" sz="1600" spc="116">
                <a:latin typeface="Noto Sans CJK JP Regular"/>
                <a:cs typeface="Noto Sans CJK JP Regular"/>
              </a:rPr>
              <a:t>을 생성하고 숫자를 넣어 출력하시오.</a:t>
            </a:r>
            <a:endParaRPr lang="ko-KR" altLang="en-US" sz="1600" spc="116">
              <a:latin typeface="Noto Sans CJK JP Regular"/>
              <a:cs typeface="Noto Sans CJK JP Regular"/>
            </a:endParaRPr>
          </a:p>
        </p:txBody>
      </p:sp>
      <p:pic>
        <p:nvPicPr>
          <p:cNvPr id="19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61975" y="1657350"/>
            <a:ext cx="4848225" cy="2322259"/>
          </a:xfrm>
          <a:prstGeom prst="rect">
            <a:avLst/>
          </a:prstGeom>
        </p:spPr>
      </p:pic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16"/>
          <p:cNvSpPr txBox="1">
            <a:spLocks noGrp="1"/>
          </p:cNvSpPr>
          <p:nvPr>
            <p:ph type="sldNum" sz="quarter" idx="7"/>
          </p:nvPr>
        </p:nvSpPr>
        <p:spPr>
          <a:xfrm>
            <a:off x="8773541" y="4889825"/>
            <a:ext cx="182245" cy="129850"/>
          </a:xfrm>
          <a:prstGeom prst="rect">
            <a:avLst/>
          </a:prstGeom>
        </p:spPr>
        <p:txBody>
          <a:bodyPr vert="horz" wrap="square" lIns="0" tIns="3810" rIns="0" bIns="0">
            <a:spAutoFit/>
          </a:bodyPr>
          <a:lstStyle/>
          <a:p>
            <a:pPr marL="25400">
              <a:lnSpc>
                <a:spcPct val="100000"/>
              </a:lnSpc>
              <a:spcBef>
                <a:spcPct val="0"/>
              </a:spcBef>
              <a:defRPr lang="ko-KR" altLang="en-US"/>
            </a:pPr>
            <a:r>
              <a:rPr lang="en-US" altLang="ko-KR" spc="41"/>
              <a:t>4</a:t>
            </a:r>
            <a:endParaRPr lang="en-US" altLang="ko-KR" spc="41"/>
          </a:p>
        </p:txBody>
      </p:sp>
      <p:sp>
        <p:nvSpPr>
          <p:cNvPr id="4" name="object 7"/>
          <p:cNvSpPr txBox="1"/>
          <p:nvPr/>
        </p:nvSpPr>
        <p:spPr>
          <a:xfrm>
            <a:off x="258267" y="977011"/>
            <a:ext cx="7133133" cy="251714"/>
          </a:xfrm>
          <a:prstGeom prst="rect">
            <a:avLst/>
          </a:prstGeom>
        </p:spPr>
        <p:txBody>
          <a:bodyPr vert="horz" wrap="square" lIns="0" tIns="12065" rIns="0" bIns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ct val="0"/>
              </a:spcBef>
              <a:buFont typeface="Arial"/>
              <a:buChar char="•"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en-US" sz="1600" spc="116">
                <a:latin typeface="Noto Sans CJK JP Regular"/>
                <a:cs typeface="Noto Sans CJK JP Regular"/>
              </a:rPr>
              <a:t>영상의 픽셀에 접근하여 영상을 반전</a:t>
            </a:r>
            <a:r>
              <a:rPr lang="en-US" altLang="ko-KR" sz="1600" spc="116">
                <a:latin typeface="Noto Sans CJK JP Regular"/>
                <a:cs typeface="Noto Sans CJK JP Regular"/>
              </a:rPr>
              <a:t>(Inverse)</a:t>
            </a:r>
            <a:r>
              <a:rPr lang="ko-KR" altLang="en-US" sz="1600" spc="116">
                <a:latin typeface="Noto Sans CJK JP Regular"/>
                <a:cs typeface="Noto Sans CJK JP Regular"/>
              </a:rPr>
              <a:t> 하시오.</a:t>
            </a:r>
            <a:endParaRPr lang="ko-KR" altLang="en-US" sz="1600" spc="116">
              <a:latin typeface="Noto Sans CJK JP Regular"/>
              <a:cs typeface="Noto Sans CJK JP Regular"/>
            </a:endParaRPr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143000" y="1600200"/>
            <a:ext cx="6172200" cy="3266222"/>
          </a:xfrm>
          <a:prstGeom prst="rect">
            <a:avLst/>
          </a:prstGeom>
        </p:spPr>
      </p:pic>
      <p:sp>
        <p:nvSpPr>
          <p:cNvPr id="6" name="object 7"/>
          <p:cNvSpPr txBox="1"/>
          <p:nvPr/>
        </p:nvSpPr>
        <p:spPr>
          <a:xfrm>
            <a:off x="1143000" y="1295400"/>
            <a:ext cx="1905000" cy="257175"/>
          </a:xfrm>
          <a:prstGeom prst="rect">
            <a:avLst/>
          </a:prstGeom>
        </p:spPr>
        <p:txBody>
          <a:bodyPr vert="horz" wrap="square" lIns="0" tIns="12065" rIns="0" bIns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ct val="0"/>
              </a:spcBef>
              <a:buFont typeface="Arial"/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en-US" altLang="ko-KR" sz="1600" spc="116">
                <a:latin typeface="Noto Sans CJK JP Regular"/>
                <a:cs typeface="Noto Sans CJK JP Regular"/>
              </a:rPr>
              <a:t>g(x,y) = 255 - f(x,y)</a:t>
            </a:r>
            <a:endParaRPr lang="en-US" altLang="ko-KR" sz="1600" spc="116">
              <a:latin typeface="Noto Sans CJK JP Regular"/>
              <a:cs typeface="Noto Sans CJK JP Regular"/>
            </a:endParaRPr>
          </a:p>
        </p:txBody>
      </p:sp>
      <p:sp>
        <p:nvSpPr>
          <p:cNvPr id="7" name="object 2"/>
          <p:cNvSpPr/>
          <p:nvPr/>
        </p:nvSpPr>
        <p:spPr>
          <a:xfrm>
            <a:off x="415137" y="259334"/>
            <a:ext cx="2550668" cy="574548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</p:spPr>
        <p:txBody>
          <a:bodyPr wrap="square" lIns="0" tIns="0" rIns="0" bIns="0"/>
          <a:lstStyle/>
          <a:p>
            <a:pPr>
              <a:defRPr lang="ko-KR" altLang="en-US"/>
            </a:pP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8615171" y="269747"/>
            <a:ext cx="119380" cy="88900"/>
          </a:xfrm>
          <a:custGeom>
            <a:avLst/>
            <a:gdLst/>
            <a:rect l="l" t="t" r="r" b="b"/>
            <a:pathLst>
              <a:path w="119379" h="88900">
                <a:moveTo>
                  <a:pt x="0" y="88391"/>
                </a:moveTo>
                <a:lnTo>
                  <a:pt x="118872" y="88391"/>
                </a:lnTo>
                <a:lnTo>
                  <a:pt x="118872" y="0"/>
                </a:lnTo>
                <a:lnTo>
                  <a:pt x="0" y="0"/>
                </a:lnTo>
                <a:lnTo>
                  <a:pt x="0" y="88391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4" name="object 4"/>
          <p:cNvSpPr/>
          <p:nvPr/>
        </p:nvSpPr>
        <p:spPr>
          <a:xfrm>
            <a:off x="8775192" y="269747"/>
            <a:ext cx="117475" cy="88900"/>
          </a:xfrm>
          <a:custGeom>
            <a:avLst/>
            <a:gdLst/>
            <a:rect l="l" t="t" r="r" b="b"/>
            <a:pathLst>
              <a:path w="117475" h="88900">
                <a:moveTo>
                  <a:pt x="0" y="88391"/>
                </a:moveTo>
                <a:lnTo>
                  <a:pt x="117348" y="88391"/>
                </a:lnTo>
                <a:lnTo>
                  <a:pt x="117348" y="0"/>
                </a:lnTo>
                <a:lnTo>
                  <a:pt x="0" y="0"/>
                </a:lnTo>
                <a:lnTo>
                  <a:pt x="0" y="88391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5" name="object 5"/>
          <p:cNvSpPr/>
          <p:nvPr/>
        </p:nvSpPr>
        <p:spPr>
          <a:xfrm>
            <a:off x="8615171" y="376427"/>
            <a:ext cx="119380" cy="88900"/>
          </a:xfrm>
          <a:custGeom>
            <a:avLst/>
            <a:gdLst/>
            <a:rect l="l" t="t" r="r" b="b"/>
            <a:pathLst>
              <a:path w="119379" h="88900">
                <a:moveTo>
                  <a:pt x="0" y="88391"/>
                </a:moveTo>
                <a:lnTo>
                  <a:pt x="118872" y="88391"/>
                </a:lnTo>
                <a:lnTo>
                  <a:pt x="118872" y="0"/>
                </a:lnTo>
                <a:lnTo>
                  <a:pt x="0" y="0"/>
                </a:lnTo>
                <a:lnTo>
                  <a:pt x="0" y="88391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6" name="object 6"/>
          <p:cNvSpPr/>
          <p:nvPr/>
        </p:nvSpPr>
        <p:spPr>
          <a:xfrm>
            <a:off x="8775192" y="376427"/>
            <a:ext cx="117475" cy="88900"/>
          </a:xfrm>
          <a:custGeom>
            <a:avLst/>
            <a:gdLst/>
            <a:rect l="l" t="t" r="r" b="b"/>
            <a:pathLst>
              <a:path w="117475" h="88900">
                <a:moveTo>
                  <a:pt x="0" y="88391"/>
                </a:moveTo>
                <a:lnTo>
                  <a:pt x="117348" y="88391"/>
                </a:lnTo>
                <a:lnTo>
                  <a:pt x="117348" y="0"/>
                </a:lnTo>
                <a:lnTo>
                  <a:pt x="0" y="0"/>
                </a:lnTo>
                <a:lnTo>
                  <a:pt x="0" y="88391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xfrm>
            <a:off x="8773541" y="4889825"/>
            <a:ext cx="182245" cy="129850"/>
          </a:xfrm>
          <a:prstGeom prst="rect">
            <a:avLst/>
          </a:prstGeom>
        </p:spPr>
        <p:txBody>
          <a:bodyPr vert="horz" wrap="square" lIns="0" tIns="3810" rIns="0" bIns="0">
            <a:spAutoFit/>
          </a:bodyPr>
          <a:lstStyle/>
          <a:p>
            <a:pPr marL="25400">
              <a:lnSpc>
                <a:spcPct val="100000"/>
              </a:lnSpc>
              <a:spcBef>
                <a:spcPct val="0"/>
              </a:spcBef>
              <a:defRPr lang="ko-KR" altLang="en-US"/>
            </a:pPr>
            <a:r>
              <a:rPr lang="en-US" altLang="ko-KR" spc="41"/>
              <a:t>3</a:t>
            </a:r>
            <a:endParaRPr lang="en-US" altLang="ko-KR" spc="41"/>
          </a:p>
        </p:txBody>
      </p:sp>
      <p:sp>
        <p:nvSpPr>
          <p:cNvPr id="20" name="object 7"/>
          <p:cNvSpPr txBox="1"/>
          <p:nvPr/>
        </p:nvSpPr>
        <p:spPr>
          <a:xfrm>
            <a:off x="258267" y="977011"/>
            <a:ext cx="7133133" cy="251714"/>
          </a:xfrm>
          <a:prstGeom prst="rect">
            <a:avLst/>
          </a:prstGeom>
        </p:spPr>
        <p:txBody>
          <a:bodyPr vert="horz" wrap="square" lIns="0" tIns="12065" rIns="0" bIns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ct val="0"/>
              </a:spcBef>
              <a:buFont typeface="Arial"/>
              <a:buChar char="•"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en-US" sz="1600" spc="116">
                <a:latin typeface="Noto Sans CJK JP Regular"/>
                <a:cs typeface="Noto Sans CJK JP Regular"/>
              </a:rPr>
              <a:t>영상의 픽셀에 접근하여 </a:t>
            </a:r>
            <a:r>
              <a:rPr lang="en-US" altLang="ko-KR" sz="1600" spc="116">
                <a:latin typeface="Noto Sans CJK JP Regular"/>
                <a:cs typeface="Noto Sans CJK JP Regular"/>
              </a:rPr>
              <a:t>Color</a:t>
            </a:r>
            <a:r>
              <a:rPr lang="ko-KR" altLang="en-US" sz="1600" spc="116">
                <a:latin typeface="Noto Sans CJK JP Regular"/>
                <a:cs typeface="Noto Sans CJK JP Regular"/>
              </a:rPr>
              <a:t> 영상을 </a:t>
            </a:r>
            <a:r>
              <a:rPr lang="en-US" altLang="ko-KR" sz="1600" spc="116">
                <a:latin typeface="Noto Sans CJK JP Regular"/>
                <a:cs typeface="Noto Sans CJK JP Regular"/>
              </a:rPr>
              <a:t>GrayScale</a:t>
            </a:r>
            <a:r>
              <a:rPr lang="ko-KR" altLang="en-US" sz="1600" spc="116">
                <a:latin typeface="Noto Sans CJK JP Regular"/>
                <a:cs typeface="Noto Sans CJK JP Regular"/>
              </a:rPr>
              <a:t> 영상으로</a:t>
            </a:r>
            <a:r>
              <a:rPr lang="ko-KR" sz="1600" spc="212">
                <a:latin typeface="Noto Sans CJK JP Regular"/>
                <a:cs typeface="Noto Sans CJK JP Regular"/>
              </a:rPr>
              <a:t> </a:t>
            </a:r>
            <a:r>
              <a:rPr lang="ko-KR" altLang="en-US" sz="1600" spc="116">
                <a:latin typeface="Noto Sans CJK JP Regular"/>
                <a:cs typeface="Noto Sans CJK JP Regular"/>
              </a:rPr>
              <a:t>변환</a:t>
            </a:r>
            <a:r>
              <a:rPr lang="ko-KR" sz="1600" spc="116">
                <a:latin typeface="Noto Sans CJK JP Regular"/>
                <a:cs typeface="Noto Sans CJK JP Regular"/>
              </a:rPr>
              <a:t>하시오</a:t>
            </a:r>
            <a:r>
              <a:rPr lang="ko-KR" altLang="en-US" sz="1600" spc="116">
                <a:latin typeface="Noto Sans CJK JP Regular"/>
                <a:cs typeface="Noto Sans CJK JP Regular"/>
              </a:rPr>
              <a:t>.</a:t>
            </a:r>
            <a:endParaRPr lang="ko-KR" altLang="en-US" sz="1600" spc="116">
              <a:latin typeface="Noto Sans CJK JP Regular"/>
              <a:cs typeface="Noto Sans CJK JP Regular"/>
            </a:endParaRPr>
          </a:p>
        </p:txBody>
      </p:sp>
      <p:pic>
        <p:nvPicPr>
          <p:cNvPr id="21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143000" y="1861415"/>
            <a:ext cx="5638800" cy="2983955"/>
          </a:xfrm>
          <a:prstGeom prst="rect">
            <a:avLst/>
          </a:prstGeom>
        </p:spPr>
      </p:pic>
      <p:sp>
        <p:nvSpPr>
          <p:cNvPr id="22" name="object 7"/>
          <p:cNvSpPr txBox="1"/>
          <p:nvPr/>
        </p:nvSpPr>
        <p:spPr>
          <a:xfrm>
            <a:off x="1143000" y="1295400"/>
            <a:ext cx="2286000" cy="257175"/>
          </a:xfrm>
          <a:prstGeom prst="rect">
            <a:avLst/>
          </a:prstGeom>
        </p:spPr>
        <p:txBody>
          <a:bodyPr vert="horz" wrap="square" lIns="0" tIns="12065" rIns="0" bIns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ct val="0"/>
              </a:spcBef>
              <a:buFont typeface="Arial"/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en-US" altLang="ko-KR" sz="1600" spc="116">
                <a:latin typeface="Noto Sans CJK JP Regular"/>
                <a:cs typeface="Noto Sans CJK JP Regular"/>
              </a:rPr>
              <a:t>Gray = (B + G + R) / 3</a:t>
            </a:r>
            <a:endParaRPr lang="en-US" altLang="ko-KR" sz="1600" spc="116">
              <a:latin typeface="Noto Sans CJK JP Regular"/>
              <a:cs typeface="Noto Sans CJK JP Regular"/>
            </a:endParaRPr>
          </a:p>
        </p:txBody>
      </p:sp>
      <p:sp>
        <p:nvSpPr>
          <p:cNvPr id="23" name="object 2"/>
          <p:cNvSpPr/>
          <p:nvPr/>
        </p:nvSpPr>
        <p:spPr>
          <a:xfrm>
            <a:off x="381000" y="285750"/>
            <a:ext cx="2438400" cy="533400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</p:spPr>
        <p:txBody>
          <a:bodyPr wrap="square" lIns="0" tIns="0" rIns="0" bIns="0"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24" name=""/>
          <p:cNvSpPr txBox="1"/>
          <p:nvPr/>
        </p:nvSpPr>
        <p:spPr>
          <a:xfrm>
            <a:off x="4023360" y="1259205"/>
            <a:ext cx="2687955" cy="577215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 lang="ko-KR" altLang="en-US"/>
            </a:pPr>
            <a:r>
              <a:rPr lang="en-US" altLang="ko-KR" sz="1600" spc="116">
                <a:latin typeface="Noto Sans CJK JP Regular"/>
                <a:cs typeface="Noto Sans CJK JP Regular"/>
              </a:rPr>
              <a:t>Color image</a:t>
            </a:r>
            <a:r>
              <a:rPr lang="ko-KR" altLang="en-US" sz="1600" spc="116">
                <a:latin typeface="Noto Sans CJK JP Regular"/>
                <a:cs typeface="Noto Sans CJK JP Regular"/>
              </a:rPr>
              <a:t>는 3채널</a:t>
            </a:r>
            <a:endParaRPr lang="ko-KR" altLang="en-US" sz="1600" spc="116">
              <a:latin typeface="Noto Sans CJK JP Regular"/>
              <a:cs typeface="Noto Sans CJK JP Regular"/>
            </a:endParaRPr>
          </a:p>
          <a:p>
            <a:pPr>
              <a:defRPr lang="ko-KR" altLang="en-US"/>
            </a:pPr>
            <a:r>
              <a:rPr lang="en-US" altLang="ko-KR" sz="1600" spc="116">
                <a:latin typeface="Noto Sans CJK JP Regular"/>
                <a:cs typeface="Noto Sans CJK JP Regular"/>
              </a:rPr>
              <a:t>GrayScale</a:t>
            </a:r>
            <a:r>
              <a:rPr lang="ko-KR" altLang="en-US" sz="1600" spc="116">
                <a:latin typeface="Noto Sans CJK JP Regular"/>
                <a:cs typeface="Noto Sans CJK JP Regular"/>
              </a:rPr>
              <a:t> </a:t>
            </a:r>
            <a:r>
              <a:rPr lang="en-US" altLang="ko-KR" sz="1600" spc="116">
                <a:latin typeface="Noto Sans CJK JP Regular"/>
                <a:cs typeface="Noto Sans CJK JP Regular"/>
              </a:rPr>
              <a:t>image</a:t>
            </a:r>
            <a:r>
              <a:rPr lang="ko-KR" altLang="en-US" sz="1600" spc="116">
                <a:latin typeface="Noto Sans CJK JP Regular"/>
                <a:cs typeface="Noto Sans CJK JP Regular"/>
              </a:rPr>
              <a:t>는 1채널</a:t>
            </a:r>
            <a:endParaRPr lang="ko-KR" altLang="en-US" sz="1600" spc="116">
              <a:latin typeface="Noto Sans CJK JP Regular"/>
              <a:cs typeface="Noto Sans CJK JP Regular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6</ep:Words>
  <ep:PresentationFormat>On-screen Show (4:3)</ep:PresentationFormat>
  <ep:Paragraphs>1</ep:Paragraphs>
  <ep:Slides>7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ep:HeadingPairs>
  <ep:TitlesOfParts>
    <vt:vector size="8" baseType="lpstr">
      <vt:lpstr>Office Theme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</vt:vector>
  </ep:TitlesOfParts>
  <ep:HyperlinkBase/>
  <ep:Application>Hancom Office Hanshow 2014</ep:Application>
  <ep:AppVersion>0900.0000.01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2019-03-13T10:25:27.000</dcterms:created>
  <dc:creator>NSM</dc:creator>
  <cp:lastModifiedBy>sjw</cp:lastModifiedBy>
  <dcterms:modified xsi:type="dcterms:W3CDTF">2019-03-15T00:43:04.250</dcterms:modified>
  <cp:revision>58</cp:revision>
  <dc:title>슬라이드 1</dc:title>
</cp:coreProperties>
</file>