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/>
  <p:notesSz cx="9144000" cy="51435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9204"/>
    <p:restoredTop sz="95066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762"/>
            <a:ext cx="9144000" cy="51339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  <a:endParaRPr lang="ko-KR" sz="2000" spc="4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  <a:endParaRPr lang="ko-KR" sz="2000" spc="6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  <a:endParaRPr lang="ko-KR" altLang="en-US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  <a:endParaRPr lang="ko-KR" spc="41"/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  <a:endParaRPr lang="en-US" altLang="ko-KR" spc="41"/>
          </a:p>
        </p:txBody>
      </p:sp>
      <p:sp>
        <p:nvSpPr>
          <p:cNvPr id="18" name="object 7"/>
          <p:cNvSpPr txBox="1"/>
          <p:nvPr/>
        </p:nvSpPr>
        <p:spPr>
          <a:xfrm>
            <a:off x="258258" y="895350"/>
            <a:ext cx="8657142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 </a:t>
            </a:r>
            <a:r>
              <a:rPr lang="en-US" altLang="ko-KR" sz="1900" spc="137">
                <a:latin typeface="Noto Sans CJK JP Regular"/>
                <a:cs typeface="Noto Sans CJK JP Regular"/>
              </a:rPr>
              <a:t>Weight Pyramid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를 구현하시오.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6483" y="1809000"/>
            <a:ext cx="1620000" cy="1620000"/>
          </a:xfrm>
          <a:prstGeom prst="rect">
            <a:avLst/>
          </a:prstGeom>
        </p:spPr>
      </p:pic>
      <p:pic>
        <p:nvPicPr>
          <p:cNvPr id="3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266200" y="1799475"/>
            <a:ext cx="1620000" cy="1620000"/>
          </a:xfrm>
          <a:prstGeom prst="rect">
            <a:avLst/>
          </a:prstGeom>
        </p:spPr>
      </p:pic>
      <p:pic>
        <p:nvPicPr>
          <p:cNvPr id="32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267200" y="1799475"/>
            <a:ext cx="1620000" cy="1620000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400800" y="1799475"/>
            <a:ext cx="1620000" cy="162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400" y="2352675"/>
            <a:ext cx="3857625" cy="21526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371600"/>
            <a:ext cx="7305675" cy="67627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53000" y="2624137"/>
            <a:ext cx="3238500" cy="16097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4</a:t>
            </a:r>
            <a:endParaRPr lang="en-US" altLang="ko-KR" spc="41"/>
          </a:p>
        </p:txBody>
      </p:sp>
      <p:sp>
        <p:nvSpPr>
          <p:cNvPr id="7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2" name="object 7"/>
          <p:cNvSpPr txBox="1"/>
          <p:nvPr/>
        </p:nvSpPr>
        <p:spPr>
          <a:xfrm>
            <a:off x="258258" y="895350"/>
            <a:ext cx="8885742" cy="59055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소벨 마스크를 이용한 </a:t>
            </a:r>
            <a:r>
              <a:rPr lang="en-US" altLang="ko-KR" sz="1900" spc="137">
                <a:latin typeface="Noto Sans CJK JP Regular"/>
                <a:cs typeface="Noto Sans CJK JP Regular"/>
              </a:rPr>
              <a:t>Edge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검출</a:t>
            </a:r>
            <a:endParaRPr lang="ko-KR" altLang="en-US" sz="1900" spc="137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609600" y="4352925"/>
            <a:ext cx="10668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원본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2438400" y="4352925"/>
            <a:ext cx="14478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Sobel Y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648199" y="4352925"/>
            <a:ext cx="1447801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Sobel X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6400799" y="4286250"/>
            <a:ext cx="2438401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Edge Strength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2333625"/>
            <a:ext cx="1760709" cy="18669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17376" y="2371724"/>
            <a:ext cx="1721223" cy="18288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7686" y="2333625"/>
            <a:ext cx="1760514" cy="1866899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41251" y="2371724"/>
            <a:ext cx="1730949" cy="182880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4800" y="1228725"/>
            <a:ext cx="6315075" cy="98107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62625" y="152400"/>
            <a:ext cx="2390775" cy="1666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2019-03-13T10:25:27.000</dcterms:created>
  <dc:creator>NSM</dc:creator>
  <cp:lastModifiedBy>sjw</cp:lastModifiedBy>
  <dcterms:modified xsi:type="dcterms:W3CDTF">2019-04-16T03:26:27.760</dcterms:modified>
  <cp:revision>205</cp:revision>
  <dc:title>슬라이드 1</dc:title>
</cp:coreProperties>
</file>