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4"/>
    <p:restoredTop sz="95066"/>
  </p:normalViewPr>
  <p:slideViewPr>
    <p:cSldViewPr>
      <p:cViewPr varScale="1">
        <p:scale>
          <a:sx n="95" d="100"/>
          <a:sy n="95" d="100"/>
        </p:scale>
        <p:origin x="690" y="84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0E6BD2-147A-42EF-A3B6-84BB0BC2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9525"/>
            <a:ext cx="9124950" cy="5124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2401" y="1066926"/>
            <a:ext cx="7750962" cy="306692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ct val="100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내에 문제를 통과 시</a:t>
            </a:r>
            <a:r>
              <a:rPr lang="ko-KR" sz="2000" spc="68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45">
                <a:solidFill>
                  <a:srgbClr val="252525"/>
                </a:solidFill>
                <a:latin typeface="Noto Sans CJK JP Regular"/>
                <a:cs typeface="Noto Sans CJK JP Regular"/>
              </a:rPr>
              <a:t>10점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252525"/>
              </a:buClr>
              <a:buFont typeface="Arial"/>
              <a:buChar char="•"/>
              <a:tabLst>
                <a:tab pos="180022" algn="l"/>
              </a:tabLst>
              <a:defRPr lang="ko-KR" altLang="en-US"/>
            </a:pPr>
            <a:endParaRPr lang="ko-KR" sz="20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이후에 문제를 통과 시 </a:t>
            </a:r>
            <a:r>
              <a:rPr lang="ko-KR" sz="2000" spc="-125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차등하여 점수를</a:t>
            </a:r>
            <a:r>
              <a:rPr lang="ko-KR" sz="2000" spc="2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25">
                <a:solidFill>
                  <a:srgbClr val="252525"/>
                </a:solidFill>
                <a:latin typeface="Noto Sans CJK JP Regular"/>
                <a:cs typeface="Noto Sans CJK JP Regular"/>
              </a:rPr>
              <a:t>9점부터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시작하여 하루가 지날 때마다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1점씩</a:t>
            </a:r>
            <a:r>
              <a:rPr lang="ko-KR" sz="2000" spc="6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차감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최저 </a:t>
            </a:r>
            <a:r>
              <a:rPr lang="ko-KR" sz="2000" spc="104">
                <a:solidFill>
                  <a:srgbClr val="252525"/>
                </a:solidFill>
                <a:latin typeface="Noto Sans CJK JP Regular"/>
                <a:cs typeface="Noto Sans CJK JP Regular"/>
              </a:rPr>
              <a:t>3점이</a:t>
            </a:r>
            <a:r>
              <a:rPr lang="ko-KR" sz="2000" spc="30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미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제출</a:t>
            </a:r>
            <a:r>
              <a:rPr lang="ko-KR" sz="20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시</a:t>
            </a:r>
            <a:r>
              <a:rPr lang="ko-KR" altLang="en-US" sz="2000" spc="164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65">
                <a:solidFill>
                  <a:srgbClr val="252525"/>
                </a:solidFill>
                <a:latin typeface="Noto Sans CJK JP Regular"/>
                <a:cs typeface="Noto Sans CJK JP Regular"/>
              </a:rPr>
              <a:t>0점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과제 제출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email:  jeongwoo12@kangwon.ac.kr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파일명: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</a:t>
            </a:r>
            <a:r>
              <a:rPr lang="en-US" altLang="ko-KR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x</a:t>
            </a:r>
            <a:r>
              <a:rPr lang="ko-KR" altLang="en-US" sz="2000" spc="-25">
                <a:solidFill>
                  <a:srgbClr val="252525"/>
                </a:solidFill>
                <a:latin typeface="Noto Sans CJK JP Regular"/>
                <a:cs typeface="Noto Sans CJK JP Regular"/>
              </a:rPr>
              <a:t>주차_학번_이름</a:t>
            </a: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>
              <a:solidFill>
                <a:srgbClr val="252525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ko-KR" spc="41"/>
              <a:t>1</a:t>
            </a:r>
          </a:p>
        </p:txBody>
      </p:sp>
      <p:sp>
        <p:nvSpPr>
          <p:cNvPr id="10" name="object 2"/>
          <p:cNvSpPr/>
          <p:nvPr/>
        </p:nvSpPr>
        <p:spPr>
          <a:xfrm>
            <a:off x="415137" y="259334"/>
            <a:ext cx="1371599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object 3"/>
          <p:cNvSpPr/>
          <p:nvPr/>
        </p:nvSpPr>
        <p:spPr>
          <a:xfrm>
            <a:off x="1428622" y="259334"/>
            <a:ext cx="137210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en-US" altLang="ko-KR" spc="41"/>
              <a:t>2</a:t>
            </a:r>
          </a:p>
        </p:txBody>
      </p:sp>
      <p:sp>
        <p:nvSpPr>
          <p:cNvPr id="18" name="object 7"/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모라벡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sp>
        <p:nvSpPr>
          <p:cNvPr id="25" name="object 2"/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642732-465E-4886-960C-D6012180E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0" y="1279661"/>
            <a:ext cx="8584559" cy="36750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5ACA485-F890-4C92-A739-B6E90D2D3BE9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모라벡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D0363B03-AB8D-4A60-9676-C3452E7F0C4F}"/>
              </a:ext>
            </a:extLst>
          </p:cNvPr>
          <p:cNvSpPr txBox="1"/>
          <p:nvPr/>
        </p:nvSpPr>
        <p:spPr>
          <a:xfrm>
            <a:off x="762000" y="1261389"/>
            <a:ext cx="3124200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+mn-ea"/>
                <a:cs typeface="Noto Sans CJK JP Regular"/>
              </a:rPr>
              <a:t> </a:t>
            </a:r>
            <a:r>
              <a:rPr lang="en-US" altLang="ko-KR" sz="1900" spc="137" dirty="0">
                <a:latin typeface="+mn-ea"/>
                <a:cs typeface="Noto Sans CJK JP Regular"/>
              </a:rPr>
              <a:t>B</a:t>
            </a:r>
            <a:r>
              <a:rPr lang="ko-KR" altLang="en-US" sz="1900" spc="137" dirty="0">
                <a:latin typeface="+mn-ea"/>
                <a:cs typeface="Noto Sans CJK JP Regular"/>
              </a:rPr>
              <a:t>에 </a:t>
            </a:r>
            <a:r>
              <a:rPr lang="en-US" altLang="ko-KR" sz="1900" spc="137" dirty="0">
                <a:latin typeface="+mn-ea"/>
                <a:cs typeface="Noto Sans CJK JP Regular"/>
              </a:rPr>
              <a:t>Confidence </a:t>
            </a:r>
            <a:r>
              <a:rPr lang="ko-KR" altLang="en-US" sz="1900" spc="137" dirty="0">
                <a:latin typeface="+mn-ea"/>
                <a:cs typeface="Noto Sans CJK JP Regular"/>
              </a:rPr>
              <a:t>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90970-DBD7-4224-B2E6-1867AD38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809750"/>
            <a:ext cx="82200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0791AF-82D5-4EFB-8AF0-D017EACB51D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5ACA485-F890-4C92-A739-B6E90D2D3BE9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모라벡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D0363B03-AB8D-4A60-9676-C3452E7F0C4F}"/>
              </a:ext>
            </a:extLst>
          </p:cNvPr>
          <p:cNvSpPr txBox="1"/>
          <p:nvPr/>
        </p:nvSpPr>
        <p:spPr>
          <a:xfrm>
            <a:off x="762000" y="1261389"/>
            <a:ext cx="3124200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+mn-ea"/>
                <a:cs typeface="Noto Sans CJK JP Regular"/>
              </a:rPr>
              <a:t> </a:t>
            </a:r>
            <a:r>
              <a:rPr lang="en-US" altLang="ko-KR" sz="1900" spc="137" dirty="0">
                <a:latin typeface="+mn-ea"/>
                <a:cs typeface="Noto Sans CJK JP Regular"/>
              </a:rPr>
              <a:t>B</a:t>
            </a:r>
            <a:r>
              <a:rPr lang="ko-KR" altLang="en-US" sz="1900" spc="137" dirty="0">
                <a:latin typeface="+mn-ea"/>
                <a:cs typeface="Noto Sans CJK JP Regular"/>
              </a:rPr>
              <a:t>에 </a:t>
            </a:r>
            <a:r>
              <a:rPr lang="en-US" altLang="ko-KR" sz="1900" spc="137" dirty="0">
                <a:latin typeface="+mn-ea"/>
                <a:cs typeface="Noto Sans CJK JP Regular"/>
              </a:rPr>
              <a:t>Confidence </a:t>
            </a:r>
            <a:r>
              <a:rPr lang="ko-KR" altLang="en-US" sz="1900" spc="137" dirty="0">
                <a:latin typeface="+mn-ea"/>
                <a:cs typeface="Noto Sans CJK JP Regular"/>
              </a:rPr>
              <a:t>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7480C4-FD4B-4AD4-B91E-399C7968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58" y="1617320"/>
            <a:ext cx="8657142" cy="32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F6E313-BD88-4EDA-93E0-49166433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28750"/>
            <a:ext cx="4676775" cy="3387256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3F8924CE-E789-4423-9B65-9AED609585D7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en-US" sz="1900" spc="137" dirty="0">
                <a:latin typeface="Noto Sans CJK JP Regular"/>
                <a:cs typeface="Noto Sans CJK JP Regular"/>
              </a:rPr>
              <a:t>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모라벡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알고리즘을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구현하시오</a:t>
            </a:r>
            <a:r>
              <a:rPr lang="en-US" altLang="ko-KR" sz="1900" spc="137" dirty="0">
                <a:latin typeface="Noto Sans CJK JP Regular"/>
                <a:cs typeface="Noto Sans CJK JP Regular"/>
              </a:rPr>
              <a:t>.</a:t>
            </a:r>
            <a:endParaRPr lang="ko-KR" altLang="en-US" sz="1900" spc="137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5F0875-7D4E-4736-91CE-1199F611AE30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0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90</Words>
  <Application>Microsoft Office PowerPoint</Application>
  <PresentationFormat>화면 슬라이드 쇼(16:9)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CJK JP Regular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손정우</cp:lastModifiedBy>
  <cp:revision>211</cp:revision>
  <dcterms:created xsi:type="dcterms:W3CDTF">2019-03-13T10:25:27Z</dcterms:created>
  <dcterms:modified xsi:type="dcterms:W3CDTF">2019-04-30T12:39:47Z</dcterms:modified>
</cp:coreProperties>
</file>