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2" r:id="rId8"/>
    <p:sldId id="273" r:id="rId9"/>
    <p:sldId id="264" r:id="rId10"/>
    <p:sldId id="265" r:id="rId11"/>
    <p:sldId id="268" r:id="rId12"/>
    <p:sldId id="269" r:id="rId13"/>
    <p:sldId id="270" r:id="rId14"/>
    <p:sldId id="272" r:id="rId15"/>
    <p:sldId id="260" r:id="rId16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04"/>
    <p:restoredTop sz="95066"/>
  </p:normalViewPr>
  <p:slideViewPr>
    <p:cSldViewPr>
      <p:cViewPr varScale="1">
        <p:scale>
          <a:sx n="88" d="100"/>
          <a:sy n="88" d="100"/>
        </p:scale>
        <p:origin x="108" y="204"/>
      </p:cViewPr>
      <p:guideLst>
        <p:guide orient="horz" pos="161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4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59F575-DB4F-42E0-89A0-E3184B95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9134475" cy="5124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0791AF-82D5-4EFB-8AF0-D017EACB51D8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49DFD49-8DBE-44FF-BAD1-EAD20EF3CA7A}"/>
              </a:ext>
            </a:extLst>
          </p:cNvPr>
          <p:cNvSpPr txBox="1"/>
          <p:nvPr/>
        </p:nvSpPr>
        <p:spPr>
          <a:xfrm>
            <a:off x="258258" y="895350"/>
            <a:ext cx="8657142" cy="889346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  <a:p>
            <a:pPr marL="756285" lvl="1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2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단계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-SIFT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추출</a:t>
            </a:r>
            <a:endParaRPr lang="en-US" altLang="ko-KR" sz="1900" spc="137" dirty="0">
              <a:latin typeface="Noto Sans CJK JP Regular"/>
              <a:cs typeface="Noto Sans CJK JP Regular"/>
            </a:endParaRPr>
          </a:p>
          <a:p>
            <a:pPr marL="1213485" lvl="2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Noto Sans CJK JP Regular"/>
                <a:cs typeface="Noto Sans CJK JP Regular"/>
              </a:rPr>
              <a:t>복합 동차 행렬을 이용하여 영상을 중점 회전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7389AC-545E-408A-AEE7-36E3E8243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46164"/>
            <a:ext cx="7073112" cy="30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0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0791AF-82D5-4EFB-8AF0-D017EACB51D8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49DFD49-8DBE-44FF-BAD1-EAD20EF3CA7A}"/>
              </a:ext>
            </a:extLst>
          </p:cNvPr>
          <p:cNvSpPr txBox="1"/>
          <p:nvPr/>
        </p:nvSpPr>
        <p:spPr>
          <a:xfrm>
            <a:off x="258258" y="895350"/>
            <a:ext cx="8657142" cy="889346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  <a:p>
            <a:pPr marL="756285" lvl="1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2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단계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-SIFT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추출</a:t>
            </a:r>
            <a:endParaRPr lang="en-US" altLang="ko-KR" sz="1900" spc="137" dirty="0">
              <a:latin typeface="Noto Sans CJK JP Regular"/>
              <a:cs typeface="Noto Sans CJK JP Regular"/>
            </a:endParaRPr>
          </a:p>
          <a:p>
            <a:pPr marL="1213485" lvl="2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Noto Sans CJK JP Regular"/>
                <a:cs typeface="Noto Sans CJK JP Regular"/>
              </a:rPr>
              <a:t>아래 함수를 이용하여 복합 동차 행렬 계산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7BE384-34B9-46ED-BBA9-EA5F486C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90750"/>
            <a:ext cx="74580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8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>
            <a:extLst>
              <a:ext uri="{FF2B5EF4-FFF2-40B4-BE49-F238E27FC236}">
                <a16:creationId xmlns:a16="http://schemas.microsoft.com/office/drawing/2014/main" id="{44C31DD8-6C3A-4D80-A51B-C8300ECAB91E}"/>
              </a:ext>
            </a:extLst>
          </p:cNvPr>
          <p:cNvSpPr txBox="1"/>
          <p:nvPr/>
        </p:nvSpPr>
        <p:spPr>
          <a:xfrm>
            <a:off x="258258" y="895350"/>
            <a:ext cx="8657142" cy="59695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  <a:p>
            <a:pPr marL="756285" lvl="1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2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단계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-SIFT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추출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47AED1-A6D8-4F89-AA71-31F6D5FA766C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AD25C-34A7-45A2-B173-FF1C8D01C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92308"/>
            <a:ext cx="4961693" cy="348611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E15192-634A-4F3C-A1D7-BC9CC1F12DF9}"/>
              </a:ext>
            </a:extLst>
          </p:cNvPr>
          <p:cNvCxnSpPr/>
          <p:nvPr/>
        </p:nvCxnSpPr>
        <p:spPr>
          <a:xfrm>
            <a:off x="4267200" y="4324350"/>
            <a:ext cx="114300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C612F2-50AA-46C3-913D-0195B78650A4}"/>
              </a:ext>
            </a:extLst>
          </p:cNvPr>
          <p:cNvSpPr txBox="1"/>
          <p:nvPr/>
        </p:nvSpPr>
        <p:spPr>
          <a:xfrm>
            <a:off x="4724400" y="432435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이미지의 중점</a:t>
            </a:r>
          </a:p>
        </p:txBody>
      </p:sp>
    </p:spTree>
    <p:extLst>
      <p:ext uri="{BB962C8B-B14F-4D97-AF65-F5344CB8AC3E}">
        <p14:creationId xmlns:p14="http://schemas.microsoft.com/office/powerpoint/2010/main" val="389377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>
            <a:extLst>
              <a:ext uri="{FF2B5EF4-FFF2-40B4-BE49-F238E27FC236}">
                <a16:creationId xmlns:a16="http://schemas.microsoft.com/office/drawing/2014/main" id="{44C31DD8-6C3A-4D80-A51B-C8300ECAB91E}"/>
              </a:ext>
            </a:extLst>
          </p:cNvPr>
          <p:cNvSpPr txBox="1"/>
          <p:nvPr/>
        </p:nvSpPr>
        <p:spPr>
          <a:xfrm>
            <a:off x="258258" y="895350"/>
            <a:ext cx="8657142" cy="59695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  <a:p>
            <a:pPr marL="756285" lvl="1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2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단계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-SIFT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추출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47AED1-A6D8-4F89-AA71-31F6D5FA766C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1AE12E-2BFC-4EDC-8E44-CA3AFBAE9EA8}"/>
              </a:ext>
            </a:extLst>
          </p:cNvPr>
          <p:cNvGrpSpPr/>
          <p:nvPr/>
        </p:nvGrpSpPr>
        <p:grpSpPr>
          <a:xfrm>
            <a:off x="609600" y="1581150"/>
            <a:ext cx="4833257" cy="3171825"/>
            <a:chOff x="609600" y="1581150"/>
            <a:chExt cx="4833257" cy="317182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C1038D-FEBE-4649-BAEC-BCB12C145509}"/>
                </a:ext>
              </a:extLst>
            </p:cNvPr>
            <p:cNvGrpSpPr/>
            <p:nvPr/>
          </p:nvGrpSpPr>
          <p:grpSpPr>
            <a:xfrm>
              <a:off x="609600" y="1581150"/>
              <a:ext cx="4833257" cy="3171825"/>
              <a:chOff x="609600" y="1581150"/>
              <a:chExt cx="4833257" cy="317182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FB9CB5B-2F76-450B-84F2-9F3BF7B59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" y="1581150"/>
                <a:ext cx="4833257" cy="3171825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F80C82A-6148-405E-A5B7-5D700E9B5616}"/>
                  </a:ext>
                </a:extLst>
              </p:cNvPr>
              <p:cNvSpPr/>
              <p:nvPr/>
            </p:nvSpPr>
            <p:spPr>
              <a:xfrm>
                <a:off x="1704375" y="2982232"/>
                <a:ext cx="1814717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AD1FDA-11CD-4989-BD56-57C07D98CF89}"/>
                </a:ext>
              </a:extLst>
            </p:cNvPr>
            <p:cNvSpPr/>
            <p:nvPr/>
          </p:nvSpPr>
          <p:spPr>
            <a:xfrm>
              <a:off x="1295400" y="4171950"/>
              <a:ext cx="15240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894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03B7DCD3-D88F-4A41-A2A0-F63119A16ECA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64A70BB8-D21A-4BAE-8C3A-C6C4774C6B6F}"/>
              </a:ext>
            </a:extLst>
          </p:cNvPr>
          <p:cNvSpPr txBox="1"/>
          <p:nvPr/>
        </p:nvSpPr>
        <p:spPr>
          <a:xfrm>
            <a:off x="258258" y="895350"/>
            <a:ext cx="8657142" cy="59695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  <a:p>
            <a:pPr marL="756285" lvl="1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2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단계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-SIFT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EE7DAC-CA9C-4F58-89F9-F47D29B8B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776"/>
            <a:ext cx="4095750" cy="31527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AA9F5D-A726-4E76-B67E-BB20A2F74EDF}"/>
              </a:ext>
            </a:extLst>
          </p:cNvPr>
          <p:cNvSpPr/>
          <p:nvPr/>
        </p:nvSpPr>
        <p:spPr>
          <a:xfrm>
            <a:off x="2106904" y="2253602"/>
            <a:ext cx="1814717" cy="152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A02FA-164F-4B30-B491-7DAA08AE8586}"/>
              </a:ext>
            </a:extLst>
          </p:cNvPr>
          <p:cNvSpPr/>
          <p:nvPr/>
        </p:nvSpPr>
        <p:spPr>
          <a:xfrm>
            <a:off x="1151088" y="3943350"/>
            <a:ext cx="3268512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1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B5F0875-7D4E-4736-91CE-1199F611AE30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3C2710A-FD56-405A-9C7D-09C1D7F872E7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6C3A4-40BF-4B8A-9440-E31ADE145E62}"/>
              </a:ext>
            </a:extLst>
          </p:cNvPr>
          <p:cNvSpPr txBox="1"/>
          <p:nvPr/>
        </p:nvSpPr>
        <p:spPr>
          <a:xfrm>
            <a:off x="3581400" y="44447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 수정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D02B21-A3B2-424A-9E59-75681C3D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261389"/>
            <a:ext cx="6096000" cy="31726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99D27D-DB97-48A8-914B-746E744C3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118720"/>
            <a:ext cx="2227742" cy="23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02401" y="1066926"/>
            <a:ext cx="7750962" cy="306692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ct val="100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내에 문제를 통과 시</a:t>
            </a:r>
            <a:r>
              <a:rPr lang="ko-KR" sz="2000" spc="68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-125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45">
                <a:solidFill>
                  <a:srgbClr val="252525"/>
                </a:solidFill>
                <a:latin typeface="Noto Sans CJK JP Regular"/>
                <a:cs typeface="Noto Sans CJK JP Regular"/>
              </a:rPr>
              <a:t>10점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252525"/>
              </a:buClr>
              <a:buFont typeface="Arial"/>
              <a:buChar char="•"/>
              <a:tabLst>
                <a:tab pos="180022" algn="l"/>
              </a:tabLst>
              <a:defRPr lang="ko-KR" altLang="en-US"/>
            </a:pPr>
            <a:endParaRPr lang="ko-KR" sz="20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이후에 문제를 통과 시 </a:t>
            </a:r>
            <a:r>
              <a:rPr lang="ko-KR" sz="2000" spc="-125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차등하여 점수를</a:t>
            </a:r>
            <a:r>
              <a:rPr lang="ko-KR" sz="2000" spc="22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25">
                <a:solidFill>
                  <a:srgbClr val="252525"/>
                </a:solidFill>
                <a:latin typeface="Noto Sans CJK JP Regular"/>
                <a:cs typeface="Noto Sans CJK JP Regular"/>
              </a:rPr>
              <a:t>9점부터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시작하여 하루가 지날 때마다 </a:t>
            </a:r>
            <a:r>
              <a:rPr lang="ko-KR" sz="2000" spc="104">
                <a:solidFill>
                  <a:srgbClr val="252525"/>
                </a:solidFill>
                <a:latin typeface="Noto Sans CJK JP Regular"/>
                <a:cs typeface="Noto Sans CJK JP Regular"/>
              </a:rPr>
              <a:t>1점씩</a:t>
            </a:r>
            <a:r>
              <a:rPr lang="ko-KR" sz="2000" spc="6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차감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최저 </a:t>
            </a:r>
            <a:r>
              <a:rPr lang="ko-KR" sz="2000" spc="104">
                <a:solidFill>
                  <a:srgbClr val="252525"/>
                </a:solidFill>
                <a:latin typeface="Noto Sans CJK JP Regular"/>
                <a:cs typeface="Noto Sans CJK JP Regular"/>
              </a:rPr>
              <a:t>3점이</a:t>
            </a:r>
            <a:r>
              <a:rPr lang="ko-KR" sz="2000" spc="304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미</a:t>
            </a:r>
            <a:r>
              <a:rPr lang="ko-KR" sz="20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제출</a:t>
            </a:r>
            <a:r>
              <a:rPr lang="ko-KR" sz="20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시</a:t>
            </a:r>
            <a:r>
              <a:rPr lang="ko-KR" altLang="en-US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65">
                <a:solidFill>
                  <a:srgbClr val="252525"/>
                </a:solidFill>
                <a:latin typeface="Noto Sans CJK JP Regular"/>
                <a:cs typeface="Noto Sans CJK JP Regular"/>
              </a:rPr>
              <a:t>0점</a:t>
            </a: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과제 제출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email:  jeongwoo12@kangwon.ac.kr</a:t>
            </a: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 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파일명: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x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주차_학번_이름</a:t>
            </a: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ko-KR" spc="41"/>
              <a:t>1</a:t>
            </a:r>
          </a:p>
        </p:txBody>
      </p:sp>
      <p:sp>
        <p:nvSpPr>
          <p:cNvPr id="10" name="object 2"/>
          <p:cNvSpPr/>
          <p:nvPr/>
        </p:nvSpPr>
        <p:spPr>
          <a:xfrm>
            <a:off x="415137" y="259334"/>
            <a:ext cx="1371599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1" name="object 3"/>
          <p:cNvSpPr/>
          <p:nvPr/>
        </p:nvSpPr>
        <p:spPr>
          <a:xfrm>
            <a:off x="1428622" y="259334"/>
            <a:ext cx="137210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D79AF2-7C30-48FB-B5C9-84E254EB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28750"/>
            <a:ext cx="8009771" cy="289560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FC4B2FD9-B073-435B-AC0E-7258CB8631AE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348A5E27-49BD-48A0-A02A-CF1313C371AB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964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en-US" altLang="ko-KR" spc="41"/>
              <a:t>2</a:t>
            </a:r>
          </a:p>
        </p:txBody>
      </p:sp>
      <p:sp>
        <p:nvSpPr>
          <p:cNvPr id="25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6A578DE-E00C-4FE3-AD85-0CD0074FE339}"/>
              </a:ext>
            </a:extLst>
          </p:cNvPr>
          <p:cNvSpPr txBox="1"/>
          <p:nvPr/>
        </p:nvSpPr>
        <p:spPr>
          <a:xfrm>
            <a:off x="258258" y="895350"/>
            <a:ext cx="8657142" cy="889346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  <a:p>
            <a:pPr marL="756285" lvl="1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1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단계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-Dominant Orientation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찾기</a:t>
            </a:r>
            <a:endParaRPr lang="en-US" altLang="ko-KR" sz="1900" spc="137" dirty="0">
              <a:latin typeface="Noto Sans CJK JP Regular"/>
              <a:cs typeface="Noto Sans CJK JP Regular"/>
            </a:endParaRPr>
          </a:p>
          <a:p>
            <a:pPr marL="1213485" lvl="2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Noto Sans CJK JP Regular"/>
                <a:cs typeface="Noto Sans CJK JP Regular"/>
              </a:rPr>
              <a:t>먼저 영상에서 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Dx, Dy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 계산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20B6B9-8360-4323-81FC-55725763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6" y="1984828"/>
            <a:ext cx="5324475" cy="26443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53F3F9-4967-4532-AB51-F6EEAD92B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122932"/>
            <a:ext cx="2084561" cy="36586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0791AF-82D5-4EFB-8AF0-D017EACB51D8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8F606E-7199-470A-97FB-0A1DE0DBC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90750"/>
            <a:ext cx="5457825" cy="2164511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AB589319-D059-4CD7-9543-416FF28D187C}"/>
              </a:ext>
            </a:extLst>
          </p:cNvPr>
          <p:cNvSpPr txBox="1"/>
          <p:nvPr/>
        </p:nvSpPr>
        <p:spPr>
          <a:xfrm>
            <a:off x="258258" y="895350"/>
            <a:ext cx="8657142" cy="889346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  <a:p>
            <a:pPr marL="756285" lvl="1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1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단계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-Dominant Orientation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찾기</a:t>
            </a:r>
            <a:endParaRPr lang="en-US" altLang="ko-KR" sz="1900" spc="137" dirty="0">
              <a:latin typeface="Noto Sans CJK JP Regular"/>
              <a:cs typeface="Noto Sans CJK JP Regular"/>
            </a:endParaRPr>
          </a:p>
          <a:p>
            <a:pPr marL="1213485" lvl="2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Dx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와 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Dy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를 이용해 에지 방향과 크기 계산</a:t>
            </a:r>
          </a:p>
        </p:txBody>
      </p:sp>
    </p:spTree>
    <p:extLst>
      <p:ext uri="{BB962C8B-B14F-4D97-AF65-F5344CB8AC3E}">
        <p14:creationId xmlns:p14="http://schemas.microsoft.com/office/powerpoint/2010/main" val="1186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0791AF-82D5-4EFB-8AF0-D017EACB51D8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1B6BCA-A8F2-4F74-8A95-D6D6FB98B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750"/>
            <a:ext cx="6477000" cy="24380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A49DFD49-8DBE-44FF-BAD1-EAD20EF3CA7A}"/>
              </a:ext>
            </a:extLst>
          </p:cNvPr>
          <p:cNvSpPr txBox="1"/>
          <p:nvPr/>
        </p:nvSpPr>
        <p:spPr>
          <a:xfrm>
            <a:off x="258258" y="895350"/>
            <a:ext cx="8657142" cy="889346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  <a:p>
            <a:pPr marL="756285" lvl="1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1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단계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-Dominant Orientation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찾기</a:t>
            </a:r>
            <a:endParaRPr lang="en-US" altLang="ko-KR" sz="1900" spc="137" dirty="0">
              <a:latin typeface="Noto Sans CJK JP Regular"/>
              <a:cs typeface="Noto Sans CJK JP Regular"/>
            </a:endParaRPr>
          </a:p>
          <a:p>
            <a:pPr marL="1213485" lvl="2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Noto Sans CJK JP Regular"/>
                <a:cs typeface="Noto Sans CJK JP Regular"/>
              </a:rPr>
              <a:t>아래 함수를 이용하여 에지 방향과 크기를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계산하시오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261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0791AF-82D5-4EFB-8AF0-D017EACB51D8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49DFD49-8DBE-44FF-BAD1-EAD20EF3CA7A}"/>
              </a:ext>
            </a:extLst>
          </p:cNvPr>
          <p:cNvSpPr txBox="1"/>
          <p:nvPr/>
        </p:nvSpPr>
        <p:spPr>
          <a:xfrm>
            <a:off x="258258" y="895350"/>
            <a:ext cx="8657142" cy="59695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  <a:p>
            <a:pPr marL="756285" lvl="1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1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단계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-Dominant Orientation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F3DBFB-E966-426D-92C6-7A2D41768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57350"/>
            <a:ext cx="7315200" cy="29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9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24FCBEF0-D8EA-47F8-A2BC-FEE991ED1B6B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AD42B51D-F4B9-4D7C-B8BB-1BF933D3D349}"/>
              </a:ext>
            </a:extLst>
          </p:cNvPr>
          <p:cNvSpPr txBox="1"/>
          <p:nvPr/>
        </p:nvSpPr>
        <p:spPr>
          <a:xfrm>
            <a:off x="259370" y="850931"/>
            <a:ext cx="8657142" cy="102784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  <a:p>
            <a:pPr marL="756285" lvl="1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1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단계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-Dominant Orientation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찾기</a:t>
            </a:r>
            <a:endParaRPr lang="en-US" altLang="ko-KR" sz="1900" spc="137" dirty="0">
              <a:latin typeface="Noto Sans CJK JP Regular"/>
              <a:cs typeface="Noto Sans CJK JP Regular"/>
            </a:endParaRPr>
          </a:p>
          <a:p>
            <a:pPr marL="1213485" lvl="2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400" spc="137" dirty="0">
                <a:latin typeface="Noto Sans CJK JP Regular"/>
                <a:cs typeface="Noto Sans CJK JP Regular"/>
              </a:rPr>
              <a:t>에지 방향을 </a:t>
            </a:r>
            <a:r>
              <a:rPr lang="en-US" altLang="ko-KR" sz="1400" spc="137" dirty="0">
                <a:latin typeface="Noto Sans CJK JP Regular"/>
                <a:cs typeface="Noto Sans CJK JP Regular"/>
              </a:rPr>
              <a:t>10</a:t>
            </a:r>
            <a:r>
              <a:rPr lang="ko-KR" altLang="en-US" sz="1400" spc="137" dirty="0">
                <a:latin typeface="Noto Sans CJK JP Regular"/>
                <a:cs typeface="Noto Sans CJK JP Regular"/>
              </a:rPr>
              <a:t>도 간격으로 </a:t>
            </a:r>
            <a:r>
              <a:rPr lang="ko-KR" altLang="en-US" sz="1400" spc="137" dirty="0" err="1">
                <a:latin typeface="Noto Sans CJK JP Regular"/>
                <a:cs typeface="Noto Sans CJK JP Regular"/>
              </a:rPr>
              <a:t>양자화하여</a:t>
            </a:r>
            <a:r>
              <a:rPr lang="ko-KR" altLang="en-US" sz="1400" spc="137" dirty="0">
                <a:latin typeface="Noto Sans CJK JP Regular"/>
                <a:cs typeface="Noto Sans CJK JP Regular"/>
              </a:rPr>
              <a:t> </a:t>
            </a:r>
            <a:r>
              <a:rPr lang="en-US" altLang="ko-KR" sz="1400" spc="137" dirty="0">
                <a:latin typeface="Noto Sans CJK JP Regular"/>
                <a:cs typeface="Noto Sans CJK JP Regular"/>
              </a:rPr>
              <a:t>36</a:t>
            </a:r>
            <a:r>
              <a:rPr lang="ko-KR" altLang="en-US" sz="1400" spc="137" dirty="0">
                <a:latin typeface="Noto Sans CJK JP Regular"/>
                <a:cs typeface="Noto Sans CJK JP Regular"/>
              </a:rPr>
              <a:t>개의 칸을 가진 히스토그램을 사용한다</a:t>
            </a:r>
            <a:r>
              <a:rPr lang="en-US" altLang="ko-KR" sz="1400" spc="137" dirty="0">
                <a:latin typeface="Noto Sans CJK JP Regular"/>
                <a:cs typeface="Noto Sans CJK JP Regular"/>
              </a:rPr>
              <a:t>. </a:t>
            </a:r>
          </a:p>
          <a:p>
            <a:pPr marL="927100" lvl="2">
              <a:spcBef>
                <a:spcPct val="0"/>
              </a:spcBef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400" spc="137" dirty="0">
                <a:latin typeface="Noto Sans CJK JP Regular"/>
                <a:cs typeface="Noto Sans CJK JP Regular"/>
              </a:rPr>
              <a:t>     구한 히스토그램에서 가장 큰 값을 갖는 방향을 지배적인 방향으로 삼는다</a:t>
            </a:r>
            <a:r>
              <a:rPr lang="en-US" altLang="ko-KR" sz="1400" spc="137" dirty="0">
                <a:latin typeface="Noto Sans CJK JP Regular"/>
                <a:cs typeface="Noto Sans CJK JP Regular"/>
              </a:rPr>
              <a:t>.</a:t>
            </a:r>
            <a:endParaRPr lang="ko-KR" altLang="en-US" sz="1400" spc="137" dirty="0">
              <a:latin typeface="Noto Sans CJK JP Regular"/>
              <a:cs typeface="Noto Sans CJK JP Regular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D1CB96-6E57-4EFC-8AE8-DBD803BB7958}"/>
              </a:ext>
            </a:extLst>
          </p:cNvPr>
          <p:cNvGrpSpPr/>
          <p:nvPr/>
        </p:nvGrpSpPr>
        <p:grpSpPr>
          <a:xfrm>
            <a:off x="1476534" y="1895825"/>
            <a:ext cx="3124200" cy="3070122"/>
            <a:chOff x="685800" y="1733550"/>
            <a:chExt cx="2886075" cy="292980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378D6B7-1BD4-4711-A6E4-50D8A42BE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1733550"/>
              <a:ext cx="2886075" cy="292980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D36B611-E8CE-4AC9-9F38-765FADFA7A2A}"/>
                </a:ext>
              </a:extLst>
            </p:cNvPr>
            <p:cNvSpPr/>
            <p:nvPr/>
          </p:nvSpPr>
          <p:spPr>
            <a:xfrm>
              <a:off x="1544022" y="2240254"/>
              <a:ext cx="16764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3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0791AF-82D5-4EFB-8AF0-D017EACB51D8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49DFD49-8DBE-44FF-BAD1-EAD20EF3CA7A}"/>
              </a:ext>
            </a:extLst>
          </p:cNvPr>
          <p:cNvSpPr txBox="1"/>
          <p:nvPr/>
        </p:nvSpPr>
        <p:spPr>
          <a:xfrm>
            <a:off x="258258" y="895350"/>
            <a:ext cx="8657142" cy="59695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</a:p>
          <a:p>
            <a:pPr marL="756285" lvl="1" indent="-286385"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2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단계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-SIFT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A53598-DA34-48B6-8E4F-C16E719A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33550"/>
            <a:ext cx="3657600" cy="30224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0046C4-015E-45BA-B6FD-A09BE6DA1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720157"/>
            <a:ext cx="4124325" cy="9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6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257</Words>
  <Application>Microsoft Office PowerPoint</Application>
  <PresentationFormat>화면 슬라이드 쇼(16:9)</PresentationFormat>
  <Paragraphs>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Noto Sans CJK JP Regular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손정우</cp:lastModifiedBy>
  <cp:revision>275</cp:revision>
  <dcterms:created xsi:type="dcterms:W3CDTF">2019-03-13T10:25:27Z</dcterms:created>
  <dcterms:modified xsi:type="dcterms:W3CDTF">2019-05-17T05:01:27Z</dcterms:modified>
</cp:coreProperties>
</file>