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75" r:id="rId3"/>
    <p:sldId id="273" r:id="rId4"/>
    <p:sldId id="271" r:id="rId5"/>
    <p:sldId id="274" r:id="rId6"/>
    <p:sldId id="272" r:id="rId7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4"/>
    <p:restoredTop sz="95066"/>
  </p:normalViewPr>
  <p:slideViewPr>
    <p:cSldViewPr>
      <p:cViewPr varScale="1">
        <p:scale>
          <a:sx n="88" d="100"/>
          <a:sy n="88" d="100"/>
        </p:scale>
        <p:origin x="108" y="204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2401" y="1066926"/>
            <a:ext cx="7750962" cy="306692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ct val="100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내에 문제를 통과 시</a:t>
            </a:r>
            <a:r>
              <a:rPr lang="ko-KR" sz="2000" spc="68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-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10점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252525"/>
              </a:buClr>
              <a:buFont typeface="Arial"/>
              <a:buChar char="•"/>
              <a:tabLst>
                <a:tab pos="180022" algn="l"/>
              </a:tabLst>
              <a:defRPr lang="ko-KR" altLang="en-US"/>
            </a:pPr>
            <a:endParaRPr lang="ko-KR" sz="205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시간 이후에 문제를 통과 시 </a:t>
            </a:r>
            <a:r>
              <a:rPr lang="ko-KR" sz="2000" spc="-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: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차등하여 점수를</a:t>
            </a:r>
            <a:r>
              <a:rPr lang="ko-KR" sz="2000" spc="2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9점부터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시작하여 하루가 지날 때마다 </a:t>
            </a:r>
            <a:r>
              <a:rPr lang="ko-KR" sz="2000" spc="1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1점씩</a:t>
            </a:r>
            <a:r>
              <a:rPr lang="ko-KR" sz="2000" spc="6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차감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최저 </a:t>
            </a:r>
            <a:r>
              <a:rPr lang="ko-KR" sz="2000" spc="1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3점이</a:t>
            </a:r>
            <a:r>
              <a:rPr lang="ko-KR" sz="2000" spc="30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부여</a:t>
            </a:r>
          </a:p>
          <a:p>
            <a:pPr marL="641985" lvl="1" indent="-172085">
              <a:lnSpc>
                <a:spcPct val="100000"/>
              </a:lnSpc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미</a:t>
            </a:r>
            <a:r>
              <a:rPr lang="ko-KR" sz="2000" spc="2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제출</a:t>
            </a:r>
            <a:r>
              <a:rPr lang="ko-KR" sz="2000" spc="24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시</a:t>
            </a:r>
            <a:r>
              <a:rPr lang="ko-KR" altLang="en-US" sz="2000" spc="164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sz="2000" spc="6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0점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180022" algn="l"/>
              </a:tabLst>
              <a:defRPr lang="ko-KR" altLang="en-US"/>
            </a:pP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과제 제출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email:  jeongwoo12@kangwon.ac.kr</a:t>
            </a:r>
          </a:p>
          <a:p>
            <a:pPr marL="641985" lvl="1" indent="-172085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 </a:t>
            </a: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파일명: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lang="ko-KR" altLang="en-US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실습 </a:t>
            </a:r>
            <a:r>
              <a:rPr lang="en-US" altLang="ko-KR" sz="2000" spc="-25" dirty="0">
                <a:solidFill>
                  <a:srgbClr val="252525"/>
                </a:solidFill>
                <a:latin typeface="Noto Sans CJK JP Regular"/>
                <a:cs typeface="Noto Sans CJK JP Regular"/>
              </a:rPr>
              <a:t>x</a:t>
            </a:r>
            <a:r>
              <a:rPr lang="ko-KR" altLang="en-US" sz="2000" spc="-25" dirty="0" err="1">
                <a:solidFill>
                  <a:srgbClr val="252525"/>
                </a:solidFill>
                <a:latin typeface="Noto Sans CJK JP Regular"/>
                <a:cs typeface="Noto Sans CJK JP Regular"/>
              </a:rPr>
              <a:t>주차_학번_이름</a:t>
            </a:r>
            <a:endParaRPr lang="ko-KR" altLang="en-US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  <a:p>
            <a:pPr lvl="4">
              <a:lnSpc>
                <a:spcPct val="100000"/>
              </a:lnSpc>
              <a:spcBef>
                <a:spcPct val="0"/>
              </a:spcBef>
              <a:buFont typeface="Arial"/>
              <a:buNone/>
              <a:tabLst>
                <a:tab pos="180022" algn="l"/>
              </a:tabLst>
              <a:defRPr lang="ko-KR" altLang="en-US"/>
            </a:pPr>
            <a:endParaRPr lang="en-US" altLang="ko-KR" sz="2000" spc="-25" dirty="0">
              <a:solidFill>
                <a:srgbClr val="252525"/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5171" y="26974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775192" y="26974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8615171" y="376427"/>
            <a:ext cx="119380" cy="88900"/>
          </a:xfrm>
          <a:custGeom>
            <a:avLst/>
            <a:gdLst/>
            <a:ahLst/>
            <a:cxnLst/>
            <a:rect l="l" t="t" r="r" b="b"/>
            <a:pathLst>
              <a:path w="119379" h="88900">
                <a:moveTo>
                  <a:pt x="0" y="88391"/>
                </a:moveTo>
                <a:lnTo>
                  <a:pt x="118872" y="88391"/>
                </a:lnTo>
                <a:lnTo>
                  <a:pt x="118872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8775192" y="376427"/>
            <a:ext cx="117475" cy="88900"/>
          </a:xfrm>
          <a:custGeom>
            <a:avLst/>
            <a:gdLst/>
            <a:ahLst/>
            <a:cxnLst/>
            <a:rect l="l" t="t" r="r" b="b"/>
            <a:pathLst>
              <a:path w="117475" h="88900">
                <a:moveTo>
                  <a:pt x="0" y="88391"/>
                </a:moveTo>
                <a:lnTo>
                  <a:pt x="117348" y="88391"/>
                </a:lnTo>
                <a:lnTo>
                  <a:pt x="117348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3541" y="4889825"/>
            <a:ext cx="182245" cy="129850"/>
          </a:xfrm>
          <a:prstGeom prst="rect">
            <a:avLst/>
          </a:prstGeom>
        </p:spPr>
        <p:txBody>
          <a:bodyPr vert="horz" wrap="square" lIns="0" tIns="381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ct val="0"/>
              </a:spcBef>
              <a:defRPr lang="ko-KR" altLang="en-US"/>
            </a:pPr>
            <a:r>
              <a:rPr lang="ko-KR" spc="41"/>
              <a:t>1</a:t>
            </a:r>
          </a:p>
        </p:txBody>
      </p:sp>
      <p:sp>
        <p:nvSpPr>
          <p:cNvPr id="10" name="object 2"/>
          <p:cNvSpPr/>
          <p:nvPr/>
        </p:nvSpPr>
        <p:spPr>
          <a:xfrm>
            <a:off x="415137" y="259334"/>
            <a:ext cx="1371599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object 3"/>
          <p:cNvSpPr/>
          <p:nvPr/>
        </p:nvSpPr>
        <p:spPr>
          <a:xfrm>
            <a:off x="1428622" y="259334"/>
            <a:ext cx="137210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286DB6-48AD-447F-8643-A73AD4E3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4950"/>
            <a:ext cx="7088199" cy="274320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450A26E-F453-4FC9-861A-F18AEEF91521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AE12724-EB86-4DBA-BD9B-F9DCFD0B27C3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기술자에서 추출된 특징 벡터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유클리디안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거리 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DB3B7-21B2-4013-A44A-74F3E38071A3}"/>
              </a:ext>
            </a:extLst>
          </p:cNvPr>
          <p:cNvSpPr txBox="1"/>
          <p:nvPr/>
        </p:nvSpPr>
        <p:spPr>
          <a:xfrm>
            <a:off x="3581400" y="4368513"/>
            <a:ext cx="14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SIFT Key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EDBE6AA-5F11-4982-AFC9-6DC28F84DB2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기술자에서 추출된 특징 벡터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유클리디안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거리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CA91A-9B4F-4CBF-AED3-4147DC90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90750"/>
            <a:ext cx="5410200" cy="9036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B8F5B-BF8D-4EB8-B33A-E1AD25904D29}"/>
              </a:ext>
            </a:extLst>
          </p:cNvPr>
          <p:cNvSpPr txBox="1"/>
          <p:nvPr/>
        </p:nvSpPr>
        <p:spPr>
          <a:xfrm>
            <a:off x="2965805" y="33984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유클리디안</a:t>
            </a:r>
            <a:r>
              <a:rPr lang="ko-KR" altLang="en-US" dirty="0"/>
              <a:t> 거리 공식</a:t>
            </a:r>
          </a:p>
        </p:txBody>
      </p:sp>
    </p:spTree>
    <p:extLst>
      <p:ext uri="{BB962C8B-B14F-4D97-AF65-F5344CB8AC3E}">
        <p14:creationId xmlns:p14="http://schemas.microsoft.com/office/powerpoint/2010/main" val="365870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C4B2FD9-B073-435B-AC0E-7258CB8631AE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3EDBE6AA-5F11-4982-AFC9-6DC28F84DB29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기술자에서 추출된 특징 벡터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유클리디안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거리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5691-8F2B-4C68-AC17-6A922CFD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4950"/>
            <a:ext cx="3701695" cy="23037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C86223-5FD4-4DF5-85A3-3C470F0732D2}"/>
              </a:ext>
            </a:extLst>
          </p:cNvPr>
          <p:cNvSpPr/>
          <p:nvPr/>
        </p:nvSpPr>
        <p:spPr>
          <a:xfrm>
            <a:off x="2057400" y="173355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679183-C841-40A5-870E-89DF90E1D16F}"/>
              </a:ext>
            </a:extLst>
          </p:cNvPr>
          <p:cNvSpPr/>
          <p:nvPr/>
        </p:nvSpPr>
        <p:spPr>
          <a:xfrm>
            <a:off x="2362200" y="1907721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BB0670-6F99-4CD6-8ED1-6E1401224DA8}"/>
              </a:ext>
            </a:extLst>
          </p:cNvPr>
          <p:cNvSpPr/>
          <p:nvPr/>
        </p:nvSpPr>
        <p:spPr>
          <a:xfrm>
            <a:off x="2552700" y="3007180"/>
            <a:ext cx="20193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B365CE-A095-42AE-A671-AC5E05D51028}"/>
              </a:ext>
            </a:extLst>
          </p:cNvPr>
          <p:cNvSpPr/>
          <p:nvPr/>
        </p:nvSpPr>
        <p:spPr>
          <a:xfrm>
            <a:off x="2130878" y="3647671"/>
            <a:ext cx="144235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E495D11-12A4-49A3-AB12-D0F6CF5C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4" y="1631626"/>
            <a:ext cx="5829300" cy="23812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12679BF-6AE3-4E6E-AA76-B3AD6A4BB9BF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66D148B3-F5AB-4BA6-A8F9-A7FD2B2AC7FC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기술자에서 추출된 특징 벡터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유클리디안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거리 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F66BA7-46F5-4FB7-AE0F-23917810089C}"/>
              </a:ext>
            </a:extLst>
          </p:cNvPr>
          <p:cNvSpPr/>
          <p:nvPr/>
        </p:nvSpPr>
        <p:spPr>
          <a:xfrm>
            <a:off x="2249844" y="2641276"/>
            <a:ext cx="126870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F9FC47-E411-41A5-91FF-24C5E518F6D3}"/>
              </a:ext>
            </a:extLst>
          </p:cNvPr>
          <p:cNvSpPr/>
          <p:nvPr/>
        </p:nvSpPr>
        <p:spPr>
          <a:xfrm>
            <a:off x="2296009" y="3232055"/>
            <a:ext cx="126870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68EDE-D621-4A33-BD0B-82497E4D002F}"/>
              </a:ext>
            </a:extLst>
          </p:cNvPr>
          <p:cNvSpPr/>
          <p:nvPr/>
        </p:nvSpPr>
        <p:spPr>
          <a:xfrm>
            <a:off x="1464486" y="3468118"/>
            <a:ext cx="3031314" cy="17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AAC9C-FC11-4D53-9615-30B634B419E3}"/>
              </a:ext>
            </a:extLst>
          </p:cNvPr>
          <p:cNvSpPr/>
          <p:nvPr/>
        </p:nvSpPr>
        <p:spPr>
          <a:xfrm>
            <a:off x="1464486" y="2857033"/>
            <a:ext cx="3031314" cy="17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0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198755-9370-4902-BC38-D47D6F2F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09750"/>
            <a:ext cx="6400800" cy="248920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2DB0CBD-2FFB-497F-9478-79FE63C9D758}"/>
              </a:ext>
            </a:extLst>
          </p:cNvPr>
          <p:cNvSpPr/>
          <p:nvPr/>
        </p:nvSpPr>
        <p:spPr>
          <a:xfrm>
            <a:off x="415137" y="259334"/>
            <a:ext cx="2550668" cy="5745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A40BE-23E2-48E0-8023-44BD7F51A6B9}"/>
              </a:ext>
            </a:extLst>
          </p:cNvPr>
          <p:cNvSpPr txBox="1"/>
          <p:nvPr/>
        </p:nvSpPr>
        <p:spPr>
          <a:xfrm>
            <a:off x="3733800" y="4400550"/>
            <a:ext cx="69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78B678A-DCCC-4CBC-B555-F5E369192F0B}"/>
              </a:ext>
            </a:extLst>
          </p:cNvPr>
          <p:cNvSpPr txBox="1"/>
          <p:nvPr/>
        </p:nvSpPr>
        <p:spPr>
          <a:xfrm>
            <a:off x="258258" y="895350"/>
            <a:ext cx="8657142" cy="3045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ct val="0"/>
              </a:spcBef>
              <a:buFont typeface="Arial"/>
              <a:buChar char="•"/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900" spc="137" dirty="0">
                <a:latin typeface="Noto Sans CJK JP Regular"/>
                <a:cs typeface="Noto Sans CJK JP Regular"/>
              </a:rPr>
              <a:t>SIFT 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기술자에서 추출된 특징 벡터 </a:t>
            </a:r>
            <a:r>
              <a:rPr lang="ko-KR" altLang="en-US" sz="1900" spc="137" dirty="0" err="1">
                <a:latin typeface="Noto Sans CJK JP Regular"/>
                <a:cs typeface="Noto Sans CJK JP Regular"/>
              </a:rPr>
              <a:t>유클리디안</a:t>
            </a:r>
            <a:r>
              <a:rPr lang="ko-KR" altLang="en-US" sz="1900" spc="137" dirty="0">
                <a:latin typeface="Noto Sans CJK JP Regular"/>
                <a:cs typeface="Noto Sans CJK JP Regular"/>
              </a:rPr>
              <a:t> 거리 구하기</a:t>
            </a:r>
          </a:p>
        </p:txBody>
      </p:sp>
    </p:spTree>
    <p:extLst>
      <p:ext uri="{BB962C8B-B14F-4D97-AF65-F5344CB8AC3E}">
        <p14:creationId xmlns:p14="http://schemas.microsoft.com/office/powerpoint/2010/main" val="170174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106</Words>
  <Application>Microsoft Office PowerPoint</Application>
  <PresentationFormat>화면 슬라이드 쇼(16:9)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손정우</cp:lastModifiedBy>
  <cp:revision>294</cp:revision>
  <dcterms:created xsi:type="dcterms:W3CDTF">2019-03-13T10:25:27Z</dcterms:created>
  <dcterms:modified xsi:type="dcterms:W3CDTF">2019-05-30T14:07:21Z</dcterms:modified>
</cp:coreProperties>
</file>