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/>
  <p:notesSz cx="9144000" cy="51435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9204"/>
    <p:restoredTop sz="95018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61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  <a:endParaRPr lang="ko-KR" sz="2000" spc="4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  <a:endParaRPr lang="ko-KR" sz="2000" spc="6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  <a:endParaRPr lang="ko-KR" altLang="en-US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  <a:endParaRPr lang="ko-KR" spc="41"/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  <a:endParaRPr lang="en-US" altLang="ko-KR" spc="41"/>
          </a:p>
        </p:txBody>
      </p:sp>
      <p:sp>
        <p:nvSpPr>
          <p:cNvPr id="18" name="object 7"/>
          <p:cNvSpPr txBox="1"/>
          <p:nvPr/>
        </p:nvSpPr>
        <p:spPr>
          <a:xfrm>
            <a:off x="258258" y="895350"/>
            <a:ext cx="8657142" cy="80010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 </a:t>
            </a:r>
            <a:r>
              <a:rPr lang="en-US" altLang="ko-KR" sz="1900" spc="137">
                <a:latin typeface="Noto Sans CJK JP Regular"/>
                <a:cs typeface="Noto Sans CJK JP Regular"/>
              </a:rPr>
              <a:t>Rotation Homogeneous matrix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와 전방 기하 변환을 구현하시오.</a:t>
            </a:r>
            <a:endParaRPr lang="ko-KR" altLang="en-US" sz="1900" spc="137">
              <a:latin typeface="Noto Sans CJK JP Regular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		 </a:t>
            </a:r>
            <a:r>
              <a:rPr lang="en-US" altLang="ko-KR" sz="1400" spc="102">
                <a:latin typeface="Noto Sans CJK JP Regular"/>
                <a:cs typeface="Noto Sans CJK JP Regular"/>
              </a:rPr>
              <a:t>void CGeometry::Rotate(const int degree)</a:t>
            </a:r>
            <a:endParaRPr lang="en-US" altLang="ko-KR" sz="1400" spc="102">
              <a:latin typeface="Noto Sans CJK JP Regular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spc="102">
                <a:latin typeface="Noto Sans CJK JP Regular"/>
                <a:cs typeface="Noto Sans CJK JP Regular"/>
              </a:rPr>
              <a:t>	  void CGeometry::ForwardingMapping(cv::Mat &amp;src, cv::Mat &amp;dst)</a:t>
            </a:r>
            <a:endParaRPr lang="en-US" altLang="ko-KR" sz="1400" spc="102">
              <a:latin typeface="Noto Sans CJK JP Regular"/>
              <a:cs typeface="Noto Sans CJK JP Regular"/>
            </a:endParaRPr>
          </a:p>
        </p:txBody>
      </p:sp>
      <p:sp>
        <p:nvSpPr>
          <p:cNvPr id="25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object 7"/>
          <p:cNvSpPr txBox="1"/>
          <p:nvPr/>
        </p:nvSpPr>
        <p:spPr>
          <a:xfrm>
            <a:off x="2362200" y="4572000"/>
            <a:ext cx="10668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원본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4038600" y="4572000"/>
            <a:ext cx="28194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전방 기하 연산 결과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0200" y="1832650"/>
            <a:ext cx="5181600" cy="273934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196480"/>
            <a:ext cx="6496050" cy="2994520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931275"/>
            <a:ext cx="7162801" cy="34883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" y="1066800"/>
            <a:ext cx="5021627" cy="3774556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4</a:t>
            </a:r>
            <a:endParaRPr lang="en-US" altLang="ko-KR" spc="41"/>
          </a:p>
        </p:txBody>
      </p:sp>
      <p:sp>
        <p:nvSpPr>
          <p:cNvPr id="7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2" name="object 7"/>
          <p:cNvSpPr txBox="1"/>
          <p:nvPr/>
        </p:nvSpPr>
        <p:spPr>
          <a:xfrm>
            <a:off x="258258" y="895350"/>
            <a:ext cx="8885742" cy="80010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Inverse Rotation Homogeneous matrix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와 후방 기하 변환을 구현하시오. </a:t>
            </a:r>
            <a:endParaRPr lang="ko-KR" altLang="en-US" sz="1900" spc="137">
              <a:latin typeface="Noto Sans CJK JP Regular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	 </a:t>
            </a:r>
            <a:r>
              <a:rPr lang="en-US" altLang="ko-KR" sz="1400" spc="102">
                <a:latin typeface="Noto Sans CJK JP Regular"/>
                <a:cs typeface="Noto Sans CJK JP Regular"/>
              </a:rPr>
              <a:t>void CGeometry::Inverse_Rotate(const int degree)</a:t>
            </a:r>
            <a:endParaRPr lang="en-US" altLang="ko-KR" sz="1400" spc="102">
              <a:latin typeface="Noto Sans CJK JP Regular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400" spc="102">
                <a:latin typeface="Noto Sans CJK JP Regular"/>
                <a:cs typeface="Noto Sans CJK JP Regular"/>
              </a:rPr>
              <a:t>	 void CGeometry::BackwardingMapping(cv::Mat &amp;src, cv::Mat &amp;dst)</a:t>
            </a:r>
            <a:endParaRPr lang="en-US" altLang="ko-KR" sz="1400" spc="102">
              <a:latin typeface="Noto Sans CJK JP Regular"/>
              <a:cs typeface="Noto Sans CJK JP Regular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67691"/>
            <a:ext cx="7315200" cy="2575708"/>
          </a:xfrm>
          <a:prstGeom prst="rect">
            <a:avLst/>
          </a:prstGeom>
        </p:spPr>
      </p:pic>
      <p:sp>
        <p:nvSpPr>
          <p:cNvPr id="24" name="object 7"/>
          <p:cNvSpPr txBox="1"/>
          <p:nvPr/>
        </p:nvSpPr>
        <p:spPr>
          <a:xfrm>
            <a:off x="1295400" y="4429125"/>
            <a:ext cx="10668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원본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2895600" y="4429125"/>
            <a:ext cx="28194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후방 기하 연산 결과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5486400" y="4429125"/>
            <a:ext cx="25146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 algn="ctr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LPF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적용 결과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0" y="1441660"/>
            <a:ext cx="4876800" cy="160633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7"/>
          <p:cNvSpPr txBox="1"/>
          <p:nvPr/>
        </p:nvSpPr>
        <p:spPr>
          <a:xfrm>
            <a:off x="258258" y="990600"/>
            <a:ext cx="5532942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>
                <a:latin typeface="Noto Sans CJK JP Regular"/>
                <a:cs typeface="Noto Sans CJK JP Regular"/>
              </a:rPr>
              <a:t>기하학적 사실을 이용한 회전 역변환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9600" y="3048000"/>
            <a:ext cx="3810000" cy="983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</ep:Words>
  <ep:PresentationFormat>On-screen Show (4:3)</ep:PresentationFormat>
  <ep:Paragraphs>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2019-03-13T10:25:27.000</dcterms:created>
  <dc:creator>NSM</dc:creator>
  <cp:lastModifiedBy>sjw</cp:lastModifiedBy>
  <dcterms:modified xsi:type="dcterms:W3CDTF">2019-04-10T05:57:20.080</dcterms:modified>
  <cp:revision>175</cp:revision>
  <dc:title>슬라이드 1</dc:title>
</cp:coreProperties>
</file>