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65" r:id="rId5"/>
    <p:sldId id="266" r:id="rId6"/>
    <p:sldId id="261" r:id="rId7"/>
    <p:sldId id="268" r:id="rId8"/>
    <p:sldId id="273" r:id="rId9"/>
    <p:sldId id="272" r:id="rId10"/>
    <p:sldId id="275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DFF"/>
    <a:srgbClr val="20A6FF"/>
    <a:srgbClr val="CCEC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8E59CA-6374-4F93-9F20-7F8138531021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C5CF6DCC-0DE6-4727-B3C3-D73883BFB06A}">
      <dgm:prSet phldrT="[Texto]" custT="1"/>
      <dgm:spPr>
        <a:solidFill>
          <a:schemeClr val="accent4">
            <a:hueOff val="0"/>
            <a:satOff val="0"/>
            <a:lumOff val="0"/>
            <a:alpha val="70000"/>
          </a:schemeClr>
        </a:solidFill>
      </dgm:spPr>
      <dgm:t>
        <a:bodyPr/>
        <a:lstStyle/>
        <a:p>
          <a:pPr algn="l"/>
          <a:r>
            <a:rPr lang="es-ES" sz="2000" b="1" dirty="0">
              <a:solidFill>
                <a:schemeClr val="tx1"/>
              </a:solidFill>
            </a:rPr>
            <a:t>Para: “</a:t>
          </a:r>
          <a:r>
            <a:rPr lang="es-MX" sz="2000" dirty="0">
              <a:solidFill>
                <a:schemeClr val="tx1"/>
              </a:solidFill>
            </a:rPr>
            <a:t>Clientes / No clientes que requieran </a:t>
          </a:r>
          <a:r>
            <a:rPr lang="es-PE" sz="2000" dirty="0">
              <a:solidFill>
                <a:schemeClr val="tx1"/>
              </a:solidFill>
            </a:rPr>
            <a:t>solicitar un producto / servicio BanBif”</a:t>
          </a:r>
          <a:endParaRPr lang="es-PE" sz="2000" b="1" dirty="0">
            <a:solidFill>
              <a:schemeClr val="tx1"/>
            </a:solidFill>
          </a:endParaRPr>
        </a:p>
      </dgm:t>
    </dgm:pt>
    <dgm:pt modelId="{9C67647E-03AE-48C5-A746-2804A2EFB469}" type="parTrans" cxnId="{C31221B2-69AF-4DD8-B785-3273BA23AE59}">
      <dgm:prSet/>
      <dgm:spPr/>
      <dgm:t>
        <a:bodyPr/>
        <a:lstStyle/>
        <a:p>
          <a:endParaRPr lang="es-PE" sz="1800"/>
        </a:p>
      </dgm:t>
    </dgm:pt>
    <dgm:pt modelId="{0B7005A4-579B-43E3-B717-F6C816BCD3C4}" type="sibTrans" cxnId="{C31221B2-69AF-4DD8-B785-3273BA23AE59}">
      <dgm:prSet/>
      <dgm:spPr/>
      <dgm:t>
        <a:bodyPr/>
        <a:lstStyle/>
        <a:p>
          <a:endParaRPr lang="es-PE" sz="1800"/>
        </a:p>
      </dgm:t>
    </dgm:pt>
    <dgm:pt modelId="{202D90B0-4F5D-4FF4-9B47-61E474A2BAF7}">
      <dgm:prSet phldrT="[Texto]" custT="1"/>
      <dgm:spPr>
        <a:solidFill>
          <a:schemeClr val="accent4">
            <a:hueOff val="3465231"/>
            <a:satOff val="-15989"/>
            <a:lumOff val="588"/>
            <a:alpha val="70000"/>
          </a:schemeClr>
        </a:solidFill>
      </dgm:spPr>
      <dgm:t>
        <a:bodyPr/>
        <a:lstStyle/>
        <a:p>
          <a:r>
            <a:rPr lang="es-ES" sz="2000" b="1" dirty="0">
              <a:solidFill>
                <a:schemeClr val="tx1"/>
              </a:solidFill>
            </a:rPr>
            <a:t>Que necesiten: “Conocer qué productos podrían adquirir para sus necesidades”</a:t>
          </a:r>
          <a:endParaRPr lang="es-PE" sz="2000" b="1" dirty="0">
            <a:solidFill>
              <a:schemeClr val="tx1"/>
            </a:solidFill>
          </a:endParaRPr>
        </a:p>
      </dgm:t>
    </dgm:pt>
    <dgm:pt modelId="{F355304B-F06A-4804-A00E-CE7F93E87B09}" type="parTrans" cxnId="{70C92599-8FBD-4823-850F-0FAFF691C651}">
      <dgm:prSet/>
      <dgm:spPr/>
      <dgm:t>
        <a:bodyPr/>
        <a:lstStyle/>
        <a:p>
          <a:endParaRPr lang="es-PE" sz="1800"/>
        </a:p>
      </dgm:t>
    </dgm:pt>
    <dgm:pt modelId="{A27008C8-3D5B-4FA0-87B4-51FAC7B6D7D2}" type="sibTrans" cxnId="{70C92599-8FBD-4823-850F-0FAFF691C651}">
      <dgm:prSet/>
      <dgm:spPr/>
      <dgm:t>
        <a:bodyPr/>
        <a:lstStyle/>
        <a:p>
          <a:endParaRPr lang="es-PE" sz="1800"/>
        </a:p>
      </dgm:t>
    </dgm:pt>
    <dgm:pt modelId="{504E4135-9E71-4ACE-A8D1-74C6F8918806}">
      <dgm:prSet phldrT="[Texto]" custT="1"/>
      <dgm:spPr>
        <a:solidFill>
          <a:srgbClr val="DEA6DE">
            <a:alpha val="70000"/>
          </a:srgbClr>
        </a:solidFill>
        <a:ln>
          <a:noFill/>
        </a:ln>
      </dgm:spPr>
      <dgm:t>
        <a:bodyPr/>
        <a:lstStyle/>
        <a:p>
          <a:r>
            <a:rPr lang="es-ES" sz="2000" b="1" dirty="0">
              <a:solidFill>
                <a:schemeClr val="tx1"/>
              </a:solidFill>
            </a:rPr>
            <a:t>El: “Landing </a:t>
          </a:r>
          <a:r>
            <a:rPr lang="es-ES" sz="2000" b="1" dirty="0" err="1">
              <a:solidFill>
                <a:schemeClr val="tx1"/>
              </a:solidFill>
            </a:rPr>
            <a:t>Multiproducto</a:t>
          </a:r>
          <a:r>
            <a:rPr lang="es-ES" sz="2000" b="1" dirty="0">
              <a:solidFill>
                <a:schemeClr val="tx1"/>
              </a:solidFill>
            </a:rPr>
            <a:t> ”</a:t>
          </a:r>
          <a:endParaRPr lang="es-PE" sz="1100" b="1" dirty="0">
            <a:solidFill>
              <a:schemeClr val="tx1"/>
            </a:solidFill>
          </a:endParaRPr>
        </a:p>
      </dgm:t>
    </dgm:pt>
    <dgm:pt modelId="{2A40C1E9-3BD8-4FBB-AD97-8C2D15C87BB0}" type="parTrans" cxnId="{9094D5A1-C1A6-4158-89F0-B72866667F3C}">
      <dgm:prSet/>
      <dgm:spPr/>
      <dgm:t>
        <a:bodyPr/>
        <a:lstStyle/>
        <a:p>
          <a:endParaRPr lang="es-PE" sz="1800"/>
        </a:p>
      </dgm:t>
    </dgm:pt>
    <dgm:pt modelId="{9ECDB6F1-FC5B-4449-AB73-7BAAA05ACF5C}" type="sibTrans" cxnId="{9094D5A1-C1A6-4158-89F0-B72866667F3C}">
      <dgm:prSet/>
      <dgm:spPr/>
      <dgm:t>
        <a:bodyPr/>
        <a:lstStyle/>
        <a:p>
          <a:endParaRPr lang="es-PE" sz="1800"/>
        </a:p>
      </dgm:t>
    </dgm:pt>
    <dgm:pt modelId="{73AC590E-AFC0-4509-B9EE-84F2010A0AE1}">
      <dgm:prSet phldrT="[Texto]" custT="1"/>
      <dgm:spPr>
        <a:solidFill>
          <a:schemeClr val="accent4">
            <a:hueOff val="10395692"/>
            <a:satOff val="-47968"/>
            <a:lumOff val="1765"/>
            <a:alpha val="70000"/>
          </a:schemeClr>
        </a:solidFill>
      </dgm:spPr>
      <dgm:t>
        <a:bodyPr/>
        <a:lstStyle/>
        <a:p>
          <a:r>
            <a:rPr lang="es-ES" sz="2000" b="1" dirty="0">
              <a:solidFill>
                <a:schemeClr val="tx1"/>
              </a:solidFill>
            </a:rPr>
            <a:t>Ofrece: “</a:t>
          </a:r>
          <a:r>
            <a:rPr lang="es-ES" sz="2000" b="0" dirty="0">
              <a:solidFill>
                <a:schemeClr val="tx1"/>
              </a:solidFill>
            </a:rPr>
            <a:t>Landing que muestra las ofertas que un cliente puede tener para impulsar venta digital</a:t>
          </a:r>
          <a:r>
            <a:rPr lang="es-ES" sz="2000" b="1" dirty="0">
              <a:solidFill>
                <a:schemeClr val="tx1"/>
              </a:solidFill>
            </a:rPr>
            <a:t>“</a:t>
          </a:r>
          <a:endParaRPr lang="es-PE" sz="2000" b="1" dirty="0">
            <a:solidFill>
              <a:schemeClr val="tx1"/>
            </a:solidFill>
          </a:endParaRPr>
        </a:p>
      </dgm:t>
    </dgm:pt>
    <dgm:pt modelId="{3453C7E4-CB55-46E0-9E88-CF1523B011D3}" type="parTrans" cxnId="{902CD3D7-CFFB-4DF3-984C-DAAE65146666}">
      <dgm:prSet/>
      <dgm:spPr/>
      <dgm:t>
        <a:bodyPr/>
        <a:lstStyle/>
        <a:p>
          <a:endParaRPr lang="es-PE" sz="1800"/>
        </a:p>
      </dgm:t>
    </dgm:pt>
    <dgm:pt modelId="{7E1FC0B5-9F3D-4A7D-8AE3-077CFF1A8EF8}" type="sibTrans" cxnId="{902CD3D7-CFFB-4DF3-984C-DAAE65146666}">
      <dgm:prSet/>
      <dgm:spPr/>
      <dgm:t>
        <a:bodyPr/>
        <a:lstStyle/>
        <a:p>
          <a:endParaRPr lang="es-PE" sz="1800"/>
        </a:p>
      </dgm:t>
    </dgm:pt>
    <dgm:pt modelId="{121D29C6-D03B-4075-90CA-7F380B8D0AA7}" type="pres">
      <dgm:prSet presAssocID="{FD8E59CA-6374-4F93-9F20-7F8138531021}" presName="linear" presStyleCnt="0">
        <dgm:presLayoutVars>
          <dgm:dir/>
          <dgm:animLvl val="lvl"/>
          <dgm:resizeHandles val="exact"/>
        </dgm:presLayoutVars>
      </dgm:prSet>
      <dgm:spPr/>
    </dgm:pt>
    <dgm:pt modelId="{46BF5E48-A692-495A-B695-9826CE7CCD12}" type="pres">
      <dgm:prSet presAssocID="{C5CF6DCC-0DE6-4727-B3C3-D73883BFB06A}" presName="parentLin" presStyleCnt="0"/>
      <dgm:spPr/>
    </dgm:pt>
    <dgm:pt modelId="{61DE179E-9ABC-4FF9-9AAE-D0F37D9EDB8D}" type="pres">
      <dgm:prSet presAssocID="{C5CF6DCC-0DE6-4727-B3C3-D73883BFB06A}" presName="parentLeftMargin" presStyleLbl="node1" presStyleIdx="0" presStyleCnt="4"/>
      <dgm:spPr/>
    </dgm:pt>
    <dgm:pt modelId="{E702A8E5-D6C3-43B8-96BA-AF35C263808A}" type="pres">
      <dgm:prSet presAssocID="{C5CF6DCC-0DE6-4727-B3C3-D73883BFB06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06CDFA2-D7F9-4064-8C70-A0A14BB4635D}" type="pres">
      <dgm:prSet presAssocID="{C5CF6DCC-0DE6-4727-B3C3-D73883BFB06A}" presName="negativeSpace" presStyleCnt="0"/>
      <dgm:spPr/>
    </dgm:pt>
    <dgm:pt modelId="{69EC4303-58EF-4305-9764-67E80CED5C3D}" type="pres">
      <dgm:prSet presAssocID="{C5CF6DCC-0DE6-4727-B3C3-D73883BFB06A}" presName="childText" presStyleLbl="conFgAcc1" presStyleIdx="0" presStyleCnt="4">
        <dgm:presLayoutVars>
          <dgm:bulletEnabled val="1"/>
        </dgm:presLayoutVars>
      </dgm:prSet>
      <dgm:spPr/>
    </dgm:pt>
    <dgm:pt modelId="{024E73DC-F235-4BC0-9800-3296048D0605}" type="pres">
      <dgm:prSet presAssocID="{0B7005A4-579B-43E3-B717-F6C816BCD3C4}" presName="spaceBetweenRectangles" presStyleCnt="0"/>
      <dgm:spPr/>
    </dgm:pt>
    <dgm:pt modelId="{3B9A018E-0B0A-4726-82E0-7DA56EBFBF28}" type="pres">
      <dgm:prSet presAssocID="{202D90B0-4F5D-4FF4-9B47-61E474A2BAF7}" presName="parentLin" presStyleCnt="0"/>
      <dgm:spPr/>
    </dgm:pt>
    <dgm:pt modelId="{F9A74423-D004-4246-B966-09E6BACEE72E}" type="pres">
      <dgm:prSet presAssocID="{202D90B0-4F5D-4FF4-9B47-61E474A2BAF7}" presName="parentLeftMargin" presStyleLbl="node1" presStyleIdx="0" presStyleCnt="4"/>
      <dgm:spPr/>
    </dgm:pt>
    <dgm:pt modelId="{D226FBCE-646D-4B11-96F0-CB7BB6CA68E3}" type="pres">
      <dgm:prSet presAssocID="{202D90B0-4F5D-4FF4-9B47-61E474A2BAF7}" presName="parentText" presStyleLbl="node1" presStyleIdx="1" presStyleCnt="4" custLinFactNeighborX="-8732" custLinFactNeighborY="-618">
        <dgm:presLayoutVars>
          <dgm:chMax val="0"/>
          <dgm:bulletEnabled val="1"/>
        </dgm:presLayoutVars>
      </dgm:prSet>
      <dgm:spPr/>
    </dgm:pt>
    <dgm:pt modelId="{A1024D88-CB68-4BF8-AC89-EC6D87D92408}" type="pres">
      <dgm:prSet presAssocID="{202D90B0-4F5D-4FF4-9B47-61E474A2BAF7}" presName="negativeSpace" presStyleCnt="0"/>
      <dgm:spPr/>
    </dgm:pt>
    <dgm:pt modelId="{36E24E51-DAE1-40A9-B180-22AB8E82DCFF}" type="pres">
      <dgm:prSet presAssocID="{202D90B0-4F5D-4FF4-9B47-61E474A2BAF7}" presName="childText" presStyleLbl="conFgAcc1" presStyleIdx="1" presStyleCnt="4">
        <dgm:presLayoutVars>
          <dgm:bulletEnabled val="1"/>
        </dgm:presLayoutVars>
      </dgm:prSet>
      <dgm:spPr/>
    </dgm:pt>
    <dgm:pt modelId="{BD2A36EC-F59B-4B30-9A29-FB58663F3E86}" type="pres">
      <dgm:prSet presAssocID="{A27008C8-3D5B-4FA0-87B4-51FAC7B6D7D2}" presName="spaceBetweenRectangles" presStyleCnt="0"/>
      <dgm:spPr/>
    </dgm:pt>
    <dgm:pt modelId="{E25DB9E9-D895-4BD9-A4CF-F2EE627E7491}" type="pres">
      <dgm:prSet presAssocID="{504E4135-9E71-4ACE-A8D1-74C6F8918806}" presName="parentLin" presStyleCnt="0"/>
      <dgm:spPr/>
    </dgm:pt>
    <dgm:pt modelId="{023B9E35-8562-48F9-8579-E54B6AD45558}" type="pres">
      <dgm:prSet presAssocID="{504E4135-9E71-4ACE-A8D1-74C6F8918806}" presName="parentLeftMargin" presStyleLbl="node1" presStyleIdx="1" presStyleCnt="4"/>
      <dgm:spPr/>
    </dgm:pt>
    <dgm:pt modelId="{08B12AD4-FEB4-4F16-AE2C-B440C8E84078}" type="pres">
      <dgm:prSet presAssocID="{504E4135-9E71-4ACE-A8D1-74C6F891880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BC98C78-FBD3-4483-9A84-B687CFD092D2}" type="pres">
      <dgm:prSet presAssocID="{504E4135-9E71-4ACE-A8D1-74C6F8918806}" presName="negativeSpace" presStyleCnt="0"/>
      <dgm:spPr/>
    </dgm:pt>
    <dgm:pt modelId="{3A6706C8-2519-469F-A4AF-D9A3B394BB74}" type="pres">
      <dgm:prSet presAssocID="{504E4135-9E71-4ACE-A8D1-74C6F8918806}" presName="childText" presStyleLbl="conFgAcc1" presStyleIdx="2" presStyleCnt="4">
        <dgm:presLayoutVars>
          <dgm:bulletEnabled val="1"/>
        </dgm:presLayoutVars>
      </dgm:prSet>
      <dgm:spPr/>
    </dgm:pt>
    <dgm:pt modelId="{24CD66A2-E53C-437B-82F9-A7D2908F205C}" type="pres">
      <dgm:prSet presAssocID="{9ECDB6F1-FC5B-4449-AB73-7BAAA05ACF5C}" presName="spaceBetweenRectangles" presStyleCnt="0"/>
      <dgm:spPr/>
    </dgm:pt>
    <dgm:pt modelId="{E3C39353-1951-4E8A-89B1-CA9FF5CB74B5}" type="pres">
      <dgm:prSet presAssocID="{73AC590E-AFC0-4509-B9EE-84F2010A0AE1}" presName="parentLin" presStyleCnt="0"/>
      <dgm:spPr/>
    </dgm:pt>
    <dgm:pt modelId="{F2738994-E3DA-4B05-81B5-69EF80F3256D}" type="pres">
      <dgm:prSet presAssocID="{73AC590E-AFC0-4509-B9EE-84F2010A0AE1}" presName="parentLeftMargin" presStyleLbl="node1" presStyleIdx="2" presStyleCnt="4"/>
      <dgm:spPr/>
    </dgm:pt>
    <dgm:pt modelId="{EE4A7541-A0B5-413B-928F-ECBC12E2D27F}" type="pres">
      <dgm:prSet presAssocID="{73AC590E-AFC0-4509-B9EE-84F2010A0AE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EE5D05A-47FB-417B-809B-40366DAB9AC5}" type="pres">
      <dgm:prSet presAssocID="{73AC590E-AFC0-4509-B9EE-84F2010A0AE1}" presName="negativeSpace" presStyleCnt="0"/>
      <dgm:spPr/>
    </dgm:pt>
    <dgm:pt modelId="{5A1B3310-1AF7-4836-8AE3-ADFE9464F987}" type="pres">
      <dgm:prSet presAssocID="{73AC590E-AFC0-4509-B9EE-84F2010A0AE1}" presName="childText" presStyleLbl="conFgAcc1" presStyleIdx="3" presStyleCnt="4" custLinFactNeighborY="8957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dgm:spPr>
    </dgm:pt>
  </dgm:ptLst>
  <dgm:cxnLst>
    <dgm:cxn modelId="{F62F8303-F4C6-4A96-BE02-47886767F02E}" type="presOf" srcId="{504E4135-9E71-4ACE-A8D1-74C6F8918806}" destId="{023B9E35-8562-48F9-8579-E54B6AD45558}" srcOrd="0" destOrd="0" presId="urn:microsoft.com/office/officeart/2005/8/layout/list1"/>
    <dgm:cxn modelId="{DEA8B11D-9049-404E-978F-F651E363C8B0}" type="presOf" srcId="{202D90B0-4F5D-4FF4-9B47-61E474A2BAF7}" destId="{D226FBCE-646D-4B11-96F0-CB7BB6CA68E3}" srcOrd="1" destOrd="0" presId="urn:microsoft.com/office/officeart/2005/8/layout/list1"/>
    <dgm:cxn modelId="{73840228-6F7C-4879-BED1-4F35A0B41D5D}" type="presOf" srcId="{504E4135-9E71-4ACE-A8D1-74C6F8918806}" destId="{08B12AD4-FEB4-4F16-AE2C-B440C8E84078}" srcOrd="1" destOrd="0" presId="urn:microsoft.com/office/officeart/2005/8/layout/list1"/>
    <dgm:cxn modelId="{67431B5E-19BF-4D85-AF02-706D34FC290F}" type="presOf" srcId="{73AC590E-AFC0-4509-B9EE-84F2010A0AE1}" destId="{EE4A7541-A0B5-413B-928F-ECBC12E2D27F}" srcOrd="1" destOrd="0" presId="urn:microsoft.com/office/officeart/2005/8/layout/list1"/>
    <dgm:cxn modelId="{FBADA171-5411-4380-9DA4-1077F4508613}" type="presOf" srcId="{202D90B0-4F5D-4FF4-9B47-61E474A2BAF7}" destId="{F9A74423-D004-4246-B966-09E6BACEE72E}" srcOrd="0" destOrd="0" presId="urn:microsoft.com/office/officeart/2005/8/layout/list1"/>
    <dgm:cxn modelId="{70C92599-8FBD-4823-850F-0FAFF691C651}" srcId="{FD8E59CA-6374-4F93-9F20-7F8138531021}" destId="{202D90B0-4F5D-4FF4-9B47-61E474A2BAF7}" srcOrd="1" destOrd="0" parTransId="{F355304B-F06A-4804-A00E-CE7F93E87B09}" sibTransId="{A27008C8-3D5B-4FA0-87B4-51FAC7B6D7D2}"/>
    <dgm:cxn modelId="{9094D5A1-C1A6-4158-89F0-B72866667F3C}" srcId="{FD8E59CA-6374-4F93-9F20-7F8138531021}" destId="{504E4135-9E71-4ACE-A8D1-74C6F8918806}" srcOrd="2" destOrd="0" parTransId="{2A40C1E9-3BD8-4FBB-AD97-8C2D15C87BB0}" sibTransId="{9ECDB6F1-FC5B-4449-AB73-7BAAA05ACF5C}"/>
    <dgm:cxn modelId="{645935AA-5FB9-4D3D-AD22-70A4B91C63F2}" type="presOf" srcId="{73AC590E-AFC0-4509-B9EE-84F2010A0AE1}" destId="{F2738994-E3DA-4B05-81B5-69EF80F3256D}" srcOrd="0" destOrd="0" presId="urn:microsoft.com/office/officeart/2005/8/layout/list1"/>
    <dgm:cxn modelId="{C31221B2-69AF-4DD8-B785-3273BA23AE59}" srcId="{FD8E59CA-6374-4F93-9F20-7F8138531021}" destId="{C5CF6DCC-0DE6-4727-B3C3-D73883BFB06A}" srcOrd="0" destOrd="0" parTransId="{9C67647E-03AE-48C5-A746-2804A2EFB469}" sibTransId="{0B7005A4-579B-43E3-B717-F6C816BCD3C4}"/>
    <dgm:cxn modelId="{6396A7B2-41CE-47F0-AE0D-9EB41F108FEA}" type="presOf" srcId="{FD8E59CA-6374-4F93-9F20-7F8138531021}" destId="{121D29C6-D03B-4075-90CA-7F380B8D0AA7}" srcOrd="0" destOrd="0" presId="urn:microsoft.com/office/officeart/2005/8/layout/list1"/>
    <dgm:cxn modelId="{7A91ABB5-8D53-4F3A-8AD9-8FC265DC0F11}" type="presOf" srcId="{C5CF6DCC-0DE6-4727-B3C3-D73883BFB06A}" destId="{E702A8E5-D6C3-43B8-96BA-AF35C263808A}" srcOrd="1" destOrd="0" presId="urn:microsoft.com/office/officeart/2005/8/layout/list1"/>
    <dgm:cxn modelId="{E0739EC9-2A10-4A93-A2B7-A3F72034C24D}" type="presOf" srcId="{C5CF6DCC-0DE6-4727-B3C3-D73883BFB06A}" destId="{61DE179E-9ABC-4FF9-9AAE-D0F37D9EDB8D}" srcOrd="0" destOrd="0" presId="urn:microsoft.com/office/officeart/2005/8/layout/list1"/>
    <dgm:cxn modelId="{902CD3D7-CFFB-4DF3-984C-DAAE65146666}" srcId="{FD8E59CA-6374-4F93-9F20-7F8138531021}" destId="{73AC590E-AFC0-4509-B9EE-84F2010A0AE1}" srcOrd="3" destOrd="0" parTransId="{3453C7E4-CB55-46E0-9E88-CF1523B011D3}" sibTransId="{7E1FC0B5-9F3D-4A7D-8AE3-077CFF1A8EF8}"/>
    <dgm:cxn modelId="{BB542B65-5A04-47EC-81F0-1011EF9C9B0A}" type="presParOf" srcId="{121D29C6-D03B-4075-90CA-7F380B8D0AA7}" destId="{46BF5E48-A692-495A-B695-9826CE7CCD12}" srcOrd="0" destOrd="0" presId="urn:microsoft.com/office/officeart/2005/8/layout/list1"/>
    <dgm:cxn modelId="{77489EBB-6AA2-444E-ACFF-40CFEEB55F5C}" type="presParOf" srcId="{46BF5E48-A692-495A-B695-9826CE7CCD12}" destId="{61DE179E-9ABC-4FF9-9AAE-D0F37D9EDB8D}" srcOrd="0" destOrd="0" presId="urn:microsoft.com/office/officeart/2005/8/layout/list1"/>
    <dgm:cxn modelId="{2E1AE88A-C7CE-417E-9EFB-55382B3B1E2B}" type="presParOf" srcId="{46BF5E48-A692-495A-B695-9826CE7CCD12}" destId="{E702A8E5-D6C3-43B8-96BA-AF35C263808A}" srcOrd="1" destOrd="0" presId="urn:microsoft.com/office/officeart/2005/8/layout/list1"/>
    <dgm:cxn modelId="{8AB17E14-A38F-478A-93CE-6F4FB911DBD8}" type="presParOf" srcId="{121D29C6-D03B-4075-90CA-7F380B8D0AA7}" destId="{A06CDFA2-D7F9-4064-8C70-A0A14BB4635D}" srcOrd="1" destOrd="0" presId="urn:microsoft.com/office/officeart/2005/8/layout/list1"/>
    <dgm:cxn modelId="{DBBAF034-0B53-41FD-8C40-A5C2FF426AA8}" type="presParOf" srcId="{121D29C6-D03B-4075-90CA-7F380B8D0AA7}" destId="{69EC4303-58EF-4305-9764-67E80CED5C3D}" srcOrd="2" destOrd="0" presId="urn:microsoft.com/office/officeart/2005/8/layout/list1"/>
    <dgm:cxn modelId="{CAE9E65D-7747-48A4-B881-BE72BDF57668}" type="presParOf" srcId="{121D29C6-D03B-4075-90CA-7F380B8D0AA7}" destId="{024E73DC-F235-4BC0-9800-3296048D0605}" srcOrd="3" destOrd="0" presId="urn:microsoft.com/office/officeart/2005/8/layout/list1"/>
    <dgm:cxn modelId="{C17CDF5C-BA07-4D2F-8275-EAABE2D7200A}" type="presParOf" srcId="{121D29C6-D03B-4075-90CA-7F380B8D0AA7}" destId="{3B9A018E-0B0A-4726-82E0-7DA56EBFBF28}" srcOrd="4" destOrd="0" presId="urn:microsoft.com/office/officeart/2005/8/layout/list1"/>
    <dgm:cxn modelId="{4F768F9E-274F-43B9-BB85-9F35CA3325BC}" type="presParOf" srcId="{3B9A018E-0B0A-4726-82E0-7DA56EBFBF28}" destId="{F9A74423-D004-4246-B966-09E6BACEE72E}" srcOrd="0" destOrd="0" presId="urn:microsoft.com/office/officeart/2005/8/layout/list1"/>
    <dgm:cxn modelId="{3488B439-9C27-4BD6-828D-B435678FFFA7}" type="presParOf" srcId="{3B9A018E-0B0A-4726-82E0-7DA56EBFBF28}" destId="{D226FBCE-646D-4B11-96F0-CB7BB6CA68E3}" srcOrd="1" destOrd="0" presId="urn:microsoft.com/office/officeart/2005/8/layout/list1"/>
    <dgm:cxn modelId="{60968A63-CEA0-427B-A6C2-26FE41DEA0AD}" type="presParOf" srcId="{121D29C6-D03B-4075-90CA-7F380B8D0AA7}" destId="{A1024D88-CB68-4BF8-AC89-EC6D87D92408}" srcOrd="5" destOrd="0" presId="urn:microsoft.com/office/officeart/2005/8/layout/list1"/>
    <dgm:cxn modelId="{BAAC6FE5-D9FE-4BD3-BE50-E4C13FA98F38}" type="presParOf" srcId="{121D29C6-D03B-4075-90CA-7F380B8D0AA7}" destId="{36E24E51-DAE1-40A9-B180-22AB8E82DCFF}" srcOrd="6" destOrd="0" presId="urn:microsoft.com/office/officeart/2005/8/layout/list1"/>
    <dgm:cxn modelId="{D1DC747B-79A7-428B-8BC5-3DA3AC705930}" type="presParOf" srcId="{121D29C6-D03B-4075-90CA-7F380B8D0AA7}" destId="{BD2A36EC-F59B-4B30-9A29-FB58663F3E86}" srcOrd="7" destOrd="0" presId="urn:microsoft.com/office/officeart/2005/8/layout/list1"/>
    <dgm:cxn modelId="{9DA69322-D39A-43A6-8EBB-AE4AB3CE5E40}" type="presParOf" srcId="{121D29C6-D03B-4075-90CA-7F380B8D0AA7}" destId="{E25DB9E9-D895-4BD9-A4CF-F2EE627E7491}" srcOrd="8" destOrd="0" presId="urn:microsoft.com/office/officeart/2005/8/layout/list1"/>
    <dgm:cxn modelId="{644341E4-7B9B-455B-9028-7614A835C50E}" type="presParOf" srcId="{E25DB9E9-D895-4BD9-A4CF-F2EE627E7491}" destId="{023B9E35-8562-48F9-8579-E54B6AD45558}" srcOrd="0" destOrd="0" presId="urn:microsoft.com/office/officeart/2005/8/layout/list1"/>
    <dgm:cxn modelId="{04CE25E2-9FA7-46D2-98BE-0431E0A8CD93}" type="presParOf" srcId="{E25DB9E9-D895-4BD9-A4CF-F2EE627E7491}" destId="{08B12AD4-FEB4-4F16-AE2C-B440C8E84078}" srcOrd="1" destOrd="0" presId="urn:microsoft.com/office/officeart/2005/8/layout/list1"/>
    <dgm:cxn modelId="{5E1B4F12-5112-4846-AF94-BA7814512F95}" type="presParOf" srcId="{121D29C6-D03B-4075-90CA-7F380B8D0AA7}" destId="{1BC98C78-FBD3-4483-9A84-B687CFD092D2}" srcOrd="9" destOrd="0" presId="urn:microsoft.com/office/officeart/2005/8/layout/list1"/>
    <dgm:cxn modelId="{ECA27836-FA37-479E-A69B-C0E5847DE8EF}" type="presParOf" srcId="{121D29C6-D03B-4075-90CA-7F380B8D0AA7}" destId="{3A6706C8-2519-469F-A4AF-D9A3B394BB74}" srcOrd="10" destOrd="0" presId="urn:microsoft.com/office/officeart/2005/8/layout/list1"/>
    <dgm:cxn modelId="{C8819BCE-799F-4A9F-AEE3-9444D0DB0646}" type="presParOf" srcId="{121D29C6-D03B-4075-90CA-7F380B8D0AA7}" destId="{24CD66A2-E53C-437B-82F9-A7D2908F205C}" srcOrd="11" destOrd="0" presId="urn:microsoft.com/office/officeart/2005/8/layout/list1"/>
    <dgm:cxn modelId="{2EB279B9-6AD2-4867-8126-04080833CB50}" type="presParOf" srcId="{121D29C6-D03B-4075-90CA-7F380B8D0AA7}" destId="{E3C39353-1951-4E8A-89B1-CA9FF5CB74B5}" srcOrd="12" destOrd="0" presId="urn:microsoft.com/office/officeart/2005/8/layout/list1"/>
    <dgm:cxn modelId="{568675EE-E1F0-4A0B-B179-5F9655DE2943}" type="presParOf" srcId="{E3C39353-1951-4E8A-89B1-CA9FF5CB74B5}" destId="{F2738994-E3DA-4B05-81B5-69EF80F3256D}" srcOrd="0" destOrd="0" presId="urn:microsoft.com/office/officeart/2005/8/layout/list1"/>
    <dgm:cxn modelId="{DA96F6A7-835B-46EC-AF0F-4AE1FCC1EC21}" type="presParOf" srcId="{E3C39353-1951-4E8A-89B1-CA9FF5CB74B5}" destId="{EE4A7541-A0B5-413B-928F-ECBC12E2D27F}" srcOrd="1" destOrd="0" presId="urn:microsoft.com/office/officeart/2005/8/layout/list1"/>
    <dgm:cxn modelId="{C5EC9BC7-BBA9-42BF-BF91-38B95F73C9C7}" type="presParOf" srcId="{121D29C6-D03B-4075-90CA-7F380B8D0AA7}" destId="{1EE5D05A-47FB-417B-809B-40366DAB9AC5}" srcOrd="13" destOrd="0" presId="urn:microsoft.com/office/officeart/2005/8/layout/list1"/>
    <dgm:cxn modelId="{91F5FB79-3234-4E7D-899B-5418279EED93}" type="presParOf" srcId="{121D29C6-D03B-4075-90CA-7F380B8D0AA7}" destId="{5A1B3310-1AF7-4836-8AE3-ADFE9464F98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717987-B9C8-4928-A811-4AB86A1C686B}" type="doc">
      <dgm:prSet loTypeId="urn:microsoft.com/office/officeart/2005/8/layout/cycle4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CC38E323-4CC4-4056-B00A-8E3224E8AF2C}">
      <dgm:prSet phldrT="[Texto]"/>
      <dgm:spPr>
        <a:solidFill>
          <a:schemeClr val="accent4">
            <a:hueOff val="0"/>
            <a:satOff val="0"/>
            <a:lumOff val="0"/>
            <a:alpha val="70000"/>
          </a:schemeClr>
        </a:solidFill>
      </dgm:spPr>
      <dgm:t>
        <a:bodyPr/>
        <a:lstStyle/>
        <a:p>
          <a:r>
            <a:rPr lang="es-ES" dirty="0">
              <a:solidFill>
                <a:schemeClr val="tx1"/>
              </a:solidFill>
            </a:rPr>
            <a:t>Es</a:t>
          </a:r>
          <a:endParaRPr lang="es-PE" dirty="0">
            <a:solidFill>
              <a:schemeClr val="tx1"/>
            </a:solidFill>
          </a:endParaRPr>
        </a:p>
      </dgm:t>
    </dgm:pt>
    <dgm:pt modelId="{8E8880AE-8702-4C8C-8E96-96626EDA2317}" type="parTrans" cxnId="{DF0DA276-6429-41A9-9D41-4C275A469A62}">
      <dgm:prSet/>
      <dgm:spPr/>
      <dgm:t>
        <a:bodyPr/>
        <a:lstStyle/>
        <a:p>
          <a:endParaRPr lang="es-PE"/>
        </a:p>
      </dgm:t>
    </dgm:pt>
    <dgm:pt modelId="{9B31FA4C-0A39-4A14-B522-E6F91AAA4F79}" type="sibTrans" cxnId="{DF0DA276-6429-41A9-9D41-4C275A469A62}">
      <dgm:prSet/>
      <dgm:spPr/>
      <dgm:t>
        <a:bodyPr/>
        <a:lstStyle/>
        <a:p>
          <a:endParaRPr lang="es-PE"/>
        </a:p>
      </dgm:t>
    </dgm:pt>
    <dgm:pt modelId="{1A22D28D-1A41-40FB-A133-F248B5CD6D34}">
      <dgm:prSet phldrT="[Texto]"/>
      <dgm:spPr>
        <a:solidFill>
          <a:schemeClr val="accent4">
            <a:hueOff val="3465231"/>
            <a:satOff val="-15989"/>
            <a:lumOff val="588"/>
            <a:alpha val="70000"/>
          </a:schemeClr>
        </a:solidFill>
      </dgm:spPr>
      <dgm:t>
        <a:bodyPr/>
        <a:lstStyle/>
        <a:p>
          <a:r>
            <a:rPr lang="es-ES" dirty="0">
              <a:solidFill>
                <a:schemeClr val="tx1"/>
              </a:solidFill>
            </a:rPr>
            <a:t>No es</a:t>
          </a:r>
          <a:endParaRPr lang="es-PE" dirty="0">
            <a:solidFill>
              <a:schemeClr val="tx1"/>
            </a:solidFill>
          </a:endParaRPr>
        </a:p>
      </dgm:t>
    </dgm:pt>
    <dgm:pt modelId="{210F3188-F772-4B36-880A-242EDC622507}" type="parTrans" cxnId="{0DBDB90A-5FD5-4E53-AF44-3A5D385E938B}">
      <dgm:prSet/>
      <dgm:spPr/>
      <dgm:t>
        <a:bodyPr/>
        <a:lstStyle/>
        <a:p>
          <a:endParaRPr lang="es-PE"/>
        </a:p>
      </dgm:t>
    </dgm:pt>
    <dgm:pt modelId="{7E6FDF85-5DED-4083-A155-8298E4358B63}" type="sibTrans" cxnId="{0DBDB90A-5FD5-4E53-AF44-3A5D385E938B}">
      <dgm:prSet/>
      <dgm:spPr/>
      <dgm:t>
        <a:bodyPr/>
        <a:lstStyle/>
        <a:p>
          <a:endParaRPr lang="es-PE"/>
        </a:p>
      </dgm:t>
    </dgm:pt>
    <dgm:pt modelId="{91A8E47D-D41A-4408-A8EC-8380E9AAA442}">
      <dgm:prSet phldrT="[Texto]"/>
      <dgm:spPr>
        <a:solidFill>
          <a:srgbClr val="DEA6DE">
            <a:alpha val="70000"/>
          </a:srgbClr>
        </a:solidFill>
      </dgm:spPr>
      <dgm:t>
        <a:bodyPr/>
        <a:lstStyle/>
        <a:p>
          <a:r>
            <a:rPr lang="es-ES" dirty="0">
              <a:solidFill>
                <a:schemeClr val="tx1"/>
              </a:solidFill>
            </a:rPr>
            <a:t>No Hace</a:t>
          </a:r>
          <a:endParaRPr lang="es-PE" dirty="0">
            <a:solidFill>
              <a:schemeClr val="tx1"/>
            </a:solidFill>
          </a:endParaRPr>
        </a:p>
      </dgm:t>
    </dgm:pt>
    <dgm:pt modelId="{8DEC25A5-D3EB-4DC5-B763-D4DC8A8EA512}" type="parTrans" cxnId="{C2287808-245C-4B5B-B8CB-3641B1FD68F0}">
      <dgm:prSet/>
      <dgm:spPr/>
      <dgm:t>
        <a:bodyPr/>
        <a:lstStyle/>
        <a:p>
          <a:endParaRPr lang="es-PE"/>
        </a:p>
      </dgm:t>
    </dgm:pt>
    <dgm:pt modelId="{3661BAA2-84AB-472B-8864-AAFEF932F53B}" type="sibTrans" cxnId="{C2287808-245C-4B5B-B8CB-3641B1FD68F0}">
      <dgm:prSet/>
      <dgm:spPr/>
      <dgm:t>
        <a:bodyPr/>
        <a:lstStyle/>
        <a:p>
          <a:endParaRPr lang="es-PE"/>
        </a:p>
      </dgm:t>
    </dgm:pt>
    <dgm:pt modelId="{FEE5BD26-8FF1-4AB9-B4B3-0DC637F10698}">
      <dgm:prSet phldrT="[Texto]" custT="1"/>
      <dgm:spPr/>
      <dgm:t>
        <a:bodyPr/>
        <a:lstStyle/>
        <a:p>
          <a:r>
            <a:rPr lang="es-PE" sz="1400" dirty="0">
              <a:solidFill>
                <a:schemeClr val="tx1"/>
              </a:solidFill>
            </a:rPr>
            <a:t>No permite comunicación  con el cliente. </a:t>
          </a:r>
        </a:p>
      </dgm:t>
    </dgm:pt>
    <dgm:pt modelId="{FA6964F7-CDB0-47F2-B025-8A6D72031282}" type="parTrans" cxnId="{0C9083ED-FF2F-42BF-8044-679B28E9DF1C}">
      <dgm:prSet/>
      <dgm:spPr/>
      <dgm:t>
        <a:bodyPr/>
        <a:lstStyle/>
        <a:p>
          <a:endParaRPr lang="es-PE"/>
        </a:p>
      </dgm:t>
    </dgm:pt>
    <dgm:pt modelId="{9D71382C-09AD-479E-843F-52875A50AC43}" type="sibTrans" cxnId="{0C9083ED-FF2F-42BF-8044-679B28E9DF1C}">
      <dgm:prSet/>
      <dgm:spPr/>
      <dgm:t>
        <a:bodyPr/>
        <a:lstStyle/>
        <a:p>
          <a:endParaRPr lang="es-PE"/>
        </a:p>
      </dgm:t>
    </dgm:pt>
    <dgm:pt modelId="{1EEEE2AC-761E-410B-9ED1-145099F31DAF}">
      <dgm:prSet phldrT="[Texto]"/>
      <dgm:spPr>
        <a:solidFill>
          <a:schemeClr val="accent4">
            <a:hueOff val="10395692"/>
            <a:satOff val="-47968"/>
            <a:lumOff val="1765"/>
            <a:alpha val="70000"/>
          </a:schemeClr>
        </a:solidFill>
      </dgm:spPr>
      <dgm:t>
        <a:bodyPr/>
        <a:lstStyle/>
        <a:p>
          <a:r>
            <a:rPr lang="es-ES" dirty="0">
              <a:solidFill>
                <a:schemeClr val="tx1"/>
              </a:solidFill>
            </a:rPr>
            <a:t>Hace</a:t>
          </a:r>
          <a:endParaRPr lang="es-PE" dirty="0">
            <a:solidFill>
              <a:schemeClr val="tx1"/>
            </a:solidFill>
          </a:endParaRPr>
        </a:p>
      </dgm:t>
    </dgm:pt>
    <dgm:pt modelId="{BB6A5067-AF63-4BAA-BD4E-CC105F63BB4E}" type="parTrans" cxnId="{885002B7-0F8D-40F4-A6DB-D983C495E3F6}">
      <dgm:prSet/>
      <dgm:spPr/>
      <dgm:t>
        <a:bodyPr/>
        <a:lstStyle/>
        <a:p>
          <a:endParaRPr lang="es-PE"/>
        </a:p>
      </dgm:t>
    </dgm:pt>
    <dgm:pt modelId="{D6C75E71-BD19-4ABA-9081-731C0D3FCAD3}" type="sibTrans" cxnId="{885002B7-0F8D-40F4-A6DB-D983C495E3F6}">
      <dgm:prSet/>
      <dgm:spPr/>
      <dgm:t>
        <a:bodyPr/>
        <a:lstStyle/>
        <a:p>
          <a:endParaRPr lang="es-PE"/>
        </a:p>
      </dgm:t>
    </dgm:pt>
    <dgm:pt modelId="{8FA1EA8B-A87D-4A5C-92C0-511744D5B17D}">
      <dgm:prSet phldrT="[Texto]" custT="1"/>
      <dgm:spPr/>
      <dgm:t>
        <a:bodyPr/>
        <a:lstStyle/>
        <a:p>
          <a:r>
            <a:rPr lang="es-PE" sz="1400" dirty="0">
              <a:solidFill>
                <a:schemeClr val="tx1"/>
              </a:solidFill>
            </a:rPr>
            <a:t>Landing que </a:t>
          </a:r>
          <a:r>
            <a:rPr lang="es-ES" sz="1400" b="0" dirty="0">
              <a:solidFill>
                <a:schemeClr val="tx1"/>
              </a:solidFill>
            </a:rPr>
            <a:t>muestra información sobre las ofertas que un cliente puede tener para adquirir un producto por el canal digital.</a:t>
          </a:r>
          <a:endParaRPr lang="es-PE" sz="1400" dirty="0">
            <a:solidFill>
              <a:schemeClr val="tx1"/>
            </a:solidFill>
          </a:endParaRPr>
        </a:p>
      </dgm:t>
    </dgm:pt>
    <dgm:pt modelId="{F6E13DDE-EE7D-42AA-A00B-15DF5FD7F9CF}" type="parTrans" cxnId="{D5F0CE93-F727-42C6-AE5E-D97E586E9369}">
      <dgm:prSet/>
      <dgm:spPr/>
      <dgm:t>
        <a:bodyPr/>
        <a:lstStyle/>
        <a:p>
          <a:endParaRPr lang="es-ES"/>
        </a:p>
      </dgm:t>
    </dgm:pt>
    <dgm:pt modelId="{74AB3CE5-148E-46C9-8374-F8F2558A395E}" type="sibTrans" cxnId="{D5F0CE93-F727-42C6-AE5E-D97E586E9369}">
      <dgm:prSet/>
      <dgm:spPr/>
      <dgm:t>
        <a:bodyPr/>
        <a:lstStyle/>
        <a:p>
          <a:endParaRPr lang="es-ES"/>
        </a:p>
      </dgm:t>
    </dgm:pt>
    <dgm:pt modelId="{AEBAB169-64F7-4FD9-B143-9334771F57C5}">
      <dgm:prSet phldrT="[Texto]" custT="1"/>
      <dgm:spPr/>
      <dgm:t>
        <a:bodyPr/>
        <a:lstStyle/>
        <a:p>
          <a:r>
            <a:rPr lang="es-PE" sz="1400" dirty="0">
              <a:solidFill>
                <a:schemeClr val="tx1"/>
              </a:solidFill>
            </a:rPr>
            <a:t>Landing actual de productos que brinda información general</a:t>
          </a:r>
        </a:p>
      </dgm:t>
    </dgm:pt>
    <dgm:pt modelId="{69F36B59-8D5E-41C0-AE02-C197BCD4C17D}" type="parTrans" cxnId="{BB6F54EA-593A-4ED7-A237-1BE63B80CA6C}">
      <dgm:prSet/>
      <dgm:spPr/>
      <dgm:t>
        <a:bodyPr/>
        <a:lstStyle/>
        <a:p>
          <a:endParaRPr lang="es-ES"/>
        </a:p>
      </dgm:t>
    </dgm:pt>
    <dgm:pt modelId="{4F6B5F6C-0BD0-4913-AC76-541B62EA14CC}" type="sibTrans" cxnId="{BB6F54EA-593A-4ED7-A237-1BE63B80CA6C}">
      <dgm:prSet/>
      <dgm:spPr/>
      <dgm:t>
        <a:bodyPr/>
        <a:lstStyle/>
        <a:p>
          <a:endParaRPr lang="es-ES"/>
        </a:p>
      </dgm:t>
    </dgm:pt>
    <dgm:pt modelId="{7EA3404F-BD7B-45F6-BFC3-97A1868867D4}">
      <dgm:prSet phldrT="[Texto]" custT="1"/>
      <dgm:spPr/>
      <dgm:t>
        <a:bodyPr/>
        <a:lstStyle/>
        <a:p>
          <a:endParaRPr lang="es-PE" sz="1400" dirty="0">
            <a:solidFill>
              <a:schemeClr val="tx1"/>
            </a:solidFill>
          </a:endParaRPr>
        </a:p>
      </dgm:t>
    </dgm:pt>
    <dgm:pt modelId="{E041244C-68FB-4734-8E05-947961FB4CB4}" type="parTrans" cxnId="{E3539CD7-AE2E-4525-876F-5FD113695A97}">
      <dgm:prSet/>
      <dgm:spPr/>
      <dgm:t>
        <a:bodyPr/>
        <a:lstStyle/>
        <a:p>
          <a:endParaRPr lang="es-ES"/>
        </a:p>
      </dgm:t>
    </dgm:pt>
    <dgm:pt modelId="{26C4C0EC-AB4C-48D2-8701-93C5FD5E7748}" type="sibTrans" cxnId="{E3539CD7-AE2E-4525-876F-5FD113695A97}">
      <dgm:prSet/>
      <dgm:spPr/>
      <dgm:t>
        <a:bodyPr/>
        <a:lstStyle/>
        <a:p>
          <a:endParaRPr lang="es-ES"/>
        </a:p>
      </dgm:t>
    </dgm:pt>
    <dgm:pt modelId="{D826C736-6B89-4DF1-8BE2-1F0464D0E16B}">
      <dgm:prSet phldrT="[Texto]" custT="1"/>
      <dgm:spPr/>
      <dgm:t>
        <a:bodyPr/>
        <a:lstStyle/>
        <a:p>
          <a:r>
            <a:rPr lang="es-PE" sz="1400" dirty="0">
              <a:solidFill>
                <a:schemeClr val="tx1"/>
              </a:solidFill>
            </a:rPr>
            <a:t>Permite realizar </a:t>
          </a:r>
          <a:br>
            <a:rPr lang="es-PE" sz="1400" dirty="0">
              <a:solidFill>
                <a:schemeClr val="tx1"/>
              </a:solidFill>
            </a:rPr>
          </a:br>
          <a:r>
            <a:rPr lang="es-PE" sz="1400" dirty="0">
              <a:solidFill>
                <a:schemeClr val="tx1"/>
              </a:solidFill>
            </a:rPr>
            <a:t>visualizar las ofertas vigentes de un cliente</a:t>
          </a:r>
        </a:p>
      </dgm:t>
    </dgm:pt>
    <dgm:pt modelId="{2BAE9521-9347-4C41-A9BF-B223A8BDBD67}" type="parTrans" cxnId="{5660E844-2143-4EED-936E-90EF1EC81664}">
      <dgm:prSet/>
      <dgm:spPr/>
      <dgm:t>
        <a:bodyPr/>
        <a:lstStyle/>
        <a:p>
          <a:endParaRPr lang="es-ES"/>
        </a:p>
      </dgm:t>
    </dgm:pt>
    <dgm:pt modelId="{FBF467BB-932D-42F4-AF74-43CF5AB22BFD}" type="sibTrans" cxnId="{5660E844-2143-4EED-936E-90EF1EC81664}">
      <dgm:prSet/>
      <dgm:spPr/>
      <dgm:t>
        <a:bodyPr/>
        <a:lstStyle/>
        <a:p>
          <a:endParaRPr lang="es-ES"/>
        </a:p>
      </dgm:t>
    </dgm:pt>
    <dgm:pt modelId="{4E49EF46-EE99-4BB4-83E1-4E45E09A7F07}">
      <dgm:prSet phldrT="[Texto]" custT="1"/>
      <dgm:spPr/>
      <dgm:t>
        <a:bodyPr/>
        <a:lstStyle/>
        <a:p>
          <a:r>
            <a:rPr lang="es-PE" sz="1400" dirty="0">
              <a:solidFill>
                <a:schemeClr val="tx1"/>
              </a:solidFill>
            </a:rPr>
            <a:t>Resolver dudas al instante. </a:t>
          </a:r>
        </a:p>
      </dgm:t>
    </dgm:pt>
    <dgm:pt modelId="{97F140D7-CEEE-42F0-8EA8-88FE8C5A4530}" type="parTrans" cxnId="{B95F8072-B0B2-4519-8C7A-124A42C464F0}">
      <dgm:prSet/>
      <dgm:spPr/>
      <dgm:t>
        <a:bodyPr/>
        <a:lstStyle/>
        <a:p>
          <a:endParaRPr lang="es-ES"/>
        </a:p>
      </dgm:t>
    </dgm:pt>
    <dgm:pt modelId="{10DAD907-6D0A-4741-8575-C41B8168D580}" type="sibTrans" cxnId="{B95F8072-B0B2-4519-8C7A-124A42C464F0}">
      <dgm:prSet/>
      <dgm:spPr/>
      <dgm:t>
        <a:bodyPr/>
        <a:lstStyle/>
        <a:p>
          <a:endParaRPr lang="es-ES"/>
        </a:p>
      </dgm:t>
    </dgm:pt>
    <dgm:pt modelId="{2E79293D-18DC-4633-A398-845D6AD34E07}">
      <dgm:prSet phldrT="[Texto]" custT="1"/>
      <dgm:spPr/>
      <dgm:t>
        <a:bodyPr/>
        <a:lstStyle/>
        <a:p>
          <a:endParaRPr lang="es-PE" sz="1400" dirty="0">
            <a:solidFill>
              <a:schemeClr val="tx1"/>
            </a:solidFill>
          </a:endParaRPr>
        </a:p>
      </dgm:t>
    </dgm:pt>
    <dgm:pt modelId="{7C2A7BCA-4AD2-45F3-A832-E61AB1C1A39A}" type="parTrans" cxnId="{0B18183E-9CD0-4D59-8850-7C49F2671167}">
      <dgm:prSet/>
      <dgm:spPr/>
      <dgm:t>
        <a:bodyPr/>
        <a:lstStyle/>
        <a:p>
          <a:endParaRPr lang="es-ES"/>
        </a:p>
      </dgm:t>
    </dgm:pt>
    <dgm:pt modelId="{94F77255-CE1C-40C4-B658-0B3B5CF84D69}" type="sibTrans" cxnId="{0B18183E-9CD0-4D59-8850-7C49F2671167}">
      <dgm:prSet/>
      <dgm:spPr/>
      <dgm:t>
        <a:bodyPr/>
        <a:lstStyle/>
        <a:p>
          <a:endParaRPr lang="es-ES"/>
        </a:p>
      </dgm:t>
    </dgm:pt>
    <dgm:pt modelId="{213FB629-C8F2-41F9-B116-27703580CDF4}">
      <dgm:prSet phldrT="[Texto]" custT="1"/>
      <dgm:spPr/>
      <dgm:t>
        <a:bodyPr/>
        <a:lstStyle/>
        <a:p>
          <a:endParaRPr lang="es-PE" sz="1400" dirty="0">
            <a:solidFill>
              <a:schemeClr val="tx1"/>
            </a:solidFill>
          </a:endParaRPr>
        </a:p>
      </dgm:t>
    </dgm:pt>
    <dgm:pt modelId="{A805A6D4-F226-4B6A-8937-801ABA140A56}" type="parTrans" cxnId="{E8C93436-AABC-4053-8EA2-C685C2D92955}">
      <dgm:prSet/>
      <dgm:spPr/>
      <dgm:t>
        <a:bodyPr/>
        <a:lstStyle/>
        <a:p>
          <a:endParaRPr lang="es-ES"/>
        </a:p>
      </dgm:t>
    </dgm:pt>
    <dgm:pt modelId="{75D22A47-0110-42AC-A2F8-E2A750ACF4D7}" type="sibTrans" cxnId="{E8C93436-AABC-4053-8EA2-C685C2D92955}">
      <dgm:prSet/>
      <dgm:spPr/>
      <dgm:t>
        <a:bodyPr/>
        <a:lstStyle/>
        <a:p>
          <a:endParaRPr lang="es-ES"/>
        </a:p>
      </dgm:t>
    </dgm:pt>
    <dgm:pt modelId="{AA66D5EA-9603-4A3A-B4D2-E16528A2D42D}">
      <dgm:prSet phldrT="[Texto]" custT="1"/>
      <dgm:spPr/>
      <dgm:t>
        <a:bodyPr/>
        <a:lstStyle/>
        <a:p>
          <a:endParaRPr lang="es-PE" sz="1400" dirty="0">
            <a:solidFill>
              <a:schemeClr val="tx1"/>
            </a:solidFill>
          </a:endParaRPr>
        </a:p>
      </dgm:t>
    </dgm:pt>
    <dgm:pt modelId="{DAA82F95-64D1-431F-800C-11B8BA08215C}" type="parTrans" cxnId="{6F048016-5965-40AB-B318-1F48AFB3B902}">
      <dgm:prSet/>
      <dgm:spPr/>
      <dgm:t>
        <a:bodyPr/>
        <a:lstStyle/>
        <a:p>
          <a:endParaRPr lang="es-ES"/>
        </a:p>
      </dgm:t>
    </dgm:pt>
    <dgm:pt modelId="{2A2BF7B2-1CE9-44FE-B286-CBF85D700DFC}" type="sibTrans" cxnId="{6F048016-5965-40AB-B318-1F48AFB3B902}">
      <dgm:prSet/>
      <dgm:spPr/>
      <dgm:t>
        <a:bodyPr/>
        <a:lstStyle/>
        <a:p>
          <a:endParaRPr lang="es-ES"/>
        </a:p>
      </dgm:t>
    </dgm:pt>
    <dgm:pt modelId="{4B2FD95F-9B56-4B58-8FDC-35AF89BF2EBE}" type="pres">
      <dgm:prSet presAssocID="{8D717987-B9C8-4928-A811-4AB86A1C686B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55882D7E-7DDC-4720-B2A0-6B14181E8FA0}" type="pres">
      <dgm:prSet presAssocID="{8D717987-B9C8-4928-A811-4AB86A1C686B}" presName="children" presStyleCnt="0"/>
      <dgm:spPr/>
    </dgm:pt>
    <dgm:pt modelId="{C65DC519-E6C0-4F07-A4C8-B5C0BA23FA72}" type="pres">
      <dgm:prSet presAssocID="{8D717987-B9C8-4928-A811-4AB86A1C686B}" presName="child1group" presStyleCnt="0"/>
      <dgm:spPr/>
    </dgm:pt>
    <dgm:pt modelId="{7C64A3E4-17D0-4FE1-AD0F-D739FA24C3D9}" type="pres">
      <dgm:prSet presAssocID="{8D717987-B9C8-4928-A811-4AB86A1C686B}" presName="child1" presStyleLbl="bgAcc1" presStyleIdx="0" presStyleCnt="4" custScaleX="127795" custScaleY="152115" custLinFactNeighborX="-22476" custLinFactNeighborY="20756"/>
      <dgm:spPr/>
    </dgm:pt>
    <dgm:pt modelId="{ADD31DF9-02A4-4121-83E4-627E92B99D7D}" type="pres">
      <dgm:prSet presAssocID="{8D717987-B9C8-4928-A811-4AB86A1C686B}" presName="child1Text" presStyleLbl="bgAcc1" presStyleIdx="0" presStyleCnt="4">
        <dgm:presLayoutVars>
          <dgm:bulletEnabled val="1"/>
        </dgm:presLayoutVars>
      </dgm:prSet>
      <dgm:spPr/>
    </dgm:pt>
    <dgm:pt modelId="{6AE22098-EB70-4E8B-91F8-245EF4555BE3}" type="pres">
      <dgm:prSet presAssocID="{8D717987-B9C8-4928-A811-4AB86A1C686B}" presName="child2group" presStyleCnt="0"/>
      <dgm:spPr/>
    </dgm:pt>
    <dgm:pt modelId="{DE31CEC7-FC15-40CF-88DB-419C62F4D26E}" type="pres">
      <dgm:prSet presAssocID="{8D717987-B9C8-4928-A811-4AB86A1C686B}" presName="child2" presStyleLbl="bgAcc1" presStyleIdx="1" presStyleCnt="4" custScaleX="126544" custScaleY="151650" custLinFactNeighborX="25084" custLinFactNeighborY="17215"/>
      <dgm:spPr/>
    </dgm:pt>
    <dgm:pt modelId="{397147B8-A4C0-410A-9EC4-6F58CEAF4DD5}" type="pres">
      <dgm:prSet presAssocID="{8D717987-B9C8-4928-A811-4AB86A1C686B}" presName="child2Text" presStyleLbl="bgAcc1" presStyleIdx="1" presStyleCnt="4">
        <dgm:presLayoutVars>
          <dgm:bulletEnabled val="1"/>
        </dgm:presLayoutVars>
      </dgm:prSet>
      <dgm:spPr/>
    </dgm:pt>
    <dgm:pt modelId="{F5887B05-18F9-48CF-BA22-C7FEBE05AC31}" type="pres">
      <dgm:prSet presAssocID="{8D717987-B9C8-4928-A811-4AB86A1C686B}" presName="child3group" presStyleCnt="0"/>
      <dgm:spPr/>
    </dgm:pt>
    <dgm:pt modelId="{04D09DB8-D9BD-4F1E-BDF2-ECE5609A82B0}" type="pres">
      <dgm:prSet presAssocID="{8D717987-B9C8-4928-A811-4AB86A1C686B}" presName="child3" presStyleLbl="bgAcc1" presStyleIdx="2" presStyleCnt="4" custScaleX="142695" custScaleY="159365" custLinFactNeighborX="17569" custLinFactNeighborY="-8130"/>
      <dgm:spPr/>
    </dgm:pt>
    <dgm:pt modelId="{5692910F-DA5C-43D8-94E3-ACDF0756B5EB}" type="pres">
      <dgm:prSet presAssocID="{8D717987-B9C8-4928-A811-4AB86A1C686B}" presName="child3Text" presStyleLbl="bgAcc1" presStyleIdx="2" presStyleCnt="4">
        <dgm:presLayoutVars>
          <dgm:bulletEnabled val="1"/>
        </dgm:presLayoutVars>
      </dgm:prSet>
      <dgm:spPr/>
    </dgm:pt>
    <dgm:pt modelId="{31E8F6C9-08B5-47A6-9EB1-57579E0E0EBC}" type="pres">
      <dgm:prSet presAssocID="{8D717987-B9C8-4928-A811-4AB86A1C686B}" presName="child4group" presStyleCnt="0"/>
      <dgm:spPr/>
    </dgm:pt>
    <dgm:pt modelId="{E0C26D49-6AB3-4CE1-97B3-CF62154469A9}" type="pres">
      <dgm:prSet presAssocID="{8D717987-B9C8-4928-A811-4AB86A1C686B}" presName="child4" presStyleLbl="bgAcc1" presStyleIdx="3" presStyleCnt="4" custScaleX="136257" custScaleY="160314" custLinFactNeighborX="-18245" custLinFactNeighborY="-13308"/>
      <dgm:spPr/>
    </dgm:pt>
    <dgm:pt modelId="{33F58274-4F7D-4C51-AF0F-16D4A2B4F549}" type="pres">
      <dgm:prSet presAssocID="{8D717987-B9C8-4928-A811-4AB86A1C686B}" presName="child4Text" presStyleLbl="bgAcc1" presStyleIdx="3" presStyleCnt="4">
        <dgm:presLayoutVars>
          <dgm:bulletEnabled val="1"/>
        </dgm:presLayoutVars>
      </dgm:prSet>
      <dgm:spPr/>
    </dgm:pt>
    <dgm:pt modelId="{3AD21833-54F0-4209-96EE-91949118533B}" type="pres">
      <dgm:prSet presAssocID="{8D717987-B9C8-4928-A811-4AB86A1C686B}" presName="childPlaceholder" presStyleCnt="0"/>
      <dgm:spPr/>
    </dgm:pt>
    <dgm:pt modelId="{D1D8B714-320F-4A9D-8714-FAB7FD741FDB}" type="pres">
      <dgm:prSet presAssocID="{8D717987-B9C8-4928-A811-4AB86A1C686B}" presName="circle" presStyleCnt="0"/>
      <dgm:spPr/>
    </dgm:pt>
    <dgm:pt modelId="{41F160F5-8E26-48DC-B92F-570A99D72700}" type="pres">
      <dgm:prSet presAssocID="{8D717987-B9C8-4928-A811-4AB86A1C686B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2531D67C-2B24-4FD6-8E02-8FE4E229EE07}" type="pres">
      <dgm:prSet presAssocID="{8D717987-B9C8-4928-A811-4AB86A1C686B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C13BA7E0-16AF-4815-B099-6056F73A0A15}" type="pres">
      <dgm:prSet presAssocID="{8D717987-B9C8-4928-A811-4AB86A1C686B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8097DF71-0DD0-49D9-BD0C-3E579EB65C8A}" type="pres">
      <dgm:prSet presAssocID="{8D717987-B9C8-4928-A811-4AB86A1C686B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242F9BE3-333B-4B90-9E55-A8959DD65856}" type="pres">
      <dgm:prSet presAssocID="{8D717987-B9C8-4928-A811-4AB86A1C686B}" presName="quadrantPlaceholder" presStyleCnt="0"/>
      <dgm:spPr/>
    </dgm:pt>
    <dgm:pt modelId="{53848B02-CB80-434E-9C9C-33BD9835E040}" type="pres">
      <dgm:prSet presAssocID="{8D717987-B9C8-4928-A811-4AB86A1C686B}" presName="center1" presStyleLbl="fgShp" presStyleIdx="0" presStyleCnt="2"/>
      <dgm:spPr/>
    </dgm:pt>
    <dgm:pt modelId="{EDD0258A-8378-4F57-8DE5-C8A37D532366}" type="pres">
      <dgm:prSet presAssocID="{8D717987-B9C8-4928-A811-4AB86A1C686B}" presName="center2" presStyleLbl="fgShp" presStyleIdx="1" presStyleCnt="2"/>
      <dgm:spPr/>
    </dgm:pt>
  </dgm:ptLst>
  <dgm:cxnLst>
    <dgm:cxn modelId="{C2287808-245C-4B5B-B8CB-3641B1FD68F0}" srcId="{8D717987-B9C8-4928-A811-4AB86A1C686B}" destId="{91A8E47D-D41A-4408-A8EC-8380E9AAA442}" srcOrd="2" destOrd="0" parTransId="{8DEC25A5-D3EB-4DC5-B763-D4DC8A8EA512}" sibTransId="{3661BAA2-84AB-472B-8864-AAFEF932F53B}"/>
    <dgm:cxn modelId="{0DBDB90A-5FD5-4E53-AF44-3A5D385E938B}" srcId="{8D717987-B9C8-4928-A811-4AB86A1C686B}" destId="{1A22D28D-1A41-40FB-A133-F248B5CD6D34}" srcOrd="1" destOrd="0" parTransId="{210F3188-F772-4B36-880A-242EDC622507}" sibTransId="{7E6FDF85-5DED-4083-A155-8298E4358B63}"/>
    <dgm:cxn modelId="{82C3F015-5727-449C-B489-C622B1BB2638}" type="presOf" srcId="{D826C736-6B89-4DF1-8BE2-1F0464D0E16B}" destId="{E0C26D49-6AB3-4CE1-97B3-CF62154469A9}" srcOrd="0" destOrd="0" presId="urn:microsoft.com/office/officeart/2005/8/layout/cycle4"/>
    <dgm:cxn modelId="{6F048016-5965-40AB-B318-1F48AFB3B902}" srcId="{91A8E47D-D41A-4408-A8EC-8380E9AAA442}" destId="{AA66D5EA-9603-4A3A-B4D2-E16528A2D42D}" srcOrd="4" destOrd="0" parTransId="{DAA82F95-64D1-431F-800C-11B8BA08215C}" sibTransId="{2A2BF7B2-1CE9-44FE-B286-CBF85D700DFC}"/>
    <dgm:cxn modelId="{4B5BD819-C0A7-4B6E-9758-4AEEDD48CC2F}" type="presOf" srcId="{1EEEE2AC-761E-410B-9ED1-145099F31DAF}" destId="{8097DF71-0DD0-49D9-BD0C-3E579EB65C8A}" srcOrd="0" destOrd="0" presId="urn:microsoft.com/office/officeart/2005/8/layout/cycle4"/>
    <dgm:cxn modelId="{ADFF811D-A64A-4F77-A67A-A36260F33579}" type="presOf" srcId="{8FA1EA8B-A87D-4A5C-92C0-511744D5B17D}" destId="{7C64A3E4-17D0-4FE1-AD0F-D739FA24C3D9}" srcOrd="0" destOrd="1" presId="urn:microsoft.com/office/officeart/2005/8/layout/cycle4"/>
    <dgm:cxn modelId="{8C5F6523-7DD6-4CDB-8022-7F3CA04D0790}" type="presOf" srcId="{4E49EF46-EE99-4BB4-83E1-4E45E09A7F07}" destId="{5692910F-DA5C-43D8-94E3-ACDF0756B5EB}" srcOrd="1" destOrd="3" presId="urn:microsoft.com/office/officeart/2005/8/layout/cycle4"/>
    <dgm:cxn modelId="{0D543524-6834-4C87-B1A9-33ED5BF82C1B}" type="presOf" srcId="{2E79293D-18DC-4633-A398-845D6AD34E07}" destId="{04D09DB8-D9BD-4F1E-BDF2-ECE5609A82B0}" srcOrd="0" destOrd="0" presId="urn:microsoft.com/office/officeart/2005/8/layout/cycle4"/>
    <dgm:cxn modelId="{E8C93436-AABC-4053-8EA2-C685C2D92955}" srcId="{91A8E47D-D41A-4408-A8EC-8380E9AAA442}" destId="{213FB629-C8F2-41F9-B116-27703580CDF4}" srcOrd="1" destOrd="0" parTransId="{A805A6D4-F226-4B6A-8937-801ABA140A56}" sibTransId="{75D22A47-0110-42AC-A2F8-E2A750ACF4D7}"/>
    <dgm:cxn modelId="{0B18183E-9CD0-4D59-8850-7C49F2671167}" srcId="{91A8E47D-D41A-4408-A8EC-8380E9AAA442}" destId="{2E79293D-18DC-4633-A398-845D6AD34E07}" srcOrd="0" destOrd="0" parTransId="{7C2A7BCA-4AD2-45F3-A832-E61AB1C1A39A}" sibTransId="{94F77255-CE1C-40C4-B658-0B3B5CF84D69}"/>
    <dgm:cxn modelId="{88F2CA40-2DB3-4BC8-BF09-C720F349EDC7}" type="presOf" srcId="{8D717987-B9C8-4928-A811-4AB86A1C686B}" destId="{4B2FD95F-9B56-4B58-8FDC-35AF89BF2EBE}" srcOrd="0" destOrd="0" presId="urn:microsoft.com/office/officeart/2005/8/layout/cycle4"/>
    <dgm:cxn modelId="{AFFD1B5B-8873-4C07-8E50-1E93F1C2D6DC}" type="presOf" srcId="{FEE5BD26-8FF1-4AB9-B4B3-0DC637F10698}" destId="{04D09DB8-D9BD-4F1E-BDF2-ECE5609A82B0}" srcOrd="0" destOrd="2" presId="urn:microsoft.com/office/officeart/2005/8/layout/cycle4"/>
    <dgm:cxn modelId="{5660E844-2143-4EED-936E-90EF1EC81664}" srcId="{1EEEE2AC-761E-410B-9ED1-145099F31DAF}" destId="{D826C736-6B89-4DF1-8BE2-1F0464D0E16B}" srcOrd="0" destOrd="0" parTransId="{2BAE9521-9347-4C41-A9BF-B223A8BDBD67}" sibTransId="{FBF467BB-932D-42F4-AF74-43CF5AB22BFD}"/>
    <dgm:cxn modelId="{420C2D46-72F6-4F70-99CA-7D0995E33BD5}" type="presOf" srcId="{91A8E47D-D41A-4408-A8EC-8380E9AAA442}" destId="{C13BA7E0-16AF-4815-B099-6056F73A0A15}" srcOrd="0" destOrd="0" presId="urn:microsoft.com/office/officeart/2005/8/layout/cycle4"/>
    <dgm:cxn modelId="{7EA53F4D-2EFC-43B3-8CC4-C2EC29FF6C45}" type="presOf" srcId="{7EA3404F-BD7B-45F6-BFC3-97A1868867D4}" destId="{7C64A3E4-17D0-4FE1-AD0F-D739FA24C3D9}" srcOrd="0" destOrd="0" presId="urn:microsoft.com/office/officeart/2005/8/layout/cycle4"/>
    <dgm:cxn modelId="{5A92524D-0633-4373-A86B-E671A8B5EE65}" type="presOf" srcId="{AEBAB169-64F7-4FD9-B143-9334771F57C5}" destId="{DE31CEC7-FC15-40CF-88DB-419C62F4D26E}" srcOrd="0" destOrd="0" presId="urn:microsoft.com/office/officeart/2005/8/layout/cycle4"/>
    <dgm:cxn modelId="{AD32B84E-5317-4EC5-B116-20AD11C0703A}" type="presOf" srcId="{4E49EF46-EE99-4BB4-83E1-4E45E09A7F07}" destId="{04D09DB8-D9BD-4F1E-BDF2-ECE5609A82B0}" srcOrd="0" destOrd="3" presId="urn:microsoft.com/office/officeart/2005/8/layout/cycle4"/>
    <dgm:cxn modelId="{BA88F56F-07A8-45F8-A1AD-11DF7CC5F50C}" type="presOf" srcId="{213FB629-C8F2-41F9-B116-27703580CDF4}" destId="{04D09DB8-D9BD-4F1E-BDF2-ECE5609A82B0}" srcOrd="0" destOrd="1" presId="urn:microsoft.com/office/officeart/2005/8/layout/cycle4"/>
    <dgm:cxn modelId="{B95F8072-B0B2-4519-8C7A-124A42C464F0}" srcId="{91A8E47D-D41A-4408-A8EC-8380E9AAA442}" destId="{4E49EF46-EE99-4BB4-83E1-4E45E09A7F07}" srcOrd="3" destOrd="0" parTransId="{97F140D7-CEEE-42F0-8EA8-88FE8C5A4530}" sibTransId="{10DAD907-6D0A-4741-8575-C41B8168D580}"/>
    <dgm:cxn modelId="{DF0DA276-6429-41A9-9D41-4C275A469A62}" srcId="{8D717987-B9C8-4928-A811-4AB86A1C686B}" destId="{CC38E323-4CC4-4056-B00A-8E3224E8AF2C}" srcOrd="0" destOrd="0" parTransId="{8E8880AE-8702-4C8C-8E96-96626EDA2317}" sibTransId="{9B31FA4C-0A39-4A14-B522-E6F91AAA4F79}"/>
    <dgm:cxn modelId="{87FBF359-7E47-464F-9CBE-6F0EFF565E4B}" type="presOf" srcId="{2E79293D-18DC-4633-A398-845D6AD34E07}" destId="{5692910F-DA5C-43D8-94E3-ACDF0756B5EB}" srcOrd="1" destOrd="0" presId="urn:microsoft.com/office/officeart/2005/8/layout/cycle4"/>
    <dgm:cxn modelId="{D5F0CE93-F727-42C6-AE5E-D97E586E9369}" srcId="{CC38E323-4CC4-4056-B00A-8E3224E8AF2C}" destId="{8FA1EA8B-A87D-4A5C-92C0-511744D5B17D}" srcOrd="1" destOrd="0" parTransId="{F6E13DDE-EE7D-42AA-A00B-15DF5FD7F9CF}" sibTransId="{74AB3CE5-148E-46C9-8374-F8F2558A395E}"/>
    <dgm:cxn modelId="{C813C99C-8566-4E18-BBFE-BBE8A29DC22C}" type="presOf" srcId="{FEE5BD26-8FF1-4AB9-B4B3-0DC637F10698}" destId="{5692910F-DA5C-43D8-94E3-ACDF0756B5EB}" srcOrd="1" destOrd="2" presId="urn:microsoft.com/office/officeart/2005/8/layout/cycle4"/>
    <dgm:cxn modelId="{EDDAC79F-E699-436F-B010-6CEE7C6E145C}" type="presOf" srcId="{D826C736-6B89-4DF1-8BE2-1F0464D0E16B}" destId="{33F58274-4F7D-4C51-AF0F-16D4A2B4F549}" srcOrd="1" destOrd="0" presId="urn:microsoft.com/office/officeart/2005/8/layout/cycle4"/>
    <dgm:cxn modelId="{3FE438AC-96A1-4916-B917-E9960E01948B}" type="presOf" srcId="{AA66D5EA-9603-4A3A-B4D2-E16528A2D42D}" destId="{04D09DB8-D9BD-4F1E-BDF2-ECE5609A82B0}" srcOrd="0" destOrd="4" presId="urn:microsoft.com/office/officeart/2005/8/layout/cycle4"/>
    <dgm:cxn modelId="{7ECE58B1-4688-4D00-B402-0DF0F586DBF5}" type="presOf" srcId="{213FB629-C8F2-41F9-B116-27703580CDF4}" destId="{5692910F-DA5C-43D8-94E3-ACDF0756B5EB}" srcOrd="1" destOrd="1" presId="urn:microsoft.com/office/officeart/2005/8/layout/cycle4"/>
    <dgm:cxn modelId="{8736C4B5-C4B3-4C60-98B1-97DBC588E3FC}" type="presOf" srcId="{7EA3404F-BD7B-45F6-BFC3-97A1868867D4}" destId="{ADD31DF9-02A4-4121-83E4-627E92B99D7D}" srcOrd="1" destOrd="0" presId="urn:microsoft.com/office/officeart/2005/8/layout/cycle4"/>
    <dgm:cxn modelId="{885002B7-0F8D-40F4-A6DB-D983C495E3F6}" srcId="{8D717987-B9C8-4928-A811-4AB86A1C686B}" destId="{1EEEE2AC-761E-410B-9ED1-145099F31DAF}" srcOrd="3" destOrd="0" parTransId="{BB6A5067-AF63-4BAA-BD4E-CC105F63BB4E}" sibTransId="{D6C75E71-BD19-4ABA-9081-731C0D3FCAD3}"/>
    <dgm:cxn modelId="{46FBE4BC-3251-4140-A848-BD9380AD2592}" type="presOf" srcId="{CC38E323-4CC4-4056-B00A-8E3224E8AF2C}" destId="{41F160F5-8E26-48DC-B92F-570A99D72700}" srcOrd="0" destOrd="0" presId="urn:microsoft.com/office/officeart/2005/8/layout/cycle4"/>
    <dgm:cxn modelId="{AE0C98C9-94E8-40A9-ABD2-1507A9589DD6}" type="presOf" srcId="{AA66D5EA-9603-4A3A-B4D2-E16528A2D42D}" destId="{5692910F-DA5C-43D8-94E3-ACDF0756B5EB}" srcOrd="1" destOrd="4" presId="urn:microsoft.com/office/officeart/2005/8/layout/cycle4"/>
    <dgm:cxn modelId="{FFD477CC-3935-4E57-87C4-C7453D5179FB}" type="presOf" srcId="{8FA1EA8B-A87D-4A5C-92C0-511744D5B17D}" destId="{ADD31DF9-02A4-4121-83E4-627E92B99D7D}" srcOrd="1" destOrd="1" presId="urn:microsoft.com/office/officeart/2005/8/layout/cycle4"/>
    <dgm:cxn modelId="{85E5C4D2-823E-4E2F-87A9-4837A8057FF8}" type="presOf" srcId="{AEBAB169-64F7-4FD9-B143-9334771F57C5}" destId="{397147B8-A4C0-410A-9EC4-6F58CEAF4DD5}" srcOrd="1" destOrd="0" presId="urn:microsoft.com/office/officeart/2005/8/layout/cycle4"/>
    <dgm:cxn modelId="{E3539CD7-AE2E-4525-876F-5FD113695A97}" srcId="{CC38E323-4CC4-4056-B00A-8E3224E8AF2C}" destId="{7EA3404F-BD7B-45F6-BFC3-97A1868867D4}" srcOrd="0" destOrd="0" parTransId="{E041244C-68FB-4734-8E05-947961FB4CB4}" sibTransId="{26C4C0EC-AB4C-48D2-8701-93C5FD5E7748}"/>
    <dgm:cxn modelId="{BB6F54EA-593A-4ED7-A237-1BE63B80CA6C}" srcId="{1A22D28D-1A41-40FB-A133-F248B5CD6D34}" destId="{AEBAB169-64F7-4FD9-B143-9334771F57C5}" srcOrd="0" destOrd="0" parTransId="{69F36B59-8D5E-41C0-AE02-C197BCD4C17D}" sibTransId="{4F6B5F6C-0BD0-4913-AC76-541B62EA14CC}"/>
    <dgm:cxn modelId="{0C9083ED-FF2F-42BF-8044-679B28E9DF1C}" srcId="{91A8E47D-D41A-4408-A8EC-8380E9AAA442}" destId="{FEE5BD26-8FF1-4AB9-B4B3-0DC637F10698}" srcOrd="2" destOrd="0" parTransId="{FA6964F7-CDB0-47F2-B025-8A6D72031282}" sibTransId="{9D71382C-09AD-479E-843F-52875A50AC43}"/>
    <dgm:cxn modelId="{2ACB50FD-D522-4B4B-AEE3-CC53F94AE21E}" type="presOf" srcId="{1A22D28D-1A41-40FB-A133-F248B5CD6D34}" destId="{2531D67C-2B24-4FD6-8E02-8FE4E229EE07}" srcOrd="0" destOrd="0" presId="urn:microsoft.com/office/officeart/2005/8/layout/cycle4"/>
    <dgm:cxn modelId="{20172990-3370-4573-A342-B1C5376FF336}" type="presParOf" srcId="{4B2FD95F-9B56-4B58-8FDC-35AF89BF2EBE}" destId="{55882D7E-7DDC-4720-B2A0-6B14181E8FA0}" srcOrd="0" destOrd="0" presId="urn:microsoft.com/office/officeart/2005/8/layout/cycle4"/>
    <dgm:cxn modelId="{2CE00ECE-CAE6-4AB7-865A-497D60DA75EB}" type="presParOf" srcId="{55882D7E-7DDC-4720-B2A0-6B14181E8FA0}" destId="{C65DC519-E6C0-4F07-A4C8-B5C0BA23FA72}" srcOrd="0" destOrd="0" presId="urn:microsoft.com/office/officeart/2005/8/layout/cycle4"/>
    <dgm:cxn modelId="{58BB635B-A34A-425B-A667-B0DD5E691236}" type="presParOf" srcId="{C65DC519-E6C0-4F07-A4C8-B5C0BA23FA72}" destId="{7C64A3E4-17D0-4FE1-AD0F-D739FA24C3D9}" srcOrd="0" destOrd="0" presId="urn:microsoft.com/office/officeart/2005/8/layout/cycle4"/>
    <dgm:cxn modelId="{1AF9ADA1-0794-4E0C-B012-8C444B3BB534}" type="presParOf" srcId="{C65DC519-E6C0-4F07-A4C8-B5C0BA23FA72}" destId="{ADD31DF9-02A4-4121-83E4-627E92B99D7D}" srcOrd="1" destOrd="0" presId="urn:microsoft.com/office/officeart/2005/8/layout/cycle4"/>
    <dgm:cxn modelId="{967CCAC6-F1E1-4F59-8F70-B493963013EB}" type="presParOf" srcId="{55882D7E-7DDC-4720-B2A0-6B14181E8FA0}" destId="{6AE22098-EB70-4E8B-91F8-245EF4555BE3}" srcOrd="1" destOrd="0" presId="urn:microsoft.com/office/officeart/2005/8/layout/cycle4"/>
    <dgm:cxn modelId="{AE3F916B-A81D-4C43-9E38-763F6A50EEA3}" type="presParOf" srcId="{6AE22098-EB70-4E8B-91F8-245EF4555BE3}" destId="{DE31CEC7-FC15-40CF-88DB-419C62F4D26E}" srcOrd="0" destOrd="0" presId="urn:microsoft.com/office/officeart/2005/8/layout/cycle4"/>
    <dgm:cxn modelId="{E5D3C512-236B-46FF-BFA7-DA9FC403829B}" type="presParOf" srcId="{6AE22098-EB70-4E8B-91F8-245EF4555BE3}" destId="{397147B8-A4C0-410A-9EC4-6F58CEAF4DD5}" srcOrd="1" destOrd="0" presId="urn:microsoft.com/office/officeart/2005/8/layout/cycle4"/>
    <dgm:cxn modelId="{6504DFF4-6B8C-40A3-8E66-9B7A4EBA26CE}" type="presParOf" srcId="{55882D7E-7DDC-4720-B2A0-6B14181E8FA0}" destId="{F5887B05-18F9-48CF-BA22-C7FEBE05AC31}" srcOrd="2" destOrd="0" presId="urn:microsoft.com/office/officeart/2005/8/layout/cycle4"/>
    <dgm:cxn modelId="{58461F66-11EA-4E00-848A-460DFCB972DA}" type="presParOf" srcId="{F5887B05-18F9-48CF-BA22-C7FEBE05AC31}" destId="{04D09DB8-D9BD-4F1E-BDF2-ECE5609A82B0}" srcOrd="0" destOrd="0" presId="urn:microsoft.com/office/officeart/2005/8/layout/cycle4"/>
    <dgm:cxn modelId="{BC40BFC7-DB30-4700-B259-05C242023F21}" type="presParOf" srcId="{F5887B05-18F9-48CF-BA22-C7FEBE05AC31}" destId="{5692910F-DA5C-43D8-94E3-ACDF0756B5EB}" srcOrd="1" destOrd="0" presId="urn:microsoft.com/office/officeart/2005/8/layout/cycle4"/>
    <dgm:cxn modelId="{0CB79A82-FB82-4C21-BE19-A45B878FF34F}" type="presParOf" srcId="{55882D7E-7DDC-4720-B2A0-6B14181E8FA0}" destId="{31E8F6C9-08B5-47A6-9EB1-57579E0E0EBC}" srcOrd="3" destOrd="0" presId="urn:microsoft.com/office/officeart/2005/8/layout/cycle4"/>
    <dgm:cxn modelId="{C8B9ABC0-C024-4C2C-852E-F940CDFBE9EB}" type="presParOf" srcId="{31E8F6C9-08B5-47A6-9EB1-57579E0E0EBC}" destId="{E0C26D49-6AB3-4CE1-97B3-CF62154469A9}" srcOrd="0" destOrd="0" presId="urn:microsoft.com/office/officeart/2005/8/layout/cycle4"/>
    <dgm:cxn modelId="{EE580C04-4A01-4358-A58E-1C016056A0FB}" type="presParOf" srcId="{31E8F6C9-08B5-47A6-9EB1-57579E0E0EBC}" destId="{33F58274-4F7D-4C51-AF0F-16D4A2B4F549}" srcOrd="1" destOrd="0" presId="urn:microsoft.com/office/officeart/2005/8/layout/cycle4"/>
    <dgm:cxn modelId="{EF84CF70-49FB-4087-8D44-817973592E92}" type="presParOf" srcId="{55882D7E-7DDC-4720-B2A0-6B14181E8FA0}" destId="{3AD21833-54F0-4209-96EE-91949118533B}" srcOrd="4" destOrd="0" presId="urn:microsoft.com/office/officeart/2005/8/layout/cycle4"/>
    <dgm:cxn modelId="{DCEBC414-8150-4FF4-A140-206CCEEDDB0C}" type="presParOf" srcId="{4B2FD95F-9B56-4B58-8FDC-35AF89BF2EBE}" destId="{D1D8B714-320F-4A9D-8714-FAB7FD741FDB}" srcOrd="1" destOrd="0" presId="urn:microsoft.com/office/officeart/2005/8/layout/cycle4"/>
    <dgm:cxn modelId="{2551A03D-1513-4166-97EF-8FCCBBE23B26}" type="presParOf" srcId="{D1D8B714-320F-4A9D-8714-FAB7FD741FDB}" destId="{41F160F5-8E26-48DC-B92F-570A99D72700}" srcOrd="0" destOrd="0" presId="urn:microsoft.com/office/officeart/2005/8/layout/cycle4"/>
    <dgm:cxn modelId="{657DBD85-9192-45D4-90AE-A794DA42CF3C}" type="presParOf" srcId="{D1D8B714-320F-4A9D-8714-FAB7FD741FDB}" destId="{2531D67C-2B24-4FD6-8E02-8FE4E229EE07}" srcOrd="1" destOrd="0" presId="urn:microsoft.com/office/officeart/2005/8/layout/cycle4"/>
    <dgm:cxn modelId="{94ABA8E6-38C3-4085-BD03-DE1C5773836A}" type="presParOf" srcId="{D1D8B714-320F-4A9D-8714-FAB7FD741FDB}" destId="{C13BA7E0-16AF-4815-B099-6056F73A0A15}" srcOrd="2" destOrd="0" presId="urn:microsoft.com/office/officeart/2005/8/layout/cycle4"/>
    <dgm:cxn modelId="{B60AEE05-CC8D-4C47-A5DC-0DEB128DFD58}" type="presParOf" srcId="{D1D8B714-320F-4A9D-8714-FAB7FD741FDB}" destId="{8097DF71-0DD0-49D9-BD0C-3E579EB65C8A}" srcOrd="3" destOrd="0" presId="urn:microsoft.com/office/officeart/2005/8/layout/cycle4"/>
    <dgm:cxn modelId="{B69BCC8C-286A-40B6-AF86-D16848A9303A}" type="presParOf" srcId="{D1D8B714-320F-4A9D-8714-FAB7FD741FDB}" destId="{242F9BE3-333B-4B90-9E55-A8959DD65856}" srcOrd="4" destOrd="0" presId="urn:microsoft.com/office/officeart/2005/8/layout/cycle4"/>
    <dgm:cxn modelId="{9AAE5086-A4FC-4C80-932C-A9E3D07BFDCD}" type="presParOf" srcId="{4B2FD95F-9B56-4B58-8FDC-35AF89BF2EBE}" destId="{53848B02-CB80-434E-9C9C-33BD9835E040}" srcOrd="2" destOrd="0" presId="urn:microsoft.com/office/officeart/2005/8/layout/cycle4"/>
    <dgm:cxn modelId="{9AA72900-E6B4-4A93-859C-3F853E1CF49C}" type="presParOf" srcId="{4B2FD95F-9B56-4B58-8FDC-35AF89BF2EBE}" destId="{EDD0258A-8378-4F57-8DE5-C8A37D53236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C4303-58EF-4305-9764-67E80CED5C3D}">
      <dsp:nvSpPr>
        <dsp:cNvPr id="0" name=""/>
        <dsp:cNvSpPr/>
      </dsp:nvSpPr>
      <dsp:spPr>
        <a:xfrm>
          <a:off x="0" y="409821"/>
          <a:ext cx="8606974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2A8E5-D6C3-43B8-96BA-AF35C263808A}">
      <dsp:nvSpPr>
        <dsp:cNvPr id="0" name=""/>
        <dsp:cNvSpPr/>
      </dsp:nvSpPr>
      <dsp:spPr>
        <a:xfrm>
          <a:off x="430348" y="26061"/>
          <a:ext cx="6024881" cy="767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726" tIns="0" rIns="22772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>
              <a:solidFill>
                <a:schemeClr val="tx1"/>
              </a:solidFill>
            </a:rPr>
            <a:t>Para: “</a:t>
          </a:r>
          <a:r>
            <a:rPr lang="es-MX" sz="2000" kern="1200" dirty="0">
              <a:solidFill>
                <a:schemeClr val="tx1"/>
              </a:solidFill>
            </a:rPr>
            <a:t>Clientes / No clientes que requieran </a:t>
          </a:r>
          <a:r>
            <a:rPr lang="es-PE" sz="2000" kern="1200" dirty="0">
              <a:solidFill>
                <a:schemeClr val="tx1"/>
              </a:solidFill>
            </a:rPr>
            <a:t>solicitar un producto / servicio BanBif”</a:t>
          </a:r>
          <a:endParaRPr lang="es-PE" sz="2000" b="1" kern="1200" dirty="0">
            <a:solidFill>
              <a:schemeClr val="tx1"/>
            </a:solidFill>
          </a:endParaRPr>
        </a:p>
      </dsp:txBody>
      <dsp:txXfrm>
        <a:off x="467815" y="63528"/>
        <a:ext cx="5949947" cy="692586"/>
      </dsp:txXfrm>
    </dsp:sp>
    <dsp:sp modelId="{36E24E51-DAE1-40A9-B180-22AB8E82DCFF}">
      <dsp:nvSpPr>
        <dsp:cNvPr id="0" name=""/>
        <dsp:cNvSpPr/>
      </dsp:nvSpPr>
      <dsp:spPr>
        <a:xfrm>
          <a:off x="0" y="1589181"/>
          <a:ext cx="8606974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6FBCE-646D-4B11-96F0-CB7BB6CA68E3}">
      <dsp:nvSpPr>
        <dsp:cNvPr id="0" name=""/>
        <dsp:cNvSpPr/>
      </dsp:nvSpPr>
      <dsp:spPr>
        <a:xfrm>
          <a:off x="392770" y="1200678"/>
          <a:ext cx="6024881" cy="767520"/>
        </a:xfrm>
        <a:prstGeom prst="roundRect">
          <a:avLst/>
        </a:prstGeom>
        <a:solidFill>
          <a:schemeClr val="accent4">
            <a:hueOff val="3465231"/>
            <a:satOff val="-15989"/>
            <a:lumOff val="588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726" tIns="0" rIns="22772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>
              <a:solidFill>
                <a:schemeClr val="tx1"/>
              </a:solidFill>
            </a:rPr>
            <a:t>Que necesiten: “Conocer qué productos podrían adquirir para sus necesidades”</a:t>
          </a:r>
          <a:endParaRPr lang="es-PE" sz="2000" b="1" kern="1200" dirty="0">
            <a:solidFill>
              <a:schemeClr val="tx1"/>
            </a:solidFill>
          </a:endParaRPr>
        </a:p>
      </dsp:txBody>
      <dsp:txXfrm>
        <a:off x="430237" y="1238145"/>
        <a:ext cx="5949947" cy="692586"/>
      </dsp:txXfrm>
    </dsp:sp>
    <dsp:sp modelId="{3A6706C8-2519-469F-A4AF-D9A3B394BB74}">
      <dsp:nvSpPr>
        <dsp:cNvPr id="0" name=""/>
        <dsp:cNvSpPr/>
      </dsp:nvSpPr>
      <dsp:spPr>
        <a:xfrm>
          <a:off x="0" y="2768542"/>
          <a:ext cx="8606974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12AD4-FEB4-4F16-AE2C-B440C8E84078}">
      <dsp:nvSpPr>
        <dsp:cNvPr id="0" name=""/>
        <dsp:cNvSpPr/>
      </dsp:nvSpPr>
      <dsp:spPr>
        <a:xfrm>
          <a:off x="430348" y="2384782"/>
          <a:ext cx="6024881" cy="767520"/>
        </a:xfrm>
        <a:prstGeom prst="roundRect">
          <a:avLst/>
        </a:prstGeom>
        <a:solidFill>
          <a:srgbClr val="DEA6DE">
            <a:alpha val="7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726" tIns="0" rIns="22772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>
              <a:solidFill>
                <a:schemeClr val="tx1"/>
              </a:solidFill>
            </a:rPr>
            <a:t>El: “Landing </a:t>
          </a:r>
          <a:r>
            <a:rPr lang="es-ES" sz="2000" b="1" kern="1200" dirty="0" err="1">
              <a:solidFill>
                <a:schemeClr val="tx1"/>
              </a:solidFill>
            </a:rPr>
            <a:t>Multiproducto</a:t>
          </a:r>
          <a:r>
            <a:rPr lang="es-ES" sz="2000" b="1" kern="1200" dirty="0">
              <a:solidFill>
                <a:schemeClr val="tx1"/>
              </a:solidFill>
            </a:rPr>
            <a:t> ”</a:t>
          </a:r>
          <a:endParaRPr lang="es-PE" sz="1100" b="1" kern="1200" dirty="0">
            <a:solidFill>
              <a:schemeClr val="tx1"/>
            </a:solidFill>
          </a:endParaRPr>
        </a:p>
      </dsp:txBody>
      <dsp:txXfrm>
        <a:off x="467815" y="2422249"/>
        <a:ext cx="5949947" cy="692586"/>
      </dsp:txXfrm>
    </dsp:sp>
    <dsp:sp modelId="{5A1B3310-1AF7-4836-8AE3-ADFE9464F987}">
      <dsp:nvSpPr>
        <dsp:cNvPr id="0" name=""/>
        <dsp:cNvSpPr/>
      </dsp:nvSpPr>
      <dsp:spPr>
        <a:xfrm>
          <a:off x="0" y="3973964"/>
          <a:ext cx="8606974" cy="655200"/>
        </a:xfrm>
        <a:prstGeom prst="rect">
          <a:avLst/>
        </a:prstGeom>
        <a:blipFill rotWithShape="0"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4A7541-A0B5-413B-928F-ECBC12E2D27F}">
      <dsp:nvSpPr>
        <dsp:cNvPr id="0" name=""/>
        <dsp:cNvSpPr/>
      </dsp:nvSpPr>
      <dsp:spPr>
        <a:xfrm>
          <a:off x="430348" y="3564142"/>
          <a:ext cx="6024881" cy="767520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726" tIns="0" rIns="22772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>
              <a:solidFill>
                <a:schemeClr val="tx1"/>
              </a:solidFill>
            </a:rPr>
            <a:t>Ofrece: “</a:t>
          </a:r>
          <a:r>
            <a:rPr lang="es-ES" sz="2000" b="0" kern="1200" dirty="0">
              <a:solidFill>
                <a:schemeClr val="tx1"/>
              </a:solidFill>
            </a:rPr>
            <a:t>Landing que muestra las ofertas que un cliente puede tener para impulsar venta digital</a:t>
          </a:r>
          <a:r>
            <a:rPr lang="es-ES" sz="2000" b="1" kern="1200" dirty="0">
              <a:solidFill>
                <a:schemeClr val="tx1"/>
              </a:solidFill>
            </a:rPr>
            <a:t>“</a:t>
          </a:r>
          <a:endParaRPr lang="es-PE" sz="2000" b="1" kern="1200" dirty="0">
            <a:solidFill>
              <a:schemeClr val="tx1"/>
            </a:solidFill>
          </a:endParaRPr>
        </a:p>
      </dsp:txBody>
      <dsp:txXfrm>
        <a:off x="467815" y="3601609"/>
        <a:ext cx="5949947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09DB8-D9BD-4F1E-BDF2-ECE5609A82B0}">
      <dsp:nvSpPr>
        <dsp:cNvPr id="0" name=""/>
        <dsp:cNvSpPr/>
      </dsp:nvSpPr>
      <dsp:spPr>
        <a:xfrm>
          <a:off x="4521660" y="2622542"/>
          <a:ext cx="3326609" cy="2406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PE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PE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400" kern="1200" dirty="0">
              <a:solidFill>
                <a:schemeClr val="tx1"/>
              </a:solidFill>
            </a:rPr>
            <a:t>No permite comunicación  con el cliente.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400" kern="1200" dirty="0">
              <a:solidFill>
                <a:schemeClr val="tx1"/>
              </a:solidFill>
            </a:rPr>
            <a:t>Resolver dudas al instante.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PE" sz="1400" kern="1200" dirty="0">
            <a:solidFill>
              <a:schemeClr val="tx1"/>
            </a:solidFill>
          </a:endParaRPr>
        </a:p>
      </dsp:txBody>
      <dsp:txXfrm>
        <a:off x="5572509" y="3277065"/>
        <a:ext cx="2222894" cy="1699239"/>
      </dsp:txXfrm>
    </dsp:sp>
    <dsp:sp modelId="{E0C26D49-6AB3-4CE1-97B3-CF62154469A9}">
      <dsp:nvSpPr>
        <dsp:cNvPr id="0" name=""/>
        <dsp:cNvSpPr/>
      </dsp:nvSpPr>
      <dsp:spPr>
        <a:xfrm>
          <a:off x="0" y="2537181"/>
          <a:ext cx="3176522" cy="2420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400" kern="1200" dirty="0">
              <a:solidFill>
                <a:schemeClr val="tx1"/>
              </a:solidFill>
            </a:rPr>
            <a:t>Permite realizar </a:t>
          </a:r>
          <a:br>
            <a:rPr lang="es-PE" sz="1400" kern="1200" dirty="0">
              <a:solidFill>
                <a:schemeClr val="tx1"/>
              </a:solidFill>
            </a:rPr>
          </a:br>
          <a:r>
            <a:rPr lang="es-PE" sz="1400" kern="1200" dirty="0">
              <a:solidFill>
                <a:schemeClr val="tx1"/>
              </a:solidFill>
            </a:rPr>
            <a:t>visualizar las ofertas vigentes de un cliente</a:t>
          </a:r>
        </a:p>
      </dsp:txBody>
      <dsp:txXfrm>
        <a:off x="53181" y="3195602"/>
        <a:ext cx="2117203" cy="1709357"/>
      </dsp:txXfrm>
    </dsp:sp>
    <dsp:sp modelId="{DE31CEC7-FC15-40CF-88DB-419C62F4D26E}">
      <dsp:nvSpPr>
        <dsp:cNvPr id="0" name=""/>
        <dsp:cNvSpPr/>
      </dsp:nvSpPr>
      <dsp:spPr>
        <a:xfrm>
          <a:off x="4898174" y="-145499"/>
          <a:ext cx="2950086" cy="2290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400" kern="1200" dirty="0">
              <a:solidFill>
                <a:schemeClr val="tx1"/>
              </a:solidFill>
            </a:rPr>
            <a:t>Landing actual de productos que brinda información general</a:t>
          </a:r>
        </a:p>
      </dsp:txBody>
      <dsp:txXfrm>
        <a:off x="5833507" y="-95192"/>
        <a:ext cx="1964446" cy="1616977"/>
      </dsp:txXfrm>
    </dsp:sp>
    <dsp:sp modelId="{7C64A3E4-17D0-4FE1-AD0F-D739FA24C3D9}">
      <dsp:nvSpPr>
        <dsp:cNvPr id="0" name=""/>
        <dsp:cNvSpPr/>
      </dsp:nvSpPr>
      <dsp:spPr>
        <a:xfrm>
          <a:off x="0" y="-95536"/>
          <a:ext cx="2979250" cy="2297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PE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400" kern="1200" dirty="0">
              <a:solidFill>
                <a:schemeClr val="tx1"/>
              </a:solidFill>
            </a:rPr>
            <a:t>Landing que </a:t>
          </a:r>
          <a:r>
            <a:rPr lang="es-ES" sz="1400" b="0" kern="1200" dirty="0">
              <a:solidFill>
                <a:schemeClr val="tx1"/>
              </a:solidFill>
            </a:rPr>
            <a:t>muestra información sobre las ofertas que un cliente puede tener para adquirir un producto por el canal digital.</a:t>
          </a:r>
          <a:endParaRPr lang="es-PE" sz="1400" kern="1200" dirty="0">
            <a:solidFill>
              <a:schemeClr val="tx1"/>
            </a:solidFill>
          </a:endParaRPr>
        </a:p>
      </dsp:txBody>
      <dsp:txXfrm>
        <a:off x="50461" y="-45075"/>
        <a:ext cx="1984553" cy="1621935"/>
      </dsp:txXfrm>
    </dsp:sp>
    <dsp:sp modelId="{41F160F5-8E26-48DC-B92F-570A99D72700}">
      <dsp:nvSpPr>
        <dsp:cNvPr id="0" name=""/>
        <dsp:cNvSpPr/>
      </dsp:nvSpPr>
      <dsp:spPr>
        <a:xfrm>
          <a:off x="1833540" y="284470"/>
          <a:ext cx="2043403" cy="2043403"/>
        </a:xfrm>
        <a:prstGeom prst="pieWedge">
          <a:avLst/>
        </a:prstGeom>
        <a:solidFill>
          <a:schemeClr val="accent4">
            <a:hueOff val="0"/>
            <a:satOff val="0"/>
            <a:lumOff val="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>
              <a:solidFill>
                <a:schemeClr val="tx1"/>
              </a:solidFill>
            </a:rPr>
            <a:t>Es</a:t>
          </a:r>
          <a:endParaRPr lang="es-PE" sz="3400" kern="1200" dirty="0">
            <a:solidFill>
              <a:schemeClr val="tx1"/>
            </a:solidFill>
          </a:endParaRPr>
        </a:p>
      </dsp:txBody>
      <dsp:txXfrm>
        <a:off x="2432039" y="882969"/>
        <a:ext cx="1444904" cy="1444904"/>
      </dsp:txXfrm>
    </dsp:sp>
    <dsp:sp modelId="{2531D67C-2B24-4FD6-8E02-8FE4E229EE07}">
      <dsp:nvSpPr>
        <dsp:cNvPr id="0" name=""/>
        <dsp:cNvSpPr/>
      </dsp:nvSpPr>
      <dsp:spPr>
        <a:xfrm rot="5400000">
          <a:off x="3971326" y="284470"/>
          <a:ext cx="2043403" cy="2043403"/>
        </a:xfrm>
        <a:prstGeom prst="pieWedge">
          <a:avLst/>
        </a:prstGeom>
        <a:solidFill>
          <a:schemeClr val="accent4">
            <a:hueOff val="3465231"/>
            <a:satOff val="-15989"/>
            <a:lumOff val="588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>
              <a:solidFill>
                <a:schemeClr val="tx1"/>
              </a:solidFill>
            </a:rPr>
            <a:t>No es</a:t>
          </a:r>
          <a:endParaRPr lang="es-PE" sz="3400" kern="1200" dirty="0">
            <a:solidFill>
              <a:schemeClr val="tx1"/>
            </a:solidFill>
          </a:endParaRPr>
        </a:p>
      </dsp:txBody>
      <dsp:txXfrm rot="-5400000">
        <a:off x="3971326" y="882969"/>
        <a:ext cx="1444904" cy="1444904"/>
      </dsp:txXfrm>
    </dsp:sp>
    <dsp:sp modelId="{C13BA7E0-16AF-4815-B099-6056F73A0A15}">
      <dsp:nvSpPr>
        <dsp:cNvPr id="0" name=""/>
        <dsp:cNvSpPr/>
      </dsp:nvSpPr>
      <dsp:spPr>
        <a:xfrm rot="10800000">
          <a:off x="3971326" y="2422256"/>
          <a:ext cx="2043403" cy="2043403"/>
        </a:xfrm>
        <a:prstGeom prst="pieWedge">
          <a:avLst/>
        </a:prstGeom>
        <a:solidFill>
          <a:srgbClr val="DEA6DE">
            <a:alpha val="7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>
              <a:solidFill>
                <a:schemeClr val="tx1"/>
              </a:solidFill>
            </a:rPr>
            <a:t>No Hace</a:t>
          </a:r>
          <a:endParaRPr lang="es-PE" sz="3400" kern="1200" dirty="0">
            <a:solidFill>
              <a:schemeClr val="tx1"/>
            </a:solidFill>
          </a:endParaRPr>
        </a:p>
      </dsp:txBody>
      <dsp:txXfrm rot="10800000">
        <a:off x="3971326" y="2422256"/>
        <a:ext cx="1444904" cy="1444904"/>
      </dsp:txXfrm>
    </dsp:sp>
    <dsp:sp modelId="{8097DF71-0DD0-49D9-BD0C-3E579EB65C8A}">
      <dsp:nvSpPr>
        <dsp:cNvPr id="0" name=""/>
        <dsp:cNvSpPr/>
      </dsp:nvSpPr>
      <dsp:spPr>
        <a:xfrm rot="16200000">
          <a:off x="1833540" y="2422256"/>
          <a:ext cx="2043403" cy="2043403"/>
        </a:xfrm>
        <a:prstGeom prst="pieWedge">
          <a:avLst/>
        </a:prstGeom>
        <a:solidFill>
          <a:schemeClr val="accent4">
            <a:hueOff val="10395692"/>
            <a:satOff val="-47968"/>
            <a:lumOff val="1765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>
              <a:solidFill>
                <a:schemeClr val="tx1"/>
              </a:solidFill>
            </a:rPr>
            <a:t>Hace</a:t>
          </a:r>
          <a:endParaRPr lang="es-PE" sz="3400" kern="1200" dirty="0">
            <a:solidFill>
              <a:schemeClr val="tx1"/>
            </a:solidFill>
          </a:endParaRPr>
        </a:p>
      </dsp:txBody>
      <dsp:txXfrm rot="5400000">
        <a:off x="2432039" y="2422256"/>
        <a:ext cx="1444904" cy="1444904"/>
      </dsp:txXfrm>
    </dsp:sp>
    <dsp:sp modelId="{53848B02-CB80-434E-9C9C-33BD9835E040}">
      <dsp:nvSpPr>
        <dsp:cNvPr id="0" name=""/>
        <dsp:cNvSpPr/>
      </dsp:nvSpPr>
      <dsp:spPr>
        <a:xfrm>
          <a:off x="3571376" y="1950339"/>
          <a:ext cx="705516" cy="613492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D0258A-8378-4F57-8DE5-C8A37D532366}">
      <dsp:nvSpPr>
        <dsp:cNvPr id="0" name=""/>
        <dsp:cNvSpPr/>
      </dsp:nvSpPr>
      <dsp:spPr>
        <a:xfrm rot="10800000">
          <a:off x="3571376" y="2186297"/>
          <a:ext cx="705516" cy="613492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7D7B6-7A3B-408F-BAE1-F9249D5E0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486291-14A1-4552-9CCB-E9FB28648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8A04FB-7596-4502-80D7-AC2F3D18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EEC9-0ABA-4E93-9088-305D3815E368}" type="datetimeFigureOut">
              <a:rPr lang="es-PE" smtClean="0"/>
              <a:t>06/06/2022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3F5979-3DF3-4827-BE6F-493555DC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95BA11-9112-4B12-A5E4-2CABC5CD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5CCD-E848-4B5C-BBD8-B99AE26BCA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4898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16AB9-8031-4968-AFA9-B00C3682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8CBB87-5B79-49BE-805E-CC5650FE7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767B54-459E-4088-B5E4-81B5D29D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EEC9-0ABA-4E93-9088-305D3815E368}" type="datetimeFigureOut">
              <a:rPr lang="es-PE" smtClean="0"/>
              <a:t>06/06/2022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1A8566-FFC5-446F-9685-622B0CCB4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429C75-4359-44C7-8043-BB819279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5CCD-E848-4B5C-BBD8-B99AE26BCA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671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0C547C-6174-40DA-978F-D2D3D111D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695D7D-F52D-47A4-83D8-37FDCA605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871825-3FCD-4DCE-A14F-F0895CFE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EEC9-0ABA-4E93-9088-305D3815E368}" type="datetimeFigureOut">
              <a:rPr lang="es-PE" smtClean="0"/>
              <a:t>06/06/2022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417631-1F91-4A81-8F9C-DF8FF885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74999D-BA0D-40C3-B114-0752703F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5CCD-E848-4B5C-BBD8-B99AE26BCA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0049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ECBBF0-466A-450F-BB3F-B942E1C19A16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06/06/2022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178FD6-C009-4AD6-8498-D1DD32CA154F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4273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ECBBF0-466A-450F-BB3F-B942E1C19A16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06/06/2022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178FD6-C009-4AD6-8498-D1DD32CA154F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1932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ECBBF0-466A-450F-BB3F-B942E1C19A16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06/06/2022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178FD6-C009-4AD6-8498-D1DD32CA154F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4824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ECBBF0-466A-450F-BB3F-B942E1C19A16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06/06/2022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178FD6-C009-4AD6-8498-D1DD32CA154F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809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ECBBF0-466A-450F-BB3F-B942E1C19A16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06/06/2022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178FD6-C009-4AD6-8498-D1DD32CA154F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4508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ECBBF0-466A-450F-BB3F-B942E1C19A16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06/06/2022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178FD6-C009-4AD6-8498-D1DD32CA154F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72448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ECBBF0-466A-450F-BB3F-B942E1C19A16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06/06/2022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178FD6-C009-4AD6-8498-D1DD32CA154F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094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ECBBF0-466A-450F-BB3F-B942E1C19A16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06/06/2022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178FD6-C009-4AD6-8498-D1DD32CA154F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60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EF571-41F6-4DE4-95C9-DA14116B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B8FE05-66A7-440E-A4A5-A117E64D5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30ED20-4BCC-46E7-8B1B-9EA145E3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EEC9-0ABA-4E93-9088-305D3815E368}" type="datetimeFigureOut">
              <a:rPr lang="es-PE" smtClean="0"/>
              <a:t>06/06/2022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D553B9-655F-4B28-BF9D-3E6C1190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9120B8-D80D-4602-BDF3-88A5CC48A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5CCD-E848-4B5C-BBD8-B99AE26BCA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829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ECBBF0-466A-450F-BB3F-B942E1C19A16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06/06/2022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178FD6-C009-4AD6-8498-D1DD32CA154F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4130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ECBBF0-466A-450F-BB3F-B942E1C19A16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06/06/2022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178FD6-C009-4AD6-8498-D1DD32CA154F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040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ECBBF0-466A-450F-BB3F-B942E1C19A16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06/06/2022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178FD6-C009-4AD6-8498-D1DD32CA154F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015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BA19B-979D-48D9-8420-49CF97B9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477B65-03E6-4292-B962-6C24963CE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527ACE-5995-4C3A-9A4E-898C1EC05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EEC9-0ABA-4E93-9088-305D3815E368}" type="datetimeFigureOut">
              <a:rPr lang="es-PE" smtClean="0"/>
              <a:t>06/06/2022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4C65A1-1F64-4ADD-962F-7D3DED43F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FABD1D-C306-43B9-8E90-F473AACE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5CCD-E848-4B5C-BBD8-B99AE26BCA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21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D48FF-DEED-41FB-8EF0-180E93158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78CD22-AE1E-4863-929B-6342A70D7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688220-EF0D-469F-ACDE-4E99B6F63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7B4A12-8645-4FEA-8917-D313F0FF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EEC9-0ABA-4E93-9088-305D3815E368}" type="datetimeFigureOut">
              <a:rPr lang="es-PE" smtClean="0"/>
              <a:t>06/06/2022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12C017-5CF0-4C10-B171-486F016E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93348E-9EF7-4FE7-B0E4-2F95C100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5CCD-E848-4B5C-BBD8-B99AE26BCA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898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5AD14-7A55-45A7-9274-6846E867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CFF7AA-2442-4BD6-AB69-ABDCD64E3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D92E4F-08D1-4BD0-83B9-D1BFA8A3D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08A666-655F-4D06-9206-22070FE4B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FA7444E-FE4A-451F-9C17-BA440398F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F09FF16-03D7-4B5A-A3E5-E77FD5C0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EEC9-0ABA-4E93-9088-305D3815E368}" type="datetimeFigureOut">
              <a:rPr lang="es-PE" smtClean="0"/>
              <a:t>06/06/2022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8755E8-ED71-4B2D-8C00-CC29C1345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1076B03-6940-4884-A529-63F8AA95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5CCD-E848-4B5C-BBD8-B99AE26BCA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672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3292E-B695-4C36-A202-0925D6EAE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232DB67-24A0-47E9-A15B-04395407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EEC9-0ABA-4E93-9088-305D3815E368}" type="datetimeFigureOut">
              <a:rPr lang="es-PE" smtClean="0"/>
              <a:t>06/06/2022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7EAC931-01D3-465A-BDDF-06DDA895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B1F289-AE4A-4209-BCAA-B6376534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5CCD-E848-4B5C-BBD8-B99AE26BCA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372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2E4CBE9-FD84-4F68-B43A-32B12A807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EEC9-0ABA-4E93-9088-305D3815E368}" type="datetimeFigureOut">
              <a:rPr lang="es-PE" smtClean="0"/>
              <a:t>06/06/2022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45A456F-6A45-4638-AF29-5080BF85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E61B71-6E74-46BD-95B9-800B3C1D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5CCD-E848-4B5C-BBD8-B99AE26BCA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241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2B972-C96D-40B1-94F0-B6FA16878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386DBF-A088-4261-9622-9ABB65818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CBF7A9-2776-490C-984D-36A8D4CDA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0C7BEC-8DB8-483A-9697-511317D36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EEC9-0ABA-4E93-9088-305D3815E368}" type="datetimeFigureOut">
              <a:rPr lang="es-PE" smtClean="0"/>
              <a:t>06/06/2022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B3A7CA-99E5-4216-8327-15B946DB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965078-AC1B-4076-AD98-28F939B8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5CCD-E848-4B5C-BBD8-B99AE26BCA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609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7054F-CF4A-487D-A519-112A3F50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E9EDAF0-6CBE-4503-82D2-2384FD820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F88813-33D8-4F03-BA5B-653764A63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B563E7-6F29-4889-830E-AF32C31D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EEC9-0ABA-4E93-9088-305D3815E368}" type="datetimeFigureOut">
              <a:rPr lang="es-PE" smtClean="0"/>
              <a:t>06/06/2022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B56992-7F1D-4BF9-A3C8-9387A9459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3C19D3-0B14-404E-94B8-DF69FF72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5CCD-E848-4B5C-BBD8-B99AE26BCA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886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BC4B427-5ECD-4488-9B08-9AE74B13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10A865-3B94-434E-98F1-037C702F2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8E3802-A0D3-4071-9F72-5DA57A1A2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0EEC9-0ABA-4E93-9088-305D3815E368}" type="datetimeFigureOut">
              <a:rPr lang="es-PE" smtClean="0"/>
              <a:t>06/06/2022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192B0C-7B96-499D-BB0E-198A2A8F4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4409B7-3D22-4544-B2ED-494F1A73E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95CCD-E848-4B5C-BBD8-B99AE26BCA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592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ECBBF0-466A-450F-BB3F-B942E1C19A16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06/06/2022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178FD6-C009-4AD6-8498-D1DD32CA154F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411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1">
            <a:extLst>
              <a:ext uri="{FF2B5EF4-FFF2-40B4-BE49-F238E27FC236}">
                <a16:creationId xmlns:a16="http://schemas.microsoft.com/office/drawing/2014/main" id="{D2FE9AA8-D0F8-438B-9D06-C0D7A51667E4}"/>
              </a:ext>
            </a:extLst>
          </p:cNvPr>
          <p:cNvSpPr txBox="1"/>
          <p:nvPr/>
        </p:nvSpPr>
        <p:spPr>
          <a:xfrm>
            <a:off x="4020903" y="4678608"/>
            <a:ext cx="81710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solidFill>
                  <a:schemeClr val="accent5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HOLA </a:t>
            </a:r>
            <a:r>
              <a:rPr lang="en-US" sz="4800" b="1" dirty="0" err="1">
                <a:solidFill>
                  <a:schemeClr val="accent5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Laboratorio</a:t>
            </a:r>
            <a:r>
              <a:rPr lang="en-US" sz="4800" b="1" dirty="0">
                <a:solidFill>
                  <a:schemeClr val="accent5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 de </a:t>
            </a:r>
            <a:r>
              <a:rPr lang="en-US" sz="4800" b="1" dirty="0" err="1">
                <a:solidFill>
                  <a:schemeClr val="accent5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Innovación</a:t>
            </a:r>
            <a:endParaRPr lang="en-US" sz="4800" b="1" dirty="0">
              <a:solidFill>
                <a:schemeClr val="accent5"/>
              </a:solidFill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CB8DFAB2-21BE-4216-8066-0288CB387421}"/>
              </a:ext>
            </a:extLst>
          </p:cNvPr>
          <p:cNvCxnSpPr>
            <a:cxnSpLocks/>
          </p:cNvCxnSpPr>
          <p:nvPr/>
        </p:nvCxnSpPr>
        <p:spPr>
          <a:xfrm>
            <a:off x="3744618" y="1500"/>
            <a:ext cx="0" cy="227438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33">
            <a:extLst>
              <a:ext uri="{FF2B5EF4-FFF2-40B4-BE49-F238E27FC236}">
                <a16:creationId xmlns:a16="http://schemas.microsoft.com/office/drawing/2014/main" id="{2326E5F3-583E-4D64-935E-E89F3A3CCB87}"/>
              </a:ext>
            </a:extLst>
          </p:cNvPr>
          <p:cNvGrpSpPr/>
          <p:nvPr/>
        </p:nvGrpSpPr>
        <p:grpSpPr>
          <a:xfrm>
            <a:off x="967183" y="0"/>
            <a:ext cx="1077358" cy="2984211"/>
            <a:chOff x="984760" y="274320"/>
            <a:chExt cx="1077358" cy="2984211"/>
          </a:xfrm>
          <a:solidFill>
            <a:schemeClr val="tx1"/>
          </a:solidFill>
        </p:grpSpPr>
        <p:grpSp>
          <p:nvGrpSpPr>
            <p:cNvPr id="12" name="Group 112">
              <a:extLst>
                <a:ext uri="{FF2B5EF4-FFF2-40B4-BE49-F238E27FC236}">
                  <a16:creationId xmlns:a16="http://schemas.microsoft.com/office/drawing/2014/main" id="{EFBDCEE1-A05E-4E87-AA74-61E86BD9866D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14" name="Freeform 5">
                <a:extLst>
                  <a:ext uri="{FF2B5EF4-FFF2-40B4-BE49-F238E27FC236}">
                    <a16:creationId xmlns:a16="http://schemas.microsoft.com/office/drawing/2014/main" id="{F5D0B4DF-4D3E-4D4C-B235-2C85E060A4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BBC1D01F-C8F2-4C42-AA28-DA3D6AABBF2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" name="Freeform 7">
                <a:extLst>
                  <a:ext uri="{FF2B5EF4-FFF2-40B4-BE49-F238E27FC236}">
                    <a16:creationId xmlns:a16="http://schemas.microsoft.com/office/drawing/2014/main" id="{2458F3CF-06C5-4AF9-8599-583BF47DBE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25D14599-FD82-40EA-935C-15AEA92B30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" name="Freeform 9">
                <a:extLst>
                  <a:ext uri="{FF2B5EF4-FFF2-40B4-BE49-F238E27FC236}">
                    <a16:creationId xmlns:a16="http://schemas.microsoft.com/office/drawing/2014/main" id="{CDB2B995-5100-41CF-9819-4F7FC436AE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" name="Straight Connector 131">
              <a:extLst>
                <a:ext uri="{FF2B5EF4-FFF2-40B4-BE49-F238E27FC236}">
                  <a16:creationId xmlns:a16="http://schemas.microsoft.com/office/drawing/2014/main" id="{13FB0006-BE10-47F3-82EB-2B6630931E43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30">
            <a:extLst>
              <a:ext uri="{FF2B5EF4-FFF2-40B4-BE49-F238E27FC236}">
                <a16:creationId xmlns:a16="http://schemas.microsoft.com/office/drawing/2014/main" id="{FC831B98-E73F-4FFA-90E0-4486CD513607}"/>
              </a:ext>
            </a:extLst>
          </p:cNvPr>
          <p:cNvGrpSpPr/>
          <p:nvPr/>
        </p:nvGrpSpPr>
        <p:grpSpPr>
          <a:xfrm>
            <a:off x="7667256" y="0"/>
            <a:ext cx="1077358" cy="3287723"/>
            <a:chOff x="7571708" y="0"/>
            <a:chExt cx="1077358" cy="3287723"/>
          </a:xfrm>
          <a:solidFill>
            <a:schemeClr val="tx1"/>
          </a:solidFill>
        </p:grpSpPr>
        <p:grpSp>
          <p:nvGrpSpPr>
            <p:cNvPr id="20" name="Group 13">
              <a:extLst>
                <a:ext uri="{FF2B5EF4-FFF2-40B4-BE49-F238E27FC236}">
                  <a16:creationId xmlns:a16="http://schemas.microsoft.com/office/drawing/2014/main" id="{AEAB892B-4C58-48B4-A81F-B75896C27EDD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22" name="Freeform 5">
                <a:extLst>
                  <a:ext uri="{FF2B5EF4-FFF2-40B4-BE49-F238E27FC236}">
                    <a16:creationId xmlns:a16="http://schemas.microsoft.com/office/drawing/2014/main" id="{2A12F75C-FD8A-448F-9787-26D4FE7F02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23" name="Freeform 6">
                <a:extLst>
                  <a:ext uri="{FF2B5EF4-FFF2-40B4-BE49-F238E27FC236}">
                    <a16:creationId xmlns:a16="http://schemas.microsoft.com/office/drawing/2014/main" id="{5B4FD9AE-ABB9-433D-8805-9A61BAC82B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BD30B888-70B6-45B3-B02F-D11E654689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" name="Freeform 8">
                <a:extLst>
                  <a:ext uri="{FF2B5EF4-FFF2-40B4-BE49-F238E27FC236}">
                    <a16:creationId xmlns:a16="http://schemas.microsoft.com/office/drawing/2014/main" id="{B68BE8AC-A4ED-476E-AB4E-62D80F0232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62282568-88DF-43B9-B045-37530281B7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21" name="Straight Connector 134">
              <a:extLst>
                <a:ext uri="{FF2B5EF4-FFF2-40B4-BE49-F238E27FC236}">
                  <a16:creationId xmlns:a16="http://schemas.microsoft.com/office/drawing/2014/main" id="{9EC2F3E4-366C-4287-A945-2F138B300F1F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0"/>
              <a:ext cx="0" cy="154844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31">
            <a:extLst>
              <a:ext uri="{FF2B5EF4-FFF2-40B4-BE49-F238E27FC236}">
                <a16:creationId xmlns:a16="http://schemas.microsoft.com/office/drawing/2014/main" id="{935E1616-11CD-41BF-AA89-B518D8ED73AE}"/>
              </a:ext>
            </a:extLst>
          </p:cNvPr>
          <p:cNvGrpSpPr/>
          <p:nvPr/>
        </p:nvGrpSpPr>
        <p:grpSpPr>
          <a:xfrm>
            <a:off x="5401228" y="0"/>
            <a:ext cx="902225" cy="2650842"/>
            <a:chOff x="5844264" y="0"/>
            <a:chExt cx="902225" cy="2650842"/>
          </a:xfrm>
          <a:solidFill>
            <a:schemeClr val="tx1"/>
          </a:solidFill>
        </p:grpSpPr>
        <p:grpSp>
          <p:nvGrpSpPr>
            <p:cNvPr id="28" name="Group 118">
              <a:extLst>
                <a:ext uri="{FF2B5EF4-FFF2-40B4-BE49-F238E27FC236}">
                  <a16:creationId xmlns:a16="http://schemas.microsoft.com/office/drawing/2014/main" id="{BF16C017-1DDB-4551-88E6-E201BD43110E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  <a:grpFill/>
          </p:grpSpPr>
          <p:sp>
            <p:nvSpPr>
              <p:cNvPr id="30" name="Freeform 5">
                <a:extLst>
                  <a:ext uri="{FF2B5EF4-FFF2-40B4-BE49-F238E27FC236}">
                    <a16:creationId xmlns:a16="http://schemas.microsoft.com/office/drawing/2014/main" id="{C32AED92-D07D-48EE-8DBB-070C312777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95C323ED-B35C-4AC1-AC92-3E475D5739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2FC34EEA-3EF8-404C-86C0-FF66AF2B3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B40CEF17-CBD5-4684-9A7F-B4A68542E9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0DB9B4F5-A4AB-4899-8193-2E04BC04CA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29" name="Straight Connector 135">
              <a:extLst>
                <a:ext uri="{FF2B5EF4-FFF2-40B4-BE49-F238E27FC236}">
                  <a16:creationId xmlns:a16="http://schemas.microsoft.com/office/drawing/2014/main" id="{F3DB19F9-3BDF-4F38-9AC4-D18653B0162F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0"/>
              <a:ext cx="0" cy="117341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29">
            <a:extLst>
              <a:ext uri="{FF2B5EF4-FFF2-40B4-BE49-F238E27FC236}">
                <a16:creationId xmlns:a16="http://schemas.microsoft.com/office/drawing/2014/main" id="{F7D349C6-3C59-4B0A-8C40-230AD85BB086}"/>
              </a:ext>
            </a:extLst>
          </p:cNvPr>
          <p:cNvGrpSpPr/>
          <p:nvPr/>
        </p:nvGrpSpPr>
        <p:grpSpPr>
          <a:xfrm>
            <a:off x="9535253" y="0"/>
            <a:ext cx="851340" cy="2391914"/>
            <a:chOff x="9427175" y="0"/>
            <a:chExt cx="851340" cy="2391914"/>
          </a:xfrm>
          <a:solidFill>
            <a:schemeClr val="tx1"/>
          </a:solidFill>
        </p:grpSpPr>
        <p:grpSp>
          <p:nvGrpSpPr>
            <p:cNvPr id="36" name="Group 124">
              <a:extLst>
                <a:ext uri="{FF2B5EF4-FFF2-40B4-BE49-F238E27FC236}">
                  <a16:creationId xmlns:a16="http://schemas.microsoft.com/office/drawing/2014/main" id="{1EDD57C9-E871-4882-B081-E8CDE1367F96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3"/>
            </a:xfrm>
            <a:grpFill/>
          </p:grpSpPr>
          <p:sp>
            <p:nvSpPr>
              <p:cNvPr id="38" name="Freeform 5">
                <a:extLst>
                  <a:ext uri="{FF2B5EF4-FFF2-40B4-BE49-F238E27FC236}">
                    <a16:creationId xmlns:a16="http://schemas.microsoft.com/office/drawing/2014/main" id="{BB3C9363-9B26-48BC-9FAA-72FBDEF58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9" name="Freeform 6">
                <a:extLst>
                  <a:ext uri="{FF2B5EF4-FFF2-40B4-BE49-F238E27FC236}">
                    <a16:creationId xmlns:a16="http://schemas.microsoft.com/office/drawing/2014/main" id="{B9C37623-EE58-4B76-8BC1-8A03193689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" name="Freeform 7">
                <a:extLst>
                  <a:ext uri="{FF2B5EF4-FFF2-40B4-BE49-F238E27FC236}">
                    <a16:creationId xmlns:a16="http://schemas.microsoft.com/office/drawing/2014/main" id="{F2DCBBAD-C338-410B-B719-6339209FEE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Freeform 8">
                <a:extLst>
                  <a:ext uri="{FF2B5EF4-FFF2-40B4-BE49-F238E27FC236}">
                    <a16:creationId xmlns:a16="http://schemas.microsoft.com/office/drawing/2014/main" id="{FDDFC07F-82D6-40B2-86B2-40F64E7A3E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Freeform 9">
                <a:extLst>
                  <a:ext uri="{FF2B5EF4-FFF2-40B4-BE49-F238E27FC236}">
                    <a16:creationId xmlns:a16="http://schemas.microsoft.com/office/drawing/2014/main" id="{A7A40985-8FF4-4405-AFF3-0D7D9E556B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37" name="Straight Connector 136">
              <a:extLst>
                <a:ext uri="{FF2B5EF4-FFF2-40B4-BE49-F238E27FC236}">
                  <a16:creationId xmlns:a16="http://schemas.microsoft.com/office/drawing/2014/main" id="{93DB3A1F-650E-40D6-A21B-9406AC05404A}"/>
                </a:ext>
              </a:extLst>
            </p:cNvPr>
            <p:cNvCxnSpPr>
              <a:cxnSpLocks/>
            </p:cNvCxnSpPr>
            <p:nvPr/>
          </p:nvCxnSpPr>
          <p:spPr>
            <a:xfrm>
              <a:off x="9852845" y="0"/>
              <a:ext cx="12817" cy="101784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34">
            <a:extLst>
              <a:ext uri="{FF2B5EF4-FFF2-40B4-BE49-F238E27FC236}">
                <a16:creationId xmlns:a16="http://schemas.microsoft.com/office/drawing/2014/main" id="{C6322BD1-1CFB-4903-9FEF-3978BE8CF034}"/>
              </a:ext>
            </a:extLst>
          </p:cNvPr>
          <p:cNvGrpSpPr/>
          <p:nvPr/>
        </p:nvGrpSpPr>
        <p:grpSpPr>
          <a:xfrm>
            <a:off x="2642354" y="2226226"/>
            <a:ext cx="2203483" cy="2687684"/>
            <a:chOff x="3389152" y="2224726"/>
            <a:chExt cx="2203483" cy="2687684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C0B6BE2F-0F78-49B2-9B06-DDC89D594CD9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4D168415-4074-4C6F-948C-D4CE49748CA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2D024213-51B2-4C6C-81D1-08DEA0AF66BC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E09D07BB-B337-4D80-B93A-F1FF320A7AF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E5217F32-F4DB-47DA-A449-6574D15CAF61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05B4457A-61AE-465A-89D8-B81E77EC312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8F279227-9D71-4206-9109-71FB615F801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5FCE45E4-3ACA-405C-B8DE-39A304B102CC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D7034E4E-63AA-4798-8A05-B1352F0713E9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73FBC51E-1155-41F1-BB30-A598171F621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62980299-C569-4CFE-A87D-4045E601BCE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47B48499-9C66-4312-9406-5FECF7A24C7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0F3990A5-0792-480F-9916-D6971583E41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103CFDE7-697E-427B-B8C0-E08D39A6B4E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6025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53BE8781-DC7C-452C-9646-3DAF3838B8CA}"/>
              </a:ext>
            </a:extLst>
          </p:cNvPr>
          <p:cNvGrpSpPr/>
          <p:nvPr/>
        </p:nvGrpSpPr>
        <p:grpSpPr>
          <a:xfrm>
            <a:off x="120398" y="239558"/>
            <a:ext cx="4312213" cy="880505"/>
            <a:chOff x="406546" y="5329795"/>
            <a:chExt cx="3798243" cy="880505"/>
          </a:xfrm>
        </p:grpSpPr>
        <p:sp>
          <p:nvSpPr>
            <p:cNvPr id="3" name="Arrow: Chevron 7">
              <a:extLst>
                <a:ext uri="{FF2B5EF4-FFF2-40B4-BE49-F238E27FC236}">
                  <a16:creationId xmlns:a16="http://schemas.microsoft.com/office/drawing/2014/main" id="{FB2E1943-D3B5-4F80-87E1-D8F2CD115164}"/>
                </a:ext>
              </a:extLst>
            </p:cNvPr>
            <p:cNvSpPr/>
            <p:nvPr/>
          </p:nvSpPr>
          <p:spPr>
            <a:xfrm>
              <a:off x="406546" y="5329795"/>
              <a:ext cx="1436202" cy="880505"/>
            </a:xfrm>
            <a:prstGeom prst="chevron">
              <a:avLst>
                <a:gd name="adj" fmla="val 26399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11">
              <a:extLst>
                <a:ext uri="{FF2B5EF4-FFF2-40B4-BE49-F238E27FC236}">
                  <a16:creationId xmlns:a16="http://schemas.microsoft.com/office/drawing/2014/main" id="{555C4B9E-9319-4FD1-BDF6-80A35177A5FF}"/>
                </a:ext>
              </a:extLst>
            </p:cNvPr>
            <p:cNvSpPr txBox="1"/>
            <p:nvPr/>
          </p:nvSpPr>
          <p:spPr>
            <a:xfrm>
              <a:off x="531546" y="5371945"/>
              <a:ext cx="8739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400" b="1" dirty="0">
                  <a:solidFill>
                    <a:schemeClr val="bg1"/>
                  </a:solidFill>
                  <a:latin typeface="Open Sans" panose="020B0606030504020204" pitchFamily="34" charset="0"/>
                </a:rPr>
                <a:t>1</a:t>
              </a: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.</a:t>
              </a:r>
              <a:endParaRPr kumimoji="0" lang="en-GB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grpSp>
          <p:nvGrpSpPr>
            <p:cNvPr id="5" name="Group 21">
              <a:extLst>
                <a:ext uri="{FF2B5EF4-FFF2-40B4-BE49-F238E27FC236}">
                  <a16:creationId xmlns:a16="http://schemas.microsoft.com/office/drawing/2014/main" id="{53F85F41-8625-486D-9D72-B50204FB4052}"/>
                </a:ext>
              </a:extLst>
            </p:cNvPr>
            <p:cNvGrpSpPr/>
            <p:nvPr/>
          </p:nvGrpSpPr>
          <p:grpSpPr>
            <a:xfrm>
              <a:off x="1207277" y="5575346"/>
              <a:ext cx="400130" cy="389402"/>
              <a:chOff x="7940895" y="2667489"/>
              <a:chExt cx="1004824" cy="1107133"/>
            </a:xfrm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D6933B7F-3A30-4B0B-B78E-957947A216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99818" y="2944497"/>
                <a:ext cx="496899" cy="830125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8" name="Freeform 10">
                <a:extLst>
                  <a:ext uri="{FF2B5EF4-FFF2-40B4-BE49-F238E27FC236}">
                    <a16:creationId xmlns:a16="http://schemas.microsoft.com/office/drawing/2014/main" id="{CC9D4AC3-9DAE-49A5-A71E-FA9AC36394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46310" y="2667489"/>
                <a:ext cx="39979" cy="152306"/>
              </a:xfrm>
              <a:custGeom>
                <a:avLst/>
                <a:gdLst>
                  <a:gd name="T0" fmla="*/ 24 w 48"/>
                  <a:gd name="T1" fmla="*/ 182 h 182"/>
                  <a:gd name="T2" fmla="*/ 48 w 48"/>
                  <a:gd name="T3" fmla="*/ 158 h 182"/>
                  <a:gd name="T4" fmla="*/ 48 w 48"/>
                  <a:gd name="T5" fmla="*/ 24 h 182"/>
                  <a:gd name="T6" fmla="*/ 24 w 48"/>
                  <a:gd name="T7" fmla="*/ 0 h 182"/>
                  <a:gd name="T8" fmla="*/ 0 w 48"/>
                  <a:gd name="T9" fmla="*/ 24 h 182"/>
                  <a:gd name="T10" fmla="*/ 0 w 48"/>
                  <a:gd name="T11" fmla="*/ 158 h 182"/>
                  <a:gd name="T12" fmla="*/ 24 w 48"/>
                  <a:gd name="T13" fmla="*/ 182 h 182"/>
                  <a:gd name="T14" fmla="*/ 24 w 48"/>
                  <a:gd name="T15" fmla="*/ 182 h 182"/>
                  <a:gd name="T16" fmla="*/ 24 w 4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82">
                    <a:moveTo>
                      <a:pt x="24" y="182"/>
                    </a:moveTo>
                    <a:cubicBezTo>
                      <a:pt x="38" y="182"/>
                      <a:pt x="48" y="172"/>
                      <a:pt x="48" y="158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11"/>
                      <a:pt x="38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1" y="182"/>
                      <a:pt x="24" y="182"/>
                    </a:cubicBezTo>
                    <a:close/>
                    <a:moveTo>
                      <a:pt x="24" y="182"/>
                    </a:moveTo>
                    <a:cubicBezTo>
                      <a:pt x="24" y="182"/>
                      <a:pt x="24" y="182"/>
                      <a:pt x="24" y="18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" name="Freeform 11">
                <a:extLst>
                  <a:ext uri="{FF2B5EF4-FFF2-40B4-BE49-F238E27FC236}">
                    <a16:creationId xmlns:a16="http://schemas.microsoft.com/office/drawing/2014/main" id="{FE7A5B4E-CDA3-407E-AB0D-6203924265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86920" y="2705262"/>
                <a:ext cx="101379" cy="140882"/>
              </a:xfrm>
              <a:custGeom>
                <a:avLst/>
                <a:gdLst>
                  <a:gd name="T0" fmla="*/ 74 w 122"/>
                  <a:gd name="T1" fmla="*/ 156 h 168"/>
                  <a:gd name="T2" fmla="*/ 94 w 122"/>
                  <a:gd name="T3" fmla="*/ 168 h 168"/>
                  <a:gd name="T4" fmla="*/ 106 w 122"/>
                  <a:gd name="T5" fmla="*/ 165 h 168"/>
                  <a:gd name="T6" fmla="*/ 115 w 122"/>
                  <a:gd name="T7" fmla="*/ 132 h 168"/>
                  <a:gd name="T8" fmla="*/ 48 w 122"/>
                  <a:gd name="T9" fmla="*/ 15 h 168"/>
                  <a:gd name="T10" fmla="*/ 15 w 122"/>
                  <a:gd name="T11" fmla="*/ 7 h 168"/>
                  <a:gd name="T12" fmla="*/ 6 w 122"/>
                  <a:gd name="T13" fmla="*/ 39 h 168"/>
                  <a:gd name="T14" fmla="*/ 74 w 122"/>
                  <a:gd name="T15" fmla="*/ 156 h 168"/>
                  <a:gd name="T16" fmla="*/ 74 w 122"/>
                  <a:gd name="T17" fmla="*/ 156 h 168"/>
                  <a:gd name="T18" fmla="*/ 74 w 122"/>
                  <a:gd name="T19" fmla="*/ 15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74" y="156"/>
                    </a:moveTo>
                    <a:cubicBezTo>
                      <a:pt x="78" y="164"/>
                      <a:pt x="86" y="168"/>
                      <a:pt x="94" y="168"/>
                    </a:cubicBezTo>
                    <a:cubicBezTo>
                      <a:pt x="98" y="168"/>
                      <a:pt x="103" y="167"/>
                      <a:pt x="106" y="165"/>
                    </a:cubicBezTo>
                    <a:cubicBezTo>
                      <a:pt x="118" y="158"/>
                      <a:pt x="122" y="143"/>
                      <a:pt x="115" y="132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1" y="4"/>
                      <a:pt x="27" y="0"/>
                      <a:pt x="15" y="7"/>
                    </a:cubicBezTo>
                    <a:cubicBezTo>
                      <a:pt x="4" y="13"/>
                      <a:pt x="0" y="28"/>
                      <a:pt x="6" y="39"/>
                    </a:cubicBezTo>
                    <a:lnTo>
                      <a:pt x="74" y="156"/>
                    </a:lnTo>
                    <a:close/>
                    <a:moveTo>
                      <a:pt x="74" y="156"/>
                    </a:moveTo>
                    <a:cubicBezTo>
                      <a:pt x="74" y="156"/>
                      <a:pt x="74" y="156"/>
                      <a:pt x="74" y="15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" name="Freeform 12">
                <a:extLst>
                  <a:ext uri="{FF2B5EF4-FFF2-40B4-BE49-F238E27FC236}">
                    <a16:creationId xmlns:a16="http://schemas.microsoft.com/office/drawing/2014/main" id="{333EF171-52EE-4A91-B11C-E999C72ECE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68084" y="3355824"/>
                <a:ext cx="142310" cy="99952"/>
              </a:xfrm>
              <a:custGeom>
                <a:avLst/>
                <a:gdLst>
                  <a:gd name="T0" fmla="*/ 155 w 171"/>
                  <a:gd name="T1" fmla="*/ 74 h 119"/>
                  <a:gd name="T2" fmla="*/ 39 w 171"/>
                  <a:gd name="T3" fmla="*/ 7 h 119"/>
                  <a:gd name="T4" fmla="*/ 6 w 171"/>
                  <a:gd name="T5" fmla="*/ 15 h 119"/>
                  <a:gd name="T6" fmla="*/ 15 w 171"/>
                  <a:gd name="T7" fmla="*/ 48 h 119"/>
                  <a:gd name="T8" fmla="*/ 131 w 171"/>
                  <a:gd name="T9" fmla="*/ 115 h 119"/>
                  <a:gd name="T10" fmla="*/ 143 w 171"/>
                  <a:gd name="T11" fmla="*/ 119 h 119"/>
                  <a:gd name="T12" fmla="*/ 164 w 171"/>
                  <a:gd name="T13" fmla="*/ 107 h 119"/>
                  <a:gd name="T14" fmla="*/ 155 w 171"/>
                  <a:gd name="T15" fmla="*/ 74 h 119"/>
                  <a:gd name="T16" fmla="*/ 155 w 171"/>
                  <a:gd name="T17" fmla="*/ 74 h 119"/>
                  <a:gd name="T18" fmla="*/ 155 w 171"/>
                  <a:gd name="T19" fmla="*/ 7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55" y="74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7" y="0"/>
                      <a:pt x="13" y="4"/>
                      <a:pt x="6" y="15"/>
                    </a:cubicBezTo>
                    <a:cubicBezTo>
                      <a:pt x="0" y="27"/>
                      <a:pt x="3" y="42"/>
                      <a:pt x="15" y="48"/>
                    </a:cubicBezTo>
                    <a:cubicBezTo>
                      <a:pt x="131" y="115"/>
                      <a:pt x="131" y="115"/>
                      <a:pt x="131" y="115"/>
                    </a:cubicBezTo>
                    <a:cubicBezTo>
                      <a:pt x="135" y="118"/>
                      <a:pt x="139" y="119"/>
                      <a:pt x="143" y="119"/>
                    </a:cubicBezTo>
                    <a:cubicBezTo>
                      <a:pt x="152" y="119"/>
                      <a:pt x="160" y="114"/>
                      <a:pt x="164" y="107"/>
                    </a:cubicBezTo>
                    <a:cubicBezTo>
                      <a:pt x="171" y="95"/>
                      <a:pt x="167" y="80"/>
                      <a:pt x="155" y="74"/>
                    </a:cubicBezTo>
                    <a:close/>
                    <a:moveTo>
                      <a:pt x="155" y="74"/>
                    </a:moveTo>
                    <a:cubicBezTo>
                      <a:pt x="155" y="74"/>
                      <a:pt x="155" y="74"/>
                      <a:pt x="155" y="7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1" name="Freeform 13">
                <a:extLst>
                  <a:ext uri="{FF2B5EF4-FFF2-40B4-BE49-F238E27FC236}">
                    <a16:creationId xmlns:a16="http://schemas.microsoft.com/office/drawing/2014/main" id="{41F1DD76-444C-43A2-90E1-393F628444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16572" y="2880157"/>
                <a:ext cx="142310" cy="98999"/>
              </a:xfrm>
              <a:custGeom>
                <a:avLst/>
                <a:gdLst>
                  <a:gd name="T0" fmla="*/ 15 w 171"/>
                  <a:gd name="T1" fmla="*/ 48 h 118"/>
                  <a:gd name="T2" fmla="*/ 132 w 171"/>
                  <a:gd name="T3" fmla="*/ 115 h 118"/>
                  <a:gd name="T4" fmla="*/ 144 w 171"/>
                  <a:gd name="T5" fmla="*/ 118 h 118"/>
                  <a:gd name="T6" fmla="*/ 165 w 171"/>
                  <a:gd name="T7" fmla="*/ 106 h 118"/>
                  <a:gd name="T8" fmla="*/ 156 w 171"/>
                  <a:gd name="T9" fmla="*/ 74 h 118"/>
                  <a:gd name="T10" fmla="*/ 39 w 171"/>
                  <a:gd name="T11" fmla="*/ 6 h 118"/>
                  <a:gd name="T12" fmla="*/ 7 w 171"/>
                  <a:gd name="T13" fmla="*/ 15 h 118"/>
                  <a:gd name="T14" fmla="*/ 15 w 171"/>
                  <a:gd name="T15" fmla="*/ 48 h 118"/>
                  <a:gd name="T16" fmla="*/ 15 w 171"/>
                  <a:gd name="T17" fmla="*/ 48 h 118"/>
                  <a:gd name="T18" fmla="*/ 15 w 171"/>
                  <a:gd name="T19" fmla="*/ 4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15" y="48"/>
                    </a:moveTo>
                    <a:cubicBezTo>
                      <a:pt x="132" y="115"/>
                      <a:pt x="132" y="115"/>
                      <a:pt x="132" y="115"/>
                    </a:cubicBezTo>
                    <a:cubicBezTo>
                      <a:pt x="136" y="117"/>
                      <a:pt x="140" y="118"/>
                      <a:pt x="144" y="118"/>
                    </a:cubicBezTo>
                    <a:cubicBezTo>
                      <a:pt x="152" y="118"/>
                      <a:pt x="160" y="114"/>
                      <a:pt x="165" y="106"/>
                    </a:cubicBezTo>
                    <a:cubicBezTo>
                      <a:pt x="171" y="95"/>
                      <a:pt x="167" y="80"/>
                      <a:pt x="156" y="74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28" y="0"/>
                      <a:pt x="13" y="4"/>
                      <a:pt x="7" y="15"/>
                    </a:cubicBezTo>
                    <a:cubicBezTo>
                      <a:pt x="0" y="27"/>
                      <a:pt x="4" y="41"/>
                      <a:pt x="15" y="48"/>
                    </a:cubicBezTo>
                    <a:close/>
                    <a:moveTo>
                      <a:pt x="15" y="48"/>
                    </a:moveTo>
                    <a:cubicBezTo>
                      <a:pt x="15" y="48"/>
                      <a:pt x="15" y="48"/>
                      <a:pt x="15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" name="Freeform 14">
                <a:extLst>
                  <a:ext uri="{FF2B5EF4-FFF2-40B4-BE49-F238E27FC236}">
                    <a16:creationId xmlns:a16="http://schemas.microsoft.com/office/drawing/2014/main" id="{33B611A7-2429-4BF5-9389-3BF4AB6E8B6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93412" y="3143913"/>
                <a:ext cx="152307" cy="40457"/>
              </a:xfrm>
              <a:custGeom>
                <a:avLst/>
                <a:gdLst>
                  <a:gd name="T0" fmla="*/ 159 w 183"/>
                  <a:gd name="T1" fmla="*/ 0 h 48"/>
                  <a:gd name="T2" fmla="*/ 24 w 183"/>
                  <a:gd name="T3" fmla="*/ 0 h 48"/>
                  <a:gd name="T4" fmla="*/ 0 w 183"/>
                  <a:gd name="T5" fmla="*/ 24 h 48"/>
                  <a:gd name="T6" fmla="*/ 24 w 183"/>
                  <a:gd name="T7" fmla="*/ 48 h 48"/>
                  <a:gd name="T8" fmla="*/ 159 w 183"/>
                  <a:gd name="T9" fmla="*/ 48 h 48"/>
                  <a:gd name="T10" fmla="*/ 183 w 183"/>
                  <a:gd name="T11" fmla="*/ 24 h 48"/>
                  <a:gd name="T12" fmla="*/ 159 w 183"/>
                  <a:gd name="T13" fmla="*/ 0 h 48"/>
                  <a:gd name="T14" fmla="*/ 159 w 183"/>
                  <a:gd name="T15" fmla="*/ 0 h 48"/>
                  <a:gd name="T16" fmla="*/ 159 w 183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48">
                    <a:moveTo>
                      <a:pt x="159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9" y="48"/>
                      <a:pt x="159" y="48"/>
                      <a:pt x="159" y="48"/>
                    </a:cubicBezTo>
                    <a:cubicBezTo>
                      <a:pt x="172" y="48"/>
                      <a:pt x="183" y="38"/>
                      <a:pt x="183" y="24"/>
                    </a:cubicBezTo>
                    <a:cubicBezTo>
                      <a:pt x="183" y="11"/>
                      <a:pt x="172" y="0"/>
                      <a:pt x="159" y="0"/>
                    </a:cubicBezTo>
                    <a:close/>
                    <a:moveTo>
                      <a:pt x="159" y="0"/>
                    </a:moveTo>
                    <a:cubicBezTo>
                      <a:pt x="159" y="0"/>
                      <a:pt x="159" y="0"/>
                      <a:pt x="159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" name="Freeform 15">
                <a:extLst>
                  <a:ext uri="{FF2B5EF4-FFF2-40B4-BE49-F238E27FC236}">
                    <a16:creationId xmlns:a16="http://schemas.microsoft.com/office/drawing/2014/main" id="{08E2FD61-BB9A-491E-B76D-D90D20CB38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40895" y="3143913"/>
                <a:ext cx="151354" cy="40457"/>
              </a:xfrm>
              <a:custGeom>
                <a:avLst/>
                <a:gdLst>
                  <a:gd name="T0" fmla="*/ 182 w 182"/>
                  <a:gd name="T1" fmla="*/ 24 h 48"/>
                  <a:gd name="T2" fmla="*/ 158 w 182"/>
                  <a:gd name="T3" fmla="*/ 0 h 48"/>
                  <a:gd name="T4" fmla="*/ 24 w 182"/>
                  <a:gd name="T5" fmla="*/ 0 h 48"/>
                  <a:gd name="T6" fmla="*/ 0 w 182"/>
                  <a:gd name="T7" fmla="*/ 24 h 48"/>
                  <a:gd name="T8" fmla="*/ 24 w 182"/>
                  <a:gd name="T9" fmla="*/ 48 h 48"/>
                  <a:gd name="T10" fmla="*/ 158 w 182"/>
                  <a:gd name="T11" fmla="*/ 48 h 48"/>
                  <a:gd name="T12" fmla="*/ 182 w 182"/>
                  <a:gd name="T13" fmla="*/ 24 h 48"/>
                  <a:gd name="T14" fmla="*/ 182 w 182"/>
                  <a:gd name="T15" fmla="*/ 24 h 48"/>
                  <a:gd name="T16" fmla="*/ 182 w 182"/>
                  <a:gd name="T1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48">
                    <a:moveTo>
                      <a:pt x="182" y="24"/>
                    </a:moveTo>
                    <a:cubicBezTo>
                      <a:pt x="182" y="11"/>
                      <a:pt x="172" y="0"/>
                      <a:pt x="158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72" y="48"/>
                      <a:pt x="182" y="38"/>
                      <a:pt x="182" y="24"/>
                    </a:cubicBezTo>
                    <a:close/>
                    <a:moveTo>
                      <a:pt x="182" y="24"/>
                    </a:moveTo>
                    <a:cubicBezTo>
                      <a:pt x="182" y="24"/>
                      <a:pt x="182" y="24"/>
                      <a:pt x="182" y="2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" name="Freeform 16">
                <a:extLst>
                  <a:ext uri="{FF2B5EF4-FFF2-40B4-BE49-F238E27FC236}">
                    <a16:creationId xmlns:a16="http://schemas.microsoft.com/office/drawing/2014/main" id="{837BB338-E8C0-4254-BA1D-E6A6B7346C9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68082" y="2872879"/>
                <a:ext cx="142310" cy="98999"/>
              </a:xfrm>
              <a:custGeom>
                <a:avLst/>
                <a:gdLst>
                  <a:gd name="T0" fmla="*/ 27 w 171"/>
                  <a:gd name="T1" fmla="*/ 118 h 118"/>
                  <a:gd name="T2" fmla="*/ 39 w 171"/>
                  <a:gd name="T3" fmla="*/ 115 h 118"/>
                  <a:gd name="T4" fmla="*/ 155 w 171"/>
                  <a:gd name="T5" fmla="*/ 48 h 118"/>
                  <a:gd name="T6" fmla="*/ 164 w 171"/>
                  <a:gd name="T7" fmla="*/ 15 h 118"/>
                  <a:gd name="T8" fmla="*/ 131 w 171"/>
                  <a:gd name="T9" fmla="*/ 6 h 118"/>
                  <a:gd name="T10" fmla="*/ 15 w 171"/>
                  <a:gd name="T11" fmla="*/ 74 h 118"/>
                  <a:gd name="T12" fmla="*/ 6 w 171"/>
                  <a:gd name="T13" fmla="*/ 106 h 118"/>
                  <a:gd name="T14" fmla="*/ 27 w 171"/>
                  <a:gd name="T15" fmla="*/ 118 h 118"/>
                  <a:gd name="T16" fmla="*/ 27 w 171"/>
                  <a:gd name="T17" fmla="*/ 118 h 118"/>
                  <a:gd name="T18" fmla="*/ 27 w 171"/>
                  <a:gd name="T1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27" y="118"/>
                    </a:moveTo>
                    <a:cubicBezTo>
                      <a:pt x="31" y="118"/>
                      <a:pt x="35" y="117"/>
                      <a:pt x="39" y="115"/>
                    </a:cubicBezTo>
                    <a:cubicBezTo>
                      <a:pt x="155" y="48"/>
                      <a:pt x="155" y="48"/>
                      <a:pt x="155" y="48"/>
                    </a:cubicBezTo>
                    <a:cubicBezTo>
                      <a:pt x="167" y="41"/>
                      <a:pt x="171" y="27"/>
                      <a:pt x="164" y="15"/>
                    </a:cubicBezTo>
                    <a:cubicBezTo>
                      <a:pt x="157" y="4"/>
                      <a:pt x="143" y="0"/>
                      <a:pt x="131" y="6"/>
                    </a:cubicBezTo>
                    <a:cubicBezTo>
                      <a:pt x="15" y="74"/>
                      <a:pt x="15" y="74"/>
                      <a:pt x="15" y="74"/>
                    </a:cubicBezTo>
                    <a:cubicBezTo>
                      <a:pt x="3" y="80"/>
                      <a:pt x="0" y="95"/>
                      <a:pt x="6" y="106"/>
                    </a:cubicBezTo>
                    <a:cubicBezTo>
                      <a:pt x="11" y="114"/>
                      <a:pt x="19" y="118"/>
                      <a:pt x="27" y="118"/>
                    </a:cubicBezTo>
                    <a:close/>
                    <a:moveTo>
                      <a:pt x="27" y="118"/>
                    </a:moveTo>
                    <a:cubicBezTo>
                      <a:pt x="27" y="118"/>
                      <a:pt x="27" y="118"/>
                      <a:pt x="27" y="11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" name="Freeform 17">
                <a:extLst>
                  <a:ext uri="{FF2B5EF4-FFF2-40B4-BE49-F238E27FC236}">
                    <a16:creationId xmlns:a16="http://schemas.microsoft.com/office/drawing/2014/main" id="{B76ABF2E-5B91-4E03-BFEC-A38E2935392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93726" y="3350364"/>
                <a:ext cx="142310" cy="99952"/>
              </a:xfrm>
              <a:custGeom>
                <a:avLst/>
                <a:gdLst>
                  <a:gd name="T0" fmla="*/ 132 w 171"/>
                  <a:gd name="T1" fmla="*/ 7 h 119"/>
                  <a:gd name="T2" fmla="*/ 15 w 171"/>
                  <a:gd name="T3" fmla="*/ 74 h 119"/>
                  <a:gd name="T4" fmla="*/ 7 w 171"/>
                  <a:gd name="T5" fmla="*/ 107 h 119"/>
                  <a:gd name="T6" fmla="*/ 28 w 171"/>
                  <a:gd name="T7" fmla="*/ 119 h 119"/>
                  <a:gd name="T8" fmla="*/ 39 w 171"/>
                  <a:gd name="T9" fmla="*/ 115 h 119"/>
                  <a:gd name="T10" fmla="*/ 156 w 171"/>
                  <a:gd name="T11" fmla="*/ 48 h 119"/>
                  <a:gd name="T12" fmla="*/ 165 w 171"/>
                  <a:gd name="T13" fmla="*/ 15 h 119"/>
                  <a:gd name="T14" fmla="*/ 132 w 171"/>
                  <a:gd name="T15" fmla="*/ 7 h 119"/>
                  <a:gd name="T16" fmla="*/ 132 w 171"/>
                  <a:gd name="T17" fmla="*/ 7 h 119"/>
                  <a:gd name="T18" fmla="*/ 132 w 171"/>
                  <a:gd name="T19" fmla="*/ 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32" y="7"/>
                    </a:moveTo>
                    <a:cubicBezTo>
                      <a:pt x="15" y="74"/>
                      <a:pt x="15" y="74"/>
                      <a:pt x="15" y="74"/>
                    </a:cubicBezTo>
                    <a:cubicBezTo>
                      <a:pt x="4" y="80"/>
                      <a:pt x="0" y="95"/>
                      <a:pt x="7" y="107"/>
                    </a:cubicBezTo>
                    <a:cubicBezTo>
                      <a:pt x="11" y="114"/>
                      <a:pt x="19" y="119"/>
                      <a:pt x="28" y="119"/>
                    </a:cubicBezTo>
                    <a:cubicBezTo>
                      <a:pt x="32" y="119"/>
                      <a:pt x="36" y="118"/>
                      <a:pt x="39" y="115"/>
                    </a:cubicBezTo>
                    <a:cubicBezTo>
                      <a:pt x="156" y="48"/>
                      <a:pt x="156" y="48"/>
                      <a:pt x="156" y="48"/>
                    </a:cubicBezTo>
                    <a:cubicBezTo>
                      <a:pt x="167" y="42"/>
                      <a:pt x="171" y="27"/>
                      <a:pt x="165" y="15"/>
                    </a:cubicBezTo>
                    <a:cubicBezTo>
                      <a:pt x="158" y="4"/>
                      <a:pt x="143" y="0"/>
                      <a:pt x="132" y="7"/>
                    </a:cubicBezTo>
                    <a:close/>
                    <a:moveTo>
                      <a:pt x="132" y="7"/>
                    </a:moveTo>
                    <a:cubicBezTo>
                      <a:pt x="132" y="7"/>
                      <a:pt x="132" y="7"/>
                      <a:pt x="132" y="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" name="Freeform 18">
                <a:extLst>
                  <a:ext uri="{FF2B5EF4-FFF2-40B4-BE49-F238E27FC236}">
                    <a16:creationId xmlns:a16="http://schemas.microsoft.com/office/drawing/2014/main" id="{20B48B97-1C88-4FC6-8742-B5376806E8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46025" y="2698055"/>
                <a:ext cx="101379" cy="140882"/>
              </a:xfrm>
              <a:custGeom>
                <a:avLst/>
                <a:gdLst>
                  <a:gd name="T0" fmla="*/ 15 w 122"/>
                  <a:gd name="T1" fmla="*/ 165 h 168"/>
                  <a:gd name="T2" fmla="*/ 27 w 122"/>
                  <a:gd name="T3" fmla="*/ 168 h 168"/>
                  <a:gd name="T4" fmla="*/ 48 w 122"/>
                  <a:gd name="T5" fmla="*/ 156 h 168"/>
                  <a:gd name="T6" fmla="*/ 115 w 122"/>
                  <a:gd name="T7" fmla="*/ 39 h 168"/>
                  <a:gd name="T8" fmla="*/ 107 w 122"/>
                  <a:gd name="T9" fmla="*/ 7 h 168"/>
                  <a:gd name="T10" fmla="*/ 74 w 122"/>
                  <a:gd name="T11" fmla="*/ 15 h 168"/>
                  <a:gd name="T12" fmla="*/ 7 w 122"/>
                  <a:gd name="T13" fmla="*/ 132 h 168"/>
                  <a:gd name="T14" fmla="*/ 15 w 122"/>
                  <a:gd name="T15" fmla="*/ 165 h 168"/>
                  <a:gd name="T16" fmla="*/ 15 w 122"/>
                  <a:gd name="T17" fmla="*/ 165 h 168"/>
                  <a:gd name="T18" fmla="*/ 15 w 122"/>
                  <a:gd name="T19" fmla="*/ 165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15" y="165"/>
                    </a:moveTo>
                    <a:cubicBezTo>
                      <a:pt x="19" y="167"/>
                      <a:pt x="23" y="168"/>
                      <a:pt x="27" y="168"/>
                    </a:cubicBezTo>
                    <a:cubicBezTo>
                      <a:pt x="36" y="168"/>
                      <a:pt x="44" y="164"/>
                      <a:pt x="48" y="156"/>
                    </a:cubicBezTo>
                    <a:cubicBezTo>
                      <a:pt x="115" y="39"/>
                      <a:pt x="115" y="39"/>
                      <a:pt x="115" y="39"/>
                    </a:cubicBezTo>
                    <a:cubicBezTo>
                      <a:pt x="122" y="28"/>
                      <a:pt x="118" y="13"/>
                      <a:pt x="107" y="7"/>
                    </a:cubicBezTo>
                    <a:cubicBezTo>
                      <a:pt x="95" y="0"/>
                      <a:pt x="80" y="4"/>
                      <a:pt x="74" y="15"/>
                    </a:cubicBezTo>
                    <a:cubicBezTo>
                      <a:pt x="7" y="132"/>
                      <a:pt x="7" y="132"/>
                      <a:pt x="7" y="132"/>
                    </a:cubicBezTo>
                    <a:cubicBezTo>
                      <a:pt x="0" y="143"/>
                      <a:pt x="4" y="158"/>
                      <a:pt x="15" y="165"/>
                    </a:cubicBezTo>
                    <a:close/>
                    <a:moveTo>
                      <a:pt x="15" y="165"/>
                    </a:moveTo>
                    <a:cubicBezTo>
                      <a:pt x="15" y="165"/>
                      <a:pt x="15" y="165"/>
                      <a:pt x="15" y="1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6" name="TextBox 42">
              <a:extLst>
                <a:ext uri="{FF2B5EF4-FFF2-40B4-BE49-F238E27FC236}">
                  <a16:creationId xmlns:a16="http://schemas.microsoft.com/office/drawing/2014/main" id="{B28A7951-A0FA-4624-B99F-E1971155670A}"/>
                </a:ext>
              </a:extLst>
            </p:cNvPr>
            <p:cNvSpPr txBox="1"/>
            <p:nvPr/>
          </p:nvSpPr>
          <p:spPr>
            <a:xfrm>
              <a:off x="1943278" y="5495055"/>
              <a:ext cx="226151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2600" b="1" dirty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PLANTILLA</a:t>
              </a:r>
              <a:endParaRPr kumimoji="0" lang="en-GB" sz="2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3554479" y="3013120"/>
            <a:ext cx="4848375" cy="3714939"/>
            <a:chOff x="6039402" y="592668"/>
            <a:chExt cx="5158196" cy="4629153"/>
          </a:xfrm>
        </p:grpSpPr>
        <p:pic>
          <p:nvPicPr>
            <p:cNvPr id="19" name="Imagen 18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39402" y="592668"/>
              <a:ext cx="5158196" cy="1543051"/>
            </a:xfrm>
            <a:prstGeom prst="rect">
              <a:avLst/>
            </a:prstGeom>
            <a:ln>
              <a:solidFill>
                <a:schemeClr val="accent5"/>
              </a:solidFill>
            </a:ln>
          </p:spPr>
        </p:pic>
        <p:pic>
          <p:nvPicPr>
            <p:cNvPr id="22" name="Imagen 21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39402" y="2135719"/>
              <a:ext cx="5158196" cy="1543051"/>
            </a:xfrm>
            <a:prstGeom prst="rect">
              <a:avLst/>
            </a:prstGeom>
            <a:ln>
              <a:solidFill>
                <a:schemeClr val="accent5"/>
              </a:solidFill>
            </a:ln>
          </p:spPr>
        </p:pic>
        <p:pic>
          <p:nvPicPr>
            <p:cNvPr id="23" name="Imagen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39402" y="3678770"/>
              <a:ext cx="5158196" cy="1543051"/>
            </a:xfrm>
            <a:prstGeom prst="rect">
              <a:avLst/>
            </a:prstGeom>
            <a:ln>
              <a:solidFill>
                <a:schemeClr val="accent5"/>
              </a:solidFill>
            </a:ln>
          </p:spPr>
        </p:pic>
      </p:grpSp>
      <p:sp>
        <p:nvSpPr>
          <p:cNvPr id="25" name="Rectángulo 24"/>
          <p:cNvSpPr/>
          <p:nvPr/>
        </p:nvSpPr>
        <p:spPr>
          <a:xfrm>
            <a:off x="1865077" y="981795"/>
            <a:ext cx="99162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s-PE" dirty="0">
                <a:latin typeface="Noto Sans" panose="020B0502040504020204"/>
                <a:ea typeface="Calibri" panose="020F0502020204030204" pitchFamily="34" charset="0"/>
              </a:rPr>
              <a:t>Completa las diapositivas del 1 al 4 para aterrizar tu experimento: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PE" dirty="0">
                <a:latin typeface="Noto Sans" panose="020B0502040504020204"/>
              </a:rPr>
              <a:t>Define la visión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PE" dirty="0">
                <a:latin typeface="Noto Sans" panose="020B0502040504020204"/>
              </a:rPr>
              <a:t>Los limites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PE" dirty="0">
                <a:latin typeface="Noto Sans" panose="020B0502040504020204"/>
              </a:rPr>
              <a:t>Crea el </a:t>
            </a:r>
            <a:r>
              <a:rPr lang="es-PE" dirty="0" err="1">
                <a:latin typeface="Noto Sans" panose="020B0502040504020204"/>
              </a:rPr>
              <a:t>Storytelling</a:t>
            </a:r>
            <a:endParaRPr lang="es-PE" dirty="0">
              <a:latin typeface="Noto Sans" panose="020B0502040504020204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es-PE" dirty="0">
                <a:latin typeface="Noto Sans" panose="020B0502040504020204"/>
              </a:rPr>
              <a:t>Genera un </a:t>
            </a:r>
            <a:r>
              <a:rPr lang="es-PE" dirty="0" err="1">
                <a:latin typeface="Noto Sans" panose="020B0502040504020204"/>
              </a:rPr>
              <a:t>User</a:t>
            </a:r>
            <a:r>
              <a:rPr lang="es-PE" dirty="0">
                <a:latin typeface="Noto Sans" panose="020B0502040504020204"/>
              </a:rPr>
              <a:t> </a:t>
            </a:r>
            <a:r>
              <a:rPr lang="es-PE" dirty="0" err="1">
                <a:latin typeface="Noto Sans" panose="020B0502040504020204"/>
              </a:rPr>
              <a:t>Journey</a:t>
            </a:r>
            <a:r>
              <a:rPr lang="es-PE" dirty="0">
                <a:latin typeface="Noto Sans" panose="020B0502040504020204"/>
              </a:rPr>
              <a:t> </a:t>
            </a:r>
            <a:r>
              <a:rPr lang="es-PE" dirty="0" err="1">
                <a:latin typeface="Noto Sans" panose="020B0502040504020204"/>
              </a:rPr>
              <a:t>Map</a:t>
            </a:r>
            <a:endParaRPr lang="es-PE" dirty="0">
              <a:latin typeface="Noto Sans" panose="020B0502040504020204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es-PE" dirty="0">
                <a:latin typeface="Noto Sans" panose="020B0502040504020204"/>
              </a:rPr>
              <a:t>Define la volumetría de la solución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endParaRPr lang="es-PE" dirty="0">
              <a:latin typeface="Noto Sans" panose="020B0502040504020204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75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-8201" y="173"/>
            <a:ext cx="12192000" cy="43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49996" y="-20927"/>
            <a:ext cx="6568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Diapositiva 1: Visión del experimento </a:t>
            </a:r>
            <a:endParaRPr kumimoji="0" lang="es-PE" sz="2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Rectángulo 133"/>
          <p:cNvSpPr/>
          <p:nvPr/>
        </p:nvSpPr>
        <p:spPr>
          <a:xfrm>
            <a:off x="2177240" y="5902354"/>
            <a:ext cx="8606974" cy="655200"/>
          </a:xfrm>
          <a:prstGeom prst="rect">
            <a:avLst/>
          </a:prstGeom>
          <a:blipFill rotWithShape="0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4">
              <a:hueOff val="9800891"/>
              <a:satOff val="-40777"/>
              <a:lumOff val="9608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135" name="Diagrama 134">
            <a:extLst>
              <a:ext uri="{FF2B5EF4-FFF2-40B4-BE49-F238E27FC236}">
                <a16:creationId xmlns:a16="http://schemas.microsoft.com/office/drawing/2014/main" id="{EFED403D-618D-4CE4-9F8C-1F7355D688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7450320"/>
              </p:ext>
            </p:extLst>
          </p:nvPr>
        </p:nvGraphicFramePr>
        <p:xfrm>
          <a:off x="2177240" y="845852"/>
          <a:ext cx="8606974" cy="4629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36" name="Grupo 135"/>
          <p:cNvGrpSpPr/>
          <p:nvPr/>
        </p:nvGrpSpPr>
        <p:grpSpPr>
          <a:xfrm>
            <a:off x="2621609" y="5637623"/>
            <a:ext cx="6024881" cy="767520"/>
            <a:chOff x="430348" y="3564142"/>
            <a:chExt cx="6024881" cy="76752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37" name="Rectángulo redondeado 136"/>
            <p:cNvSpPr/>
            <p:nvPr/>
          </p:nvSpPr>
          <p:spPr>
            <a:xfrm>
              <a:off x="430348" y="3564142"/>
              <a:ext cx="6024881" cy="76752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9800891"/>
                <a:satOff val="-40777"/>
                <a:lumOff val="9608"/>
                <a:alphaOff val="0"/>
              </a:schemeClr>
            </a:fillRef>
            <a:effectRef idx="0">
              <a:schemeClr val="accent4">
                <a:hueOff val="9800891"/>
                <a:satOff val="-40777"/>
                <a:lumOff val="960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8" name="CuadroTexto 137"/>
            <p:cNvSpPr txBox="1"/>
            <p:nvPr/>
          </p:nvSpPr>
          <p:spPr>
            <a:xfrm>
              <a:off x="467815" y="3601609"/>
              <a:ext cx="5949947" cy="69258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7726" tIns="0" rIns="227726" bIns="0" numCol="1" spcCol="1270" anchor="ctr" anchorCtr="0">
              <a:noAutofit/>
            </a:bodyPr>
            <a:lstStyle/>
            <a:p>
              <a:pPr marL="0" marR="0" lvl="0" indent="0" algn="l" defTabSz="8890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Diferente de: “</a:t>
              </a:r>
              <a:r>
                <a:rPr kumimoji="0" lang="es-ES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landing</a:t>
              </a:r>
              <a:r>
                <a:rPr kumimoji="0" lang="es-ES" sz="200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actual de productos con información general no distingue campaña</a:t>
              </a:r>
              <a:r>
                <a:rPr kumimoji="0" lang="es-E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”</a:t>
              </a:r>
              <a:endParaRPr kumimoji="0" lang="es-PE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90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-8201" y="173"/>
            <a:ext cx="12192000" cy="43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49996" y="-20927"/>
            <a:ext cx="55385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s-ES" sz="2500" b="1" dirty="0">
                <a:solidFill>
                  <a:prstClr val="white"/>
                </a:solidFill>
              </a:rPr>
              <a:t>Diapositiva 2: Límites </a:t>
            </a:r>
            <a:r>
              <a:rPr kumimoji="0" lang="es-E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 experimento</a:t>
            </a:r>
            <a:endParaRPr kumimoji="0" lang="es-PE" sz="2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9DCB1010-8D1B-4E68-AF13-65DAC29F5A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4124533"/>
              </p:ext>
            </p:extLst>
          </p:nvPr>
        </p:nvGraphicFramePr>
        <p:xfrm>
          <a:off x="2306320" y="1413163"/>
          <a:ext cx="7848270" cy="4750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467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/>
          <p:cNvSpPr/>
          <p:nvPr/>
        </p:nvSpPr>
        <p:spPr>
          <a:xfrm>
            <a:off x="5231239" y="640609"/>
            <a:ext cx="674686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s-PE" altLang="es-PE" sz="1200" u="sng" dirty="0">
                <a:latin typeface="Noto Sans" panose="020B0502040504020204" pitchFamily="34"/>
              </a:rPr>
              <a:t>¿Cuál es el problema u oportunidad a solucionar?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s-PE" altLang="es-PE" sz="1200" dirty="0">
                <a:latin typeface="Noto Sans" panose="020B0502040504020204" pitchFamily="34"/>
              </a:rPr>
              <a:t>Landing actual de productos que muestra información general.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s-PE" altLang="es-PE" sz="1200" u="sng" dirty="0">
                <a:latin typeface="Noto Sans" panose="020B0502040504020204" pitchFamily="34"/>
              </a:rPr>
              <a:t>¿ Qué va a permitir la solución?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s-PE" altLang="es-PE" sz="1200" dirty="0">
                <a:latin typeface="Noto Sans" panose="020B0502040504020204" pitchFamily="34"/>
              </a:rPr>
              <a:t>Permite mostrar las ofertas vigentes que tiene un cliente.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s-PE" altLang="es-PE" sz="1200" u="sng" dirty="0">
                <a:latin typeface="Noto Sans" panose="020B0502040504020204" pitchFamily="34"/>
              </a:rPr>
              <a:t>¿ Cuál es tu público objetivo?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s-MX" sz="1200" dirty="0">
                <a:latin typeface="Noto Sans" panose="020B0502040504020204" pitchFamily="34"/>
              </a:rPr>
              <a:t>Clientes BanBif con campañas vigentes</a:t>
            </a:r>
            <a:endParaRPr lang="es-PE" altLang="es-PE" sz="1200" dirty="0">
              <a:latin typeface="Noto Sans" panose="020B0502040504020204" pitchFamily="34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s-PE" altLang="es-PE" sz="1200" u="sng" dirty="0">
                <a:latin typeface="Noto Sans" panose="020B0502040504020204" pitchFamily="34"/>
              </a:rPr>
              <a:t>¿ Cuál es el nombre de tu experimento?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s-ES" altLang="es-PE" sz="1200" dirty="0">
                <a:latin typeface="Noto Sans" panose="020B0502040504020204" pitchFamily="34"/>
              </a:rPr>
              <a:t>Landing </a:t>
            </a:r>
            <a:r>
              <a:rPr lang="es-ES" altLang="es-PE" sz="1200" dirty="0" err="1">
                <a:latin typeface="Noto Sans" panose="020B0502040504020204" pitchFamily="34"/>
              </a:rPr>
              <a:t>Multiproducto</a:t>
            </a:r>
            <a:endParaRPr lang="es-ES" altLang="es-PE" sz="1200" dirty="0">
              <a:latin typeface="Noto Sans" panose="020B0502040504020204" pitchFamily="34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s-PE" altLang="es-PE" sz="1200" u="sng" dirty="0">
                <a:latin typeface="Noto Sans" panose="020B0502040504020204" pitchFamily="34"/>
              </a:rPr>
              <a:t>¿ Es una solución para colaboradores, clientes o no clientes?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s-PE" altLang="es-PE" sz="1200" dirty="0">
                <a:latin typeface="Noto Sans" panose="020B0502040504020204" pitchFamily="34"/>
              </a:rPr>
              <a:t>Solución para clientes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s-PE" altLang="es-PE" sz="1200" u="sng" dirty="0">
                <a:latin typeface="Noto Sans" panose="020B0502040504020204" pitchFamily="34"/>
              </a:rPr>
              <a:t>¿ Qué información del cliente se va a requerir?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s-PE" altLang="es-PE" sz="1200" dirty="0">
                <a:latin typeface="Noto Sans" panose="020B0502040504020204" pitchFamily="34"/>
              </a:rPr>
              <a:t>DNI, </a:t>
            </a:r>
            <a:r>
              <a:rPr lang="es-PE" altLang="es-PE" sz="1200" dirty="0" err="1">
                <a:latin typeface="Noto Sans" panose="020B0502040504020204" pitchFamily="34"/>
              </a:rPr>
              <a:t>checkbox</a:t>
            </a:r>
            <a:r>
              <a:rPr lang="es-PE" altLang="es-PE" sz="1200" dirty="0">
                <a:latin typeface="Noto Sans" panose="020B0502040504020204" pitchFamily="34"/>
              </a:rPr>
              <a:t> de consentimiento de datos.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s-PE" altLang="es-PE" sz="1200" u="sng" dirty="0">
                <a:latin typeface="Noto Sans" panose="020B0502040504020204" pitchFamily="34"/>
              </a:rPr>
              <a:t>¿ Cuál es el impacto de no contar con este experimento?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s-PE" altLang="es-PE" sz="1200" dirty="0">
                <a:latin typeface="Noto Sans" panose="020B0502040504020204" pitchFamily="34"/>
              </a:rPr>
              <a:t>Oportunidad en aumentar venta de productos digitales, clientes no saben que tienen oferta vigente.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s-PE" altLang="es-PE" sz="1200" u="sng" dirty="0">
                <a:latin typeface="Noto Sans" panose="020B0502040504020204" pitchFamily="34"/>
              </a:rPr>
              <a:t>¿ Cuando debería estar en funcionamiento tu experimento?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s-PE" altLang="es-PE" sz="1200" dirty="0">
                <a:latin typeface="Noto Sans" panose="020B0502040504020204" pitchFamily="34"/>
              </a:rPr>
              <a:t>En junio 2022. 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5278368" y="5369202"/>
            <a:ext cx="63422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s-PE" altLang="es-PE" sz="1200" dirty="0">
                <a:latin typeface="Noto Sans" panose="020B0502040504020204" pitchFamily="34"/>
              </a:rPr>
              <a:t>¿ </a:t>
            </a:r>
            <a:r>
              <a:rPr lang="es-PE" altLang="es-PE" sz="1200" u="sng" dirty="0">
                <a:latin typeface="Noto Sans" panose="020B0502040504020204" pitchFamily="34"/>
              </a:rPr>
              <a:t>Qué resultados esperas del experimento?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s-PE" altLang="es-PE" sz="1200" dirty="0">
                <a:latin typeface="Noto Sans" panose="020B0502040504020204" pitchFamily="34"/>
              </a:rPr>
              <a:t>Aumento de ventas de productos digitales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s-PE" altLang="es-PE" sz="1200" u="sng" dirty="0">
                <a:latin typeface="Noto Sans" panose="020B0502040504020204" pitchFamily="34"/>
              </a:rPr>
              <a:t>¿ Cuál es el indicador de éxito de este experimento?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s-MX" sz="1200" dirty="0">
                <a:latin typeface="Noto Sans" panose="020B0502040504020204" pitchFamily="34"/>
              </a:rPr>
              <a:t>+ 10% en ventas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5231239" y="4118300"/>
            <a:ext cx="7803626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s-PE" altLang="es-PE" sz="1200" u="sng" dirty="0">
                <a:latin typeface="Noto Sans" panose="020B0502040504020204" pitchFamily="34"/>
              </a:rPr>
              <a:t>¿ Qué es lo que quieres probar o demostrar con este experimento?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s-PE" altLang="es-PE" sz="1200" dirty="0">
                <a:latin typeface="Noto Sans" panose="020B0502040504020204" pitchFamily="34"/>
              </a:rPr>
              <a:t>Como parte de la estrategia de la </a:t>
            </a:r>
            <a:r>
              <a:rPr lang="es-PE" altLang="es-PE" sz="1200" dirty="0" err="1">
                <a:latin typeface="Noto Sans" panose="020B0502040504020204" pitchFamily="34"/>
              </a:rPr>
              <a:t>vp</a:t>
            </a:r>
            <a:r>
              <a:rPr lang="es-PE" altLang="es-PE" sz="1200" dirty="0">
                <a:latin typeface="Noto Sans" panose="020B0502040504020204" pitchFamily="34"/>
              </a:rPr>
              <a:t>, para el 2022, potenciar la ventas digitales de pasivos y activos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s-PE" altLang="es-PE" sz="1200" u="sng" dirty="0">
                <a:latin typeface="Noto Sans" panose="020B0502040504020204" pitchFamily="34"/>
              </a:rPr>
              <a:t>¿ Con cuántas personas vas a necesitar probar este experimento?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s-PE" altLang="es-PE" sz="1200" dirty="0">
                <a:latin typeface="Noto Sans" panose="020B0502040504020204" pitchFamily="34"/>
              </a:rPr>
              <a:t>se comunicara por medio de </a:t>
            </a:r>
            <a:r>
              <a:rPr lang="es-PE" altLang="es-PE" sz="1200" dirty="0" err="1">
                <a:latin typeface="Noto Sans" panose="020B0502040504020204" pitchFamily="34"/>
              </a:rPr>
              <a:t>emailing</a:t>
            </a:r>
            <a:r>
              <a:rPr lang="es-PE" altLang="es-PE" sz="1200" dirty="0">
                <a:latin typeface="Noto Sans" panose="020B0502040504020204" pitchFamily="34"/>
              </a:rPr>
              <a:t> a 500 clientes sobre el </a:t>
            </a:r>
            <a:r>
              <a:rPr lang="es-PE" altLang="es-PE" sz="1200" dirty="0" err="1">
                <a:latin typeface="Noto Sans" panose="020B0502040504020204" pitchFamily="34"/>
              </a:rPr>
              <a:t>landing</a:t>
            </a:r>
            <a:r>
              <a:rPr lang="es-PE" altLang="es-PE" sz="1200" dirty="0">
                <a:latin typeface="Noto Sans" panose="020B0502040504020204" pitchFamily="34"/>
              </a:rPr>
              <a:t>.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s-PE" altLang="es-PE" sz="1200" u="sng" dirty="0">
                <a:latin typeface="Noto Sans" panose="020B0502040504020204" pitchFamily="34"/>
              </a:rPr>
              <a:t>¿ Cuánto tiempo debería estar el experimento en el laboratorio?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s-PE" altLang="es-PE" sz="1200" dirty="0">
                <a:latin typeface="Noto Sans" panose="020B0502040504020204" pitchFamily="34"/>
              </a:rPr>
              <a:t>6 meses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F95CB2A-C689-47C8-98E6-DA2C31EA19F4}"/>
              </a:ext>
            </a:extLst>
          </p:cNvPr>
          <p:cNvSpPr txBox="1"/>
          <p:nvPr/>
        </p:nvSpPr>
        <p:spPr>
          <a:xfrm>
            <a:off x="1073921" y="6194301"/>
            <a:ext cx="99575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2000" b="1" dirty="0">
                <a:latin typeface="Noto Sans" panose="020B0502040504020204" pitchFamily="34"/>
              </a:rPr>
              <a:t>Es muy importante definir el StoryTelling del experimento respondiendo estas preguntas</a:t>
            </a:r>
          </a:p>
        </p:txBody>
      </p:sp>
      <p:sp>
        <p:nvSpPr>
          <p:cNvPr id="27" name="Abrir llave 26"/>
          <p:cNvSpPr/>
          <p:nvPr/>
        </p:nvSpPr>
        <p:spPr>
          <a:xfrm>
            <a:off x="4874668" y="528291"/>
            <a:ext cx="356571" cy="3390010"/>
          </a:xfrm>
          <a:prstGeom prst="leftBrace">
            <a:avLst>
              <a:gd name="adj1" fmla="val 50811"/>
              <a:gd name="adj2" fmla="val 51376"/>
            </a:avLst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Abrir llave 27"/>
          <p:cNvSpPr/>
          <p:nvPr/>
        </p:nvSpPr>
        <p:spPr>
          <a:xfrm>
            <a:off x="5018358" y="4038722"/>
            <a:ext cx="183083" cy="1101069"/>
          </a:xfrm>
          <a:prstGeom prst="leftBrace">
            <a:avLst>
              <a:gd name="adj1" fmla="val 50811"/>
              <a:gd name="adj2" fmla="val 51376"/>
            </a:avLst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Abrir llave 28"/>
          <p:cNvSpPr/>
          <p:nvPr/>
        </p:nvSpPr>
        <p:spPr>
          <a:xfrm>
            <a:off x="5018358" y="5248523"/>
            <a:ext cx="183083" cy="704935"/>
          </a:xfrm>
          <a:prstGeom prst="leftBrace">
            <a:avLst>
              <a:gd name="adj1" fmla="val 50811"/>
              <a:gd name="adj2" fmla="val 51376"/>
            </a:avLst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TextBox 42">
            <a:extLst>
              <a:ext uri="{FF2B5EF4-FFF2-40B4-BE49-F238E27FC236}">
                <a16:creationId xmlns:a16="http://schemas.microsoft.com/office/drawing/2014/main" id="{4F5900B3-4F90-46D3-A44A-02E507456061}"/>
              </a:ext>
            </a:extLst>
          </p:cNvPr>
          <p:cNvSpPr txBox="1"/>
          <p:nvPr/>
        </p:nvSpPr>
        <p:spPr>
          <a:xfrm>
            <a:off x="2679920" y="1722875"/>
            <a:ext cx="226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CONTEXTO</a:t>
            </a:r>
          </a:p>
        </p:txBody>
      </p:sp>
      <p:sp>
        <p:nvSpPr>
          <p:cNvPr id="31" name="TextBox 42">
            <a:extLst>
              <a:ext uri="{FF2B5EF4-FFF2-40B4-BE49-F238E27FC236}">
                <a16:creationId xmlns:a16="http://schemas.microsoft.com/office/drawing/2014/main" id="{4F5900B3-4F90-46D3-A44A-02E507456061}"/>
              </a:ext>
            </a:extLst>
          </p:cNvPr>
          <p:cNvSpPr txBox="1"/>
          <p:nvPr/>
        </p:nvSpPr>
        <p:spPr>
          <a:xfrm>
            <a:off x="2679921" y="4262073"/>
            <a:ext cx="226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i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HIPÓTESIS</a:t>
            </a:r>
            <a:endParaRPr kumimoji="0" lang="en-GB" sz="28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2" name="TextBox 42">
            <a:extLst>
              <a:ext uri="{FF2B5EF4-FFF2-40B4-BE49-F238E27FC236}">
                <a16:creationId xmlns:a16="http://schemas.microsoft.com/office/drawing/2014/main" id="{4F5900B3-4F90-46D3-A44A-02E507456061}"/>
              </a:ext>
            </a:extLst>
          </p:cNvPr>
          <p:cNvSpPr txBox="1"/>
          <p:nvPr/>
        </p:nvSpPr>
        <p:spPr>
          <a:xfrm>
            <a:off x="2679920" y="5251692"/>
            <a:ext cx="226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MEDICIÓN</a:t>
            </a:r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5743" r="94595">
                        <a14:foregroundMark x1="54392" y1="51462" x2="54392" y2="51462"/>
                        <a14:foregroundMark x1="61149" y1="70175" x2="61149" y2="70175"/>
                        <a14:foregroundMark x1="52365" y1="56725" x2="52027" y2="54386"/>
                        <a14:foregroundMark x1="50000" y1="38596" x2="50000" y2="38596"/>
                        <a14:foregroundMark x1="52365" y1="28070" x2="56419" y2="28070"/>
                        <a14:foregroundMark x1="61149" y1="28655" x2="61149" y2="28655"/>
                        <a14:foregroundMark x1="61149" y1="30409" x2="61149" y2="30409"/>
                        <a14:foregroundMark x1="55405" y1="28070" x2="50338" y2="30409"/>
                        <a14:foregroundMark x1="48986" y1="30409" x2="46284" y2="29825"/>
                        <a14:foregroundMark x1="43243" y1="26901" x2="38851" y2="33918"/>
                        <a14:foregroundMark x1="38851" y1="35088" x2="37162" y2="51462"/>
                        <a14:foregroundMark x1="37162" y1="63743" x2="37162" y2="73684"/>
                        <a14:foregroundMark x1="39189" y1="70760" x2="47973" y2="70175"/>
                        <a14:foregroundMark x1="62162" y1="65497" x2="63176" y2="69006"/>
                        <a14:foregroundMark x1="63514" y1="68421" x2="62162" y2="69006"/>
                        <a14:foregroundMark x1="60135" y1="67251" x2="60135" y2="67251"/>
                        <a14:foregroundMark x1="59122" y1="70760" x2="59122" y2="70760"/>
                        <a14:foregroundMark x1="54392" y1="63743" x2="54392" y2="63743"/>
                        <a14:foregroundMark x1="54054" y1="63158" x2="54054" y2="63158"/>
                        <a14:foregroundMark x1="54054" y1="57895" x2="54054" y2="54971"/>
                        <a14:foregroundMark x1="56419" y1="45614" x2="58108" y2="58480"/>
                        <a14:foregroundMark x1="58108" y1="74269" x2="56419" y2="80702"/>
                        <a14:foregroundMark x1="54392" y1="78947" x2="54392" y2="78947"/>
                        <a14:foregroundMark x1="47973" y1="74269" x2="43919" y2="74269"/>
                        <a14:foregroundMark x1="39865" y1="67251" x2="39865" y2="67251"/>
                        <a14:foregroundMark x1="37162" y1="61988" x2="35135" y2="64912"/>
                        <a14:foregroundMark x1="34797" y1="59649" x2="34122" y2="60234"/>
                        <a14:foregroundMark x1="35135" y1="50877" x2="35135" y2="52632"/>
                        <a14:foregroundMark x1="35135" y1="49708" x2="35135" y2="68421"/>
                        <a14:foregroundMark x1="35135" y1="72515" x2="34797" y2="77778"/>
                        <a14:foregroundMark x1="35135" y1="77778" x2="35135" y2="80702"/>
                        <a14:foregroundMark x1="36149" y1="78947" x2="38851" y2="77778"/>
                        <a14:foregroundMark x1="46284" y1="71930" x2="49324" y2="75439"/>
                        <a14:foregroundMark x1="53378" y1="72515" x2="56081" y2="68421"/>
                        <a14:foregroundMark x1="61486" y1="56725" x2="61486" y2="58480"/>
                        <a14:foregroundMark x1="62162" y1="37427" x2="62162" y2="37427"/>
                        <a14:foregroundMark x1="63514" y1="33918" x2="63514" y2="33918"/>
                        <a14:foregroundMark x1="64189" y1="25146" x2="64189" y2="28655"/>
                        <a14:foregroundMark x1="64189" y1="26316" x2="63514" y2="29825"/>
                        <a14:foregroundMark x1="61486" y1="21053" x2="58108" y2="26316"/>
                        <a14:foregroundMark x1="57095" y1="23392" x2="55405" y2="24561"/>
                        <a14:foregroundMark x1="52027" y1="21637" x2="47297" y2="26316"/>
                        <a14:foregroundMark x1="45270" y1="23392" x2="40878" y2="26901"/>
                        <a14:foregroundMark x1="39189" y1="23392" x2="37838" y2="26901"/>
                        <a14:foregroundMark x1="37162" y1="21637" x2="35135" y2="23392"/>
                        <a14:foregroundMark x1="35135" y1="23392" x2="35135" y2="23392"/>
                        <a14:foregroundMark x1="34797" y1="16374" x2="34797" y2="16374"/>
                        <a14:foregroundMark x1="33784" y1="19883" x2="31757" y2="33918"/>
                        <a14:foregroundMark x1="32770" y1="25146" x2="32770" y2="25146"/>
                        <a14:foregroundMark x1="33784" y1="15789" x2="33784" y2="15789"/>
                        <a14:foregroundMark x1="33108" y1="19883" x2="31757" y2="31579"/>
                        <a14:foregroundMark x1="31757" y1="29825" x2="31757" y2="33333"/>
                        <a14:foregroundMark x1="35135" y1="29825" x2="39865" y2="37427"/>
                        <a14:foregroundMark x1="43919" y1="38596" x2="44932" y2="40936"/>
                        <a14:foregroundMark x1="46284" y1="37427" x2="47297" y2="42690"/>
                        <a14:foregroundMark x1="50000" y1="43860" x2="50338" y2="47953"/>
                        <a14:foregroundMark x1="53041" y1="42105" x2="53041" y2="42105"/>
                        <a14:foregroundMark x1="35811" y1="35673" x2="35811" y2="35673"/>
                        <a14:foregroundMark x1="35135" y1="37427" x2="35135" y2="37427"/>
                        <a14:foregroundMark x1="34797" y1="37427" x2="34797" y2="37427"/>
                        <a14:foregroundMark x1="50000" y1="51462" x2="48311" y2="52632"/>
                        <a14:foregroundMark x1="48311" y1="52632" x2="48311" y2="52632"/>
                        <a14:foregroundMark x1="47973" y1="52632" x2="47973" y2="52632"/>
                        <a14:foregroundMark x1="44932" y1="47953" x2="44932" y2="47953"/>
                        <a14:foregroundMark x1="44932" y1="44444" x2="44932" y2="44444"/>
                        <a14:foregroundMark x1="44932" y1="42105" x2="44932" y2="42105"/>
                        <a14:foregroundMark x1="44257" y1="36842" x2="47297" y2="32164"/>
                        <a14:foregroundMark x1="53041" y1="45614" x2="53041" y2="45614"/>
                        <a14:foregroundMark x1="55405" y1="42105" x2="55405" y2="42105"/>
                        <a14:foregroundMark x1="58108" y1="42690" x2="58108" y2="42690"/>
                        <a14:foregroundMark x1="59459" y1="42690" x2="59459" y2="426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6700" y="4081739"/>
            <a:ext cx="1438628" cy="831099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6011" y="1199869"/>
            <a:ext cx="1980216" cy="1401726"/>
          </a:xfrm>
          <a:prstGeom prst="rect">
            <a:avLst/>
          </a:prstGeom>
        </p:spPr>
      </p:pic>
      <p:pic>
        <p:nvPicPr>
          <p:cNvPr id="1034" name="Picture 10" descr="Business Dashboard Icon of Flat style - Available in SVG, PNG, EPS, AI &amp;  Icon fonts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8667" l="0" r="100000">
                        <a14:foregroundMark x1="57778" y1="37333" x2="57778" y2="37333"/>
                        <a14:foregroundMark x1="63111" y1="32000" x2="63111" y2="32000"/>
                        <a14:foregroundMark x1="55556" y1="26222" x2="55556" y2="26222"/>
                        <a14:foregroundMark x1="55556" y1="26222" x2="51556" y2="26667"/>
                        <a14:foregroundMark x1="51556" y1="26667" x2="51556" y2="26667"/>
                        <a14:foregroundMark x1="47556" y1="27556" x2="47556" y2="27556"/>
                        <a14:foregroundMark x1="47111" y1="27556" x2="47111" y2="27556"/>
                        <a14:foregroundMark x1="47111" y1="27556" x2="47111" y2="27556"/>
                        <a14:foregroundMark x1="46222" y1="28000" x2="46222" y2="28000"/>
                        <a14:foregroundMark x1="44889" y1="27556" x2="44889" y2="27556"/>
                        <a14:foregroundMark x1="45778" y1="27556" x2="56444" y2="31556"/>
                        <a14:foregroundMark x1="62222" y1="28889" x2="62222" y2="28889"/>
                        <a14:foregroundMark x1="43556" y1="25333" x2="43556" y2="25333"/>
                        <a14:foregroundMark x1="51556" y1="28000" x2="47111" y2="29333"/>
                        <a14:foregroundMark x1="43556" y1="30667" x2="43556" y2="30667"/>
                        <a14:foregroundMark x1="48444" y1="31556" x2="48444" y2="34667"/>
                        <a14:foregroundMark x1="43556" y1="31556" x2="41778" y2="32000"/>
                        <a14:foregroundMark x1="40444" y1="30222" x2="40444" y2="30222"/>
                        <a14:foregroundMark x1="39556" y1="31556" x2="40444" y2="33333"/>
                        <a14:foregroundMark x1="58222" y1="92000" x2="57778" y2="88889"/>
                        <a14:foregroundMark x1="50222" y1="70667" x2="50222" y2="70667"/>
                        <a14:foregroundMark x1="50222" y1="68889" x2="52444" y2="67556"/>
                        <a14:foregroundMark x1="58222" y1="62667" x2="58222" y2="62667"/>
                        <a14:foregroundMark x1="63111" y1="60889" x2="63111" y2="60889"/>
                        <a14:foregroundMark x1="66222" y1="59556" x2="66222" y2="59556"/>
                        <a14:foregroundMark x1="60889" y1="63556" x2="56444" y2="65333"/>
                        <a14:foregroundMark x1="39556" y1="63556" x2="39556" y2="63556"/>
                        <a14:foregroundMark x1="39111" y1="63556" x2="37778" y2="66222"/>
                        <a14:foregroundMark x1="39111" y1="64889" x2="48444" y2="69333"/>
                        <a14:foregroundMark x1="59111" y1="73333" x2="59111" y2="73333"/>
                        <a14:foregroundMark x1="59111" y1="73333" x2="59111" y2="73333"/>
                        <a14:foregroundMark x1="47111" y1="66667" x2="47111" y2="66667"/>
                        <a14:foregroundMark x1="56444" y1="73333" x2="56444" y2="73333"/>
                        <a14:foregroundMark x1="55111" y1="76000" x2="51556" y2="79556"/>
                        <a14:foregroundMark x1="51556" y1="78667" x2="51556" y2="78667"/>
                        <a14:foregroundMark x1="48444" y1="71556" x2="48444" y2="71556"/>
                        <a14:foregroundMark x1="49778" y1="70222" x2="52889" y2="68889"/>
                        <a14:foregroundMark x1="60444" y1="62667" x2="68444" y2="61333"/>
                        <a14:foregroundMark x1="70222" y1="61333" x2="70222" y2="61333"/>
                        <a14:foregroundMark x1="74222" y1="62222" x2="74222" y2="62222"/>
                        <a14:foregroundMark x1="60000" y1="33333" x2="60000" y2="33333"/>
                        <a14:foregroundMark x1="58667" y1="31556" x2="58667" y2="31556"/>
                        <a14:foregroundMark x1="58667" y1="31111" x2="58667" y2="31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38200" y="4983297"/>
            <a:ext cx="872772" cy="86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2">
            <a:extLst>
              <a:ext uri="{FF2B5EF4-FFF2-40B4-BE49-F238E27FC236}">
                <a16:creationId xmlns:a16="http://schemas.microsoft.com/office/drawing/2014/main" id="{CCE45F4B-8304-4C8B-906D-D3504150C6BA}"/>
              </a:ext>
            </a:extLst>
          </p:cNvPr>
          <p:cNvSpPr txBox="1"/>
          <p:nvPr/>
        </p:nvSpPr>
        <p:spPr>
          <a:xfrm>
            <a:off x="439909" y="988941"/>
            <a:ext cx="43398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STORYTELL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ING</a:t>
            </a:r>
          </a:p>
        </p:txBody>
      </p:sp>
      <p:cxnSp>
        <p:nvCxnSpPr>
          <p:cNvPr id="42" name="Conector recto 41"/>
          <p:cNvCxnSpPr/>
          <p:nvPr/>
        </p:nvCxnSpPr>
        <p:spPr>
          <a:xfrm flipH="1">
            <a:off x="1175363" y="951685"/>
            <a:ext cx="20185" cy="4979375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/>
          <p:cNvSpPr/>
          <p:nvPr/>
        </p:nvSpPr>
        <p:spPr>
          <a:xfrm>
            <a:off x="-8201" y="173"/>
            <a:ext cx="12192000" cy="431074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149995" y="-20927"/>
            <a:ext cx="68956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s-ES" sz="2500" b="1" dirty="0">
                <a:solidFill>
                  <a:prstClr val="white"/>
                </a:solidFill>
              </a:rPr>
              <a:t>Diapositiva 3: Crea el </a:t>
            </a:r>
            <a:r>
              <a:rPr kumimoji="0" lang="es-ES" sz="25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Storytelling</a:t>
            </a:r>
            <a:r>
              <a:rPr kumimoji="0" lang="es-ES" sz="25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del experimento (II)</a:t>
            </a:r>
            <a:endParaRPr kumimoji="0" lang="es-PE" sz="25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25623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8333"/>
          <a:stretch/>
        </p:blipFill>
        <p:spPr>
          <a:xfrm>
            <a:off x="3884919" y="2306233"/>
            <a:ext cx="670625" cy="697298"/>
          </a:xfrm>
          <a:prstGeom prst="rect">
            <a:avLst/>
          </a:prstGeom>
        </p:spPr>
      </p:pic>
      <p:cxnSp>
        <p:nvCxnSpPr>
          <p:cNvPr id="8" name="Conector angular 7"/>
          <p:cNvCxnSpPr/>
          <p:nvPr/>
        </p:nvCxnSpPr>
        <p:spPr>
          <a:xfrm flipV="1">
            <a:off x="3436665" y="2612419"/>
            <a:ext cx="551145" cy="19249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angular 9"/>
          <p:cNvCxnSpPr/>
          <p:nvPr/>
        </p:nvCxnSpPr>
        <p:spPr>
          <a:xfrm>
            <a:off x="4367382" y="2456451"/>
            <a:ext cx="495835" cy="439976"/>
          </a:xfrm>
          <a:prstGeom prst="bentConnector3">
            <a:avLst>
              <a:gd name="adj1" fmla="val 52059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angular 35"/>
          <p:cNvCxnSpPr>
            <a:endCxn id="126" idx="1"/>
          </p:cNvCxnSpPr>
          <p:nvPr/>
        </p:nvCxnSpPr>
        <p:spPr>
          <a:xfrm flipV="1">
            <a:off x="6225479" y="2753719"/>
            <a:ext cx="620277" cy="3617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 rot="5400000">
            <a:off x="4820698" y="-1246307"/>
            <a:ext cx="497380" cy="512826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vert="vert270" wrap="square" rtlCol="0">
            <a:spAutoFit/>
          </a:bodyPr>
          <a:lstStyle>
            <a:defPPr>
              <a:defRPr lang="es-PE"/>
            </a:defPPr>
            <a:lvl1pPr algn="ctr">
              <a:defRPr sz="2400" b="1">
                <a:solidFill>
                  <a:srgbClr val="0070C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032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Emisor</a:t>
            </a:r>
          </a:p>
        </p:txBody>
      </p:sp>
      <p:sp>
        <p:nvSpPr>
          <p:cNvPr id="54" name="CuadroTexto 53"/>
          <p:cNvSpPr txBox="1"/>
          <p:nvPr/>
        </p:nvSpPr>
        <p:spPr>
          <a:xfrm rot="5400000">
            <a:off x="2867254" y="2712533"/>
            <a:ext cx="497316" cy="85487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01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Cliente / No cliente</a:t>
            </a:r>
          </a:p>
        </p:txBody>
      </p:sp>
      <p:pic>
        <p:nvPicPr>
          <p:cNvPr id="103" name="Imagen 10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162" r="3449"/>
          <a:stretch/>
        </p:blipFill>
        <p:spPr>
          <a:xfrm>
            <a:off x="3081460" y="2382809"/>
            <a:ext cx="433722" cy="532264"/>
          </a:xfrm>
          <a:prstGeom prst="rect">
            <a:avLst/>
          </a:prstGeom>
        </p:spPr>
      </p:pic>
      <p:sp>
        <p:nvSpPr>
          <p:cNvPr id="67" name="CuadroTexto 66"/>
          <p:cNvSpPr txBox="1"/>
          <p:nvPr/>
        </p:nvSpPr>
        <p:spPr>
          <a:xfrm rot="5400000">
            <a:off x="4026898" y="2353064"/>
            <a:ext cx="340991" cy="34822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016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</a:t>
            </a:r>
          </a:p>
        </p:txBody>
      </p:sp>
      <p:sp>
        <p:nvSpPr>
          <p:cNvPr id="96" name="CuadroTexto 95"/>
          <p:cNvSpPr txBox="1"/>
          <p:nvPr/>
        </p:nvSpPr>
        <p:spPr>
          <a:xfrm rot="5400000">
            <a:off x="9535772" y="-628155"/>
            <a:ext cx="497380" cy="391286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vert="vert270" wrap="square" rtlCol="0">
            <a:spAutoFit/>
          </a:bodyPr>
          <a:lstStyle>
            <a:defPPr>
              <a:defRPr lang="es-PE"/>
            </a:defPPr>
            <a:lvl1pPr algn="ctr">
              <a:defRPr sz="2400" b="1">
                <a:solidFill>
                  <a:srgbClr val="0070C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032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Receptor</a:t>
            </a:r>
          </a:p>
        </p:txBody>
      </p:sp>
      <p:cxnSp>
        <p:nvCxnSpPr>
          <p:cNvPr id="164" name="Conector angular 163"/>
          <p:cNvCxnSpPr>
            <a:stCxn id="285" idx="3"/>
          </p:cNvCxnSpPr>
          <p:nvPr/>
        </p:nvCxnSpPr>
        <p:spPr>
          <a:xfrm>
            <a:off x="9195275" y="2574292"/>
            <a:ext cx="615728" cy="1270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angular 206"/>
          <p:cNvCxnSpPr>
            <a:stCxn id="211" idx="1"/>
            <a:endCxn id="214" idx="2"/>
          </p:cNvCxnSpPr>
          <p:nvPr/>
        </p:nvCxnSpPr>
        <p:spPr>
          <a:xfrm rot="10800000" flipV="1">
            <a:off x="598033" y="2343450"/>
            <a:ext cx="186406" cy="902318"/>
          </a:xfrm>
          <a:prstGeom prst="bentConnector3">
            <a:avLst>
              <a:gd name="adj1" fmla="val 122636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1" name="Imagen 21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439" y="2046240"/>
            <a:ext cx="594420" cy="594420"/>
          </a:xfrm>
          <a:prstGeom prst="rect">
            <a:avLst/>
          </a:prstGeom>
        </p:spPr>
      </p:pic>
      <p:sp>
        <p:nvSpPr>
          <p:cNvPr id="212" name="CuadroTexto 211"/>
          <p:cNvSpPr txBox="1"/>
          <p:nvPr/>
        </p:nvSpPr>
        <p:spPr>
          <a:xfrm rot="5400000">
            <a:off x="8680847" y="2796112"/>
            <a:ext cx="497316" cy="88268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016" dirty="0">
                <a:solidFill>
                  <a:prstClr val="black"/>
                </a:solidFill>
                <a:latin typeface="Calibri" panose="020F0502020204030204"/>
              </a:rPr>
              <a:t>Experiencia del Cliente</a:t>
            </a:r>
            <a:endParaRPr kumimoji="0" lang="es-PE" sz="101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3" name="CuadroTexto 212"/>
          <p:cNvSpPr txBox="1"/>
          <p:nvPr/>
        </p:nvSpPr>
        <p:spPr>
          <a:xfrm rot="5400000">
            <a:off x="1038823" y="560101"/>
            <a:ext cx="497380" cy="154426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vert="vert270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032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Originante</a:t>
            </a:r>
          </a:p>
        </p:txBody>
      </p:sp>
      <p:sp>
        <p:nvSpPr>
          <p:cNvPr id="214" name="CuadroTexto 213"/>
          <p:cNvSpPr txBox="1"/>
          <p:nvPr/>
        </p:nvSpPr>
        <p:spPr>
          <a:xfrm rot="5400000">
            <a:off x="916704" y="2600277"/>
            <a:ext cx="653640" cy="129098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016" noProof="0" dirty="0">
                <a:solidFill>
                  <a:prstClr val="black"/>
                </a:solidFill>
                <a:latin typeface="Calibri" panose="020F0502020204030204"/>
              </a:rPr>
              <a:t>Desea conocer información sobre los productos </a:t>
            </a:r>
            <a:r>
              <a:rPr lang="es-PE" sz="1016" noProof="0" dirty="0" err="1">
                <a:solidFill>
                  <a:prstClr val="black"/>
                </a:solidFill>
                <a:latin typeface="Calibri" panose="020F0502020204030204"/>
              </a:rPr>
              <a:t>banbif</a:t>
            </a:r>
            <a:endParaRPr kumimoji="0" lang="es-PE" sz="101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8" name="Conector angular 247"/>
          <p:cNvCxnSpPr/>
          <p:nvPr/>
        </p:nvCxnSpPr>
        <p:spPr>
          <a:xfrm flipV="1">
            <a:off x="2027080" y="2771807"/>
            <a:ext cx="943872" cy="16945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5" name="Imagen 28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0855" y="2277082"/>
            <a:ext cx="594420" cy="594420"/>
          </a:xfrm>
          <a:prstGeom prst="rect">
            <a:avLst/>
          </a:prstGeom>
        </p:spPr>
      </p:pic>
      <p:sp>
        <p:nvSpPr>
          <p:cNvPr id="324" name="CuadroTexto 323"/>
          <p:cNvSpPr txBox="1"/>
          <p:nvPr/>
        </p:nvSpPr>
        <p:spPr>
          <a:xfrm rot="5400000">
            <a:off x="3996445" y="2747531"/>
            <a:ext cx="497316" cy="91016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016" dirty="0">
                <a:solidFill>
                  <a:prstClr val="black"/>
                </a:solidFill>
                <a:latin typeface="Calibri" panose="020F0502020204030204"/>
              </a:rPr>
              <a:t>Ingresa al landing</a:t>
            </a:r>
            <a:endParaRPr kumimoji="0" lang="es-PE" sz="101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9" name="CuadroTexto 358"/>
          <p:cNvSpPr txBox="1"/>
          <p:nvPr/>
        </p:nvSpPr>
        <p:spPr>
          <a:xfrm rot="5400000">
            <a:off x="1235350" y="2236044"/>
            <a:ext cx="340991" cy="11210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01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Cliente / No cliente</a:t>
            </a:r>
          </a:p>
        </p:txBody>
      </p:sp>
      <p:sp>
        <p:nvSpPr>
          <p:cNvPr id="133" name="Rectángulo 132"/>
          <p:cNvSpPr/>
          <p:nvPr/>
        </p:nvSpPr>
        <p:spPr>
          <a:xfrm>
            <a:off x="2505255" y="1625906"/>
            <a:ext cx="5104012" cy="3231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524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Nueva</a:t>
            </a:r>
            <a:r>
              <a:rPr kumimoji="0" lang="es-PE" sz="1524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funcionalidad en la web</a:t>
            </a:r>
            <a:endParaRPr kumimoji="0" lang="es-PE" sz="1524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ángulo 140"/>
          <p:cNvSpPr/>
          <p:nvPr/>
        </p:nvSpPr>
        <p:spPr>
          <a:xfrm>
            <a:off x="7828026" y="1614351"/>
            <a:ext cx="3912871" cy="3231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524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Rectángulo 145"/>
          <p:cNvSpPr/>
          <p:nvPr/>
        </p:nvSpPr>
        <p:spPr>
          <a:xfrm>
            <a:off x="535948" y="1628789"/>
            <a:ext cx="1523695" cy="3231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524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Necesidad</a:t>
            </a:r>
          </a:p>
        </p:txBody>
      </p:sp>
      <p:sp>
        <p:nvSpPr>
          <p:cNvPr id="119" name="Rectángulo redondeado 118"/>
          <p:cNvSpPr/>
          <p:nvPr/>
        </p:nvSpPr>
        <p:spPr>
          <a:xfrm>
            <a:off x="4863725" y="2266683"/>
            <a:ext cx="1453195" cy="9840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noProof="0" dirty="0">
                <a:solidFill>
                  <a:prstClr val="black"/>
                </a:solidFill>
                <a:latin typeface="Calibri" panose="020F0502020204030204"/>
              </a:rPr>
              <a:t>Ingresa su DNI y acepta datos personales</a:t>
            </a:r>
            <a:endParaRPr kumimoji="0" lang="es-P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17" name="Rectángulo 116"/>
          <p:cNvSpPr/>
          <p:nvPr/>
        </p:nvSpPr>
        <p:spPr>
          <a:xfrm>
            <a:off x="-8201" y="173"/>
            <a:ext cx="12192000" cy="43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CuadroTexto 124"/>
          <p:cNvSpPr txBox="1"/>
          <p:nvPr/>
        </p:nvSpPr>
        <p:spPr>
          <a:xfrm>
            <a:off x="149996" y="-20927"/>
            <a:ext cx="65053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s-ES" sz="2500" b="1" dirty="0">
                <a:solidFill>
                  <a:prstClr val="white"/>
                </a:solidFill>
              </a:rPr>
              <a:t>Diapositiva 4:</a:t>
            </a:r>
            <a:r>
              <a:rPr kumimoji="0" lang="es-PE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PE" sz="2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</a:t>
            </a:r>
            <a:r>
              <a:rPr kumimoji="0" lang="es-PE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s-PE" sz="2500" b="1" dirty="0" err="1">
                <a:solidFill>
                  <a:prstClr val="white"/>
                </a:solidFill>
                <a:latin typeface="Calibri" panose="020F0502020204030204"/>
              </a:rPr>
              <a:t>J</a:t>
            </a:r>
            <a:r>
              <a:rPr kumimoji="0" lang="es-PE" sz="2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ourney</a:t>
            </a:r>
            <a:r>
              <a:rPr kumimoji="0" lang="es-PE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s-PE" sz="2500" b="1" dirty="0" err="1">
                <a:solidFill>
                  <a:prstClr val="white"/>
                </a:solidFill>
                <a:latin typeface="Calibri" panose="020F0502020204030204"/>
              </a:rPr>
              <a:t>M</a:t>
            </a:r>
            <a:r>
              <a:rPr kumimoji="0" lang="es-PE" sz="2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</a:t>
            </a:r>
            <a:r>
              <a:rPr kumimoji="0" lang="es-PE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26" name="Rectángulo redondeado 125"/>
          <p:cNvSpPr/>
          <p:nvPr/>
        </p:nvSpPr>
        <p:spPr>
          <a:xfrm>
            <a:off x="6845756" y="2261669"/>
            <a:ext cx="1453195" cy="9840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noProof="0" dirty="0">
                <a:solidFill>
                  <a:prstClr val="black"/>
                </a:solidFill>
                <a:latin typeface="Calibri" panose="020F0502020204030204"/>
              </a:rPr>
              <a:t>Conoce las ofertas disponibles para él y sigue el flujo digital de cada producto</a:t>
            </a:r>
            <a:endParaRPr kumimoji="0" lang="es-P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27" name="Rectángulo redondeado 126"/>
          <p:cNvSpPr/>
          <p:nvPr/>
        </p:nvSpPr>
        <p:spPr>
          <a:xfrm>
            <a:off x="9869640" y="2205622"/>
            <a:ext cx="1453195" cy="9840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noProof="0" dirty="0">
                <a:solidFill>
                  <a:prstClr val="black"/>
                </a:solidFill>
                <a:latin typeface="Calibri" panose="020F0502020204030204"/>
              </a:rPr>
              <a:t>Monitorea información de ventas y de efectividad de la landing</a:t>
            </a:r>
            <a:endParaRPr kumimoji="0" lang="es-P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98033" y="566928"/>
            <a:ext cx="1779407" cy="3291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Cliente BanBif</a:t>
            </a:r>
          </a:p>
        </p:txBody>
      </p:sp>
    </p:spTree>
    <p:extLst>
      <p:ext uri="{BB962C8B-B14F-4D97-AF65-F5344CB8AC3E}">
        <p14:creationId xmlns:p14="http://schemas.microsoft.com/office/powerpoint/2010/main" val="2372354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E9A3C61B-0816-48F4-91B2-877F4A2350D9}"/>
              </a:ext>
            </a:extLst>
          </p:cNvPr>
          <p:cNvSpPr/>
          <p:nvPr/>
        </p:nvSpPr>
        <p:spPr>
          <a:xfrm>
            <a:off x="1665204" y="841923"/>
            <a:ext cx="8197251" cy="2703710"/>
          </a:xfrm>
          <a:prstGeom prst="rect">
            <a:avLst/>
          </a:prstGeom>
          <a:solidFill>
            <a:srgbClr val="209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000" b="1" dirty="0"/>
          </a:p>
        </p:txBody>
      </p:sp>
      <p:sp>
        <p:nvSpPr>
          <p:cNvPr id="11" name="Rectángulo 10"/>
          <p:cNvSpPr/>
          <p:nvPr/>
        </p:nvSpPr>
        <p:spPr>
          <a:xfrm>
            <a:off x="588889" y="438912"/>
            <a:ext cx="1779407" cy="3291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Cliente BanBif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EAF3D6-9777-4F41-A81F-CAC96399667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65205" y="3545633"/>
            <a:ext cx="8197252" cy="2827694"/>
          </a:xfrm>
          <a:prstGeom prst="rect">
            <a:avLst/>
          </a:prstGeom>
        </p:spPr>
      </p:pic>
      <p:pic>
        <p:nvPicPr>
          <p:cNvPr id="13" name="Picture 6" descr="Turismo | Restricciones de viaje siguen vigentes en el 88% del mundo |  Economía | Portafolio">
            <a:extLst>
              <a:ext uri="{FF2B5EF4-FFF2-40B4-BE49-F238E27FC236}">
                <a16:creationId xmlns:a16="http://schemas.microsoft.com/office/drawing/2014/main" id="{0A0700D5-9763-44B0-8DAB-AC25DFBBD8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663681" y="1468336"/>
            <a:ext cx="3272558" cy="202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6BBAD171-CA50-4B0E-8959-24A06F99AA13}"/>
              </a:ext>
            </a:extLst>
          </p:cNvPr>
          <p:cNvSpPr/>
          <p:nvPr/>
        </p:nvSpPr>
        <p:spPr>
          <a:xfrm>
            <a:off x="1940767" y="1929403"/>
            <a:ext cx="3612946" cy="1257300"/>
          </a:xfrm>
          <a:prstGeom prst="rect">
            <a:avLst/>
          </a:prstGeom>
          <a:solidFill>
            <a:srgbClr val="209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b="1" dirty="0"/>
              <a:t>En BanBif, queremos acompañarte a realizar todas tus metas, tenemos las mejores opciones para ayudarte a crecer.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240C3B2-21A9-4A85-A0F5-DBAA865F05C9}"/>
              </a:ext>
            </a:extLst>
          </p:cNvPr>
          <p:cNvSpPr/>
          <p:nvPr/>
        </p:nvSpPr>
        <p:spPr>
          <a:xfrm>
            <a:off x="3392611" y="3641934"/>
            <a:ext cx="4742439" cy="381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rgbClr val="00B0F0"/>
                </a:solidFill>
              </a:rPr>
              <a:t>Descubre los productos que tenemos para ti: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828645C4-334A-4F4F-B6C9-C19006CB5B1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854"/>
          <a:stretch/>
        </p:blipFill>
        <p:spPr>
          <a:xfrm>
            <a:off x="1665202" y="864397"/>
            <a:ext cx="1905309" cy="1007707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C37BC1ED-7F03-4870-B64C-3B380A0F533B}"/>
              </a:ext>
            </a:extLst>
          </p:cNvPr>
          <p:cNvSpPr/>
          <p:nvPr/>
        </p:nvSpPr>
        <p:spPr>
          <a:xfrm>
            <a:off x="2962160" y="981354"/>
            <a:ext cx="6655214" cy="436900"/>
          </a:xfrm>
          <a:prstGeom prst="rect">
            <a:avLst/>
          </a:prstGeom>
          <a:solidFill>
            <a:srgbClr val="20A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/>
              <a:t>¡Te ayudamos a cumplir tus sueños!</a:t>
            </a:r>
          </a:p>
        </p:txBody>
      </p:sp>
    </p:spTree>
    <p:extLst>
      <p:ext uri="{BB962C8B-B14F-4D97-AF65-F5344CB8AC3E}">
        <p14:creationId xmlns:p14="http://schemas.microsoft.com/office/powerpoint/2010/main" val="2940432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588889" y="438912"/>
            <a:ext cx="1779407" cy="3291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Cliente BanBif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5E70217-6F85-4288-AD71-3C652A7178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1963" y="1268964"/>
            <a:ext cx="10072182" cy="477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8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976841D-EEE8-4FDD-B896-1D663AAE234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4237" y="3376434"/>
            <a:ext cx="9094236" cy="348156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D00A59A-63E1-4702-8C6C-DB1C139CF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08" y="241492"/>
            <a:ext cx="10269894" cy="313494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B1DE11A-5398-4F56-8662-963C93BED77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6408" y="82873"/>
            <a:ext cx="10269894" cy="15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546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8578</TotalTime>
  <Words>546</Words>
  <Application>Microsoft Office PowerPoint</Application>
  <PresentationFormat>Panorámica</PresentationFormat>
  <Paragraphs>79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Noto Sans</vt:lpstr>
      <vt:lpstr>Noto Sans Disp ExtBd</vt:lpstr>
      <vt:lpstr>Open Sans</vt:lpstr>
      <vt:lpstr>Tema de Office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María Belén Tamata Soto</dc:creator>
  <cp:lastModifiedBy>MIRANDA, KEVIN</cp:lastModifiedBy>
  <cp:revision>220</cp:revision>
  <dcterms:created xsi:type="dcterms:W3CDTF">2021-03-03T20:27:38Z</dcterms:created>
  <dcterms:modified xsi:type="dcterms:W3CDTF">2022-06-06T17:12:40Z</dcterms:modified>
</cp:coreProperties>
</file>