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6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9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15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3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形状 20"/>
          <p:cNvSpPr/>
          <p:nvPr/>
        </p:nvSpPr>
        <p:spPr>
          <a:xfrm>
            <a:off x="953287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data1  next</a:t>
            </a:r>
            <a:endParaRPr lang="zh-CN" altLang="en-US" sz="28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3942550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data2  next</a:t>
            </a:r>
            <a:endParaRPr lang="zh-CN" altLang="en-US" sz="2800" kern="1200" dirty="0"/>
          </a:p>
        </p:txBody>
      </p:sp>
      <p:sp>
        <p:nvSpPr>
          <p:cNvPr id="25" name="任意形状 24"/>
          <p:cNvSpPr/>
          <p:nvPr/>
        </p:nvSpPr>
        <p:spPr>
          <a:xfrm>
            <a:off x="6931812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data3  next</a:t>
            </a:r>
            <a:endParaRPr lang="zh-CN" altLang="en-US" sz="2800" kern="1200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2114544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96243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105395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86888" y="5214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2900358" y="2993231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853108" y="2981323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887224" y="2983703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972671" y="2686037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null</a:t>
            </a:r>
            <a:endParaRPr kumimoji="1"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738909" y="18203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链表结构图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0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dcterms:created xsi:type="dcterms:W3CDTF">2018-02-02T03:17:19Z</dcterms:created>
  <dcterms:modified xsi:type="dcterms:W3CDTF">2018-02-02T04:34:30Z</dcterms:modified>
</cp:coreProperties>
</file>