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86"/>
  </p:normalViewPr>
  <p:slideViewPr>
    <p:cSldViewPr snapToGrid="0" snapToObjects="1">
      <p:cViewPr varScale="1">
        <p:scale>
          <a:sx n="90" d="100"/>
          <a:sy n="90" d="100"/>
        </p:scale>
        <p:origin x="232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73E2-369C-684A-929F-4AAA74C7C63A}" type="datetimeFigureOut">
              <a:rPr kumimoji="1" lang="zh-CN" altLang="en-US" smtClean="0"/>
              <a:t>2018/2/2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E68C2-8C50-3A42-9426-AC6E8B575E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5423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73E2-369C-684A-929F-4AAA74C7C63A}" type="datetimeFigureOut">
              <a:rPr kumimoji="1" lang="zh-CN" altLang="en-US" smtClean="0"/>
              <a:t>2018/2/2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E68C2-8C50-3A42-9426-AC6E8B575E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6764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73E2-369C-684A-929F-4AAA74C7C63A}" type="datetimeFigureOut">
              <a:rPr kumimoji="1" lang="zh-CN" altLang="en-US" smtClean="0"/>
              <a:t>2018/2/2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E68C2-8C50-3A42-9426-AC6E8B575E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6600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73E2-369C-684A-929F-4AAA74C7C63A}" type="datetimeFigureOut">
              <a:rPr kumimoji="1" lang="zh-CN" altLang="en-US" smtClean="0"/>
              <a:t>2018/2/2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E68C2-8C50-3A42-9426-AC6E8B575E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166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73E2-369C-684A-929F-4AAA74C7C63A}" type="datetimeFigureOut">
              <a:rPr kumimoji="1" lang="zh-CN" altLang="en-US" smtClean="0"/>
              <a:t>2018/2/2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E68C2-8C50-3A42-9426-AC6E8B575E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8052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73E2-369C-684A-929F-4AAA74C7C63A}" type="datetimeFigureOut">
              <a:rPr kumimoji="1" lang="zh-CN" altLang="en-US" smtClean="0"/>
              <a:t>2018/2/2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E68C2-8C50-3A42-9426-AC6E8B575E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4975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73E2-369C-684A-929F-4AAA74C7C63A}" type="datetimeFigureOut">
              <a:rPr kumimoji="1" lang="zh-CN" altLang="en-US" smtClean="0"/>
              <a:t>2018/2/2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E68C2-8C50-3A42-9426-AC6E8B575E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179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73E2-369C-684A-929F-4AAA74C7C63A}" type="datetimeFigureOut">
              <a:rPr kumimoji="1" lang="zh-CN" altLang="en-US" smtClean="0"/>
              <a:t>2018/2/2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E68C2-8C50-3A42-9426-AC6E8B575E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469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73E2-369C-684A-929F-4AAA74C7C63A}" type="datetimeFigureOut">
              <a:rPr kumimoji="1" lang="zh-CN" altLang="en-US" smtClean="0"/>
              <a:t>2018/2/2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E68C2-8C50-3A42-9426-AC6E8B575E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2154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73E2-369C-684A-929F-4AAA74C7C63A}" type="datetimeFigureOut">
              <a:rPr kumimoji="1" lang="zh-CN" altLang="en-US" smtClean="0"/>
              <a:t>2018/2/2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E68C2-8C50-3A42-9426-AC6E8B575E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5300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73E2-369C-684A-929F-4AAA74C7C63A}" type="datetimeFigureOut">
              <a:rPr kumimoji="1" lang="zh-CN" altLang="en-US" smtClean="0"/>
              <a:t>2018/2/2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E68C2-8C50-3A42-9426-AC6E8B575E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9932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673E2-369C-684A-929F-4AAA74C7C63A}" type="datetimeFigureOut">
              <a:rPr kumimoji="1" lang="zh-CN" altLang="en-US" smtClean="0"/>
              <a:t>2018/2/2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E68C2-8C50-3A42-9426-AC6E8B575E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0436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任意形状 20"/>
          <p:cNvSpPr/>
          <p:nvPr/>
        </p:nvSpPr>
        <p:spPr>
          <a:xfrm>
            <a:off x="953287" y="2338387"/>
            <a:ext cx="2135187" cy="1281112"/>
          </a:xfrm>
          <a:custGeom>
            <a:avLst/>
            <a:gdLst>
              <a:gd name="connsiteX0" fmla="*/ 0 w 2135187"/>
              <a:gd name="connsiteY0" fmla="*/ 128111 h 1281112"/>
              <a:gd name="connsiteX1" fmla="*/ 128111 w 2135187"/>
              <a:gd name="connsiteY1" fmla="*/ 0 h 1281112"/>
              <a:gd name="connsiteX2" fmla="*/ 2007076 w 2135187"/>
              <a:gd name="connsiteY2" fmla="*/ 0 h 1281112"/>
              <a:gd name="connsiteX3" fmla="*/ 2135187 w 2135187"/>
              <a:gd name="connsiteY3" fmla="*/ 128111 h 1281112"/>
              <a:gd name="connsiteX4" fmla="*/ 2135187 w 2135187"/>
              <a:gd name="connsiteY4" fmla="*/ 1153001 h 1281112"/>
              <a:gd name="connsiteX5" fmla="*/ 2007076 w 2135187"/>
              <a:gd name="connsiteY5" fmla="*/ 1281112 h 1281112"/>
              <a:gd name="connsiteX6" fmla="*/ 128111 w 2135187"/>
              <a:gd name="connsiteY6" fmla="*/ 1281112 h 1281112"/>
              <a:gd name="connsiteX7" fmla="*/ 0 w 2135187"/>
              <a:gd name="connsiteY7" fmla="*/ 1153001 h 1281112"/>
              <a:gd name="connsiteX8" fmla="*/ 0 w 2135187"/>
              <a:gd name="connsiteY8" fmla="*/ 128111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1281112">
                <a:moveTo>
                  <a:pt x="0" y="128111"/>
                </a:moveTo>
                <a:cubicBezTo>
                  <a:pt x="0" y="57357"/>
                  <a:pt x="57357" y="0"/>
                  <a:pt x="128111" y="0"/>
                </a:cubicBezTo>
                <a:lnTo>
                  <a:pt x="2007076" y="0"/>
                </a:lnTo>
                <a:cubicBezTo>
                  <a:pt x="2077830" y="0"/>
                  <a:pt x="2135187" y="57357"/>
                  <a:pt x="2135187" y="128111"/>
                </a:cubicBezTo>
                <a:lnTo>
                  <a:pt x="2135187" y="1153001"/>
                </a:lnTo>
                <a:cubicBezTo>
                  <a:pt x="2135187" y="1223755"/>
                  <a:pt x="2077830" y="1281112"/>
                  <a:pt x="2007076" y="1281112"/>
                </a:cubicBezTo>
                <a:lnTo>
                  <a:pt x="128111" y="1281112"/>
                </a:lnTo>
                <a:cubicBezTo>
                  <a:pt x="57357" y="1281112"/>
                  <a:pt x="0" y="1223755"/>
                  <a:pt x="0" y="1153001"/>
                </a:cubicBezTo>
                <a:lnTo>
                  <a:pt x="0" y="128111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4202" tIns="144202" rIns="144202" bIns="144202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800" kern="1200" dirty="0" smtClean="0"/>
              <a:t>data1  next</a:t>
            </a:r>
            <a:endParaRPr lang="zh-CN" altLang="en-US" sz="2800" kern="1200" dirty="0"/>
          </a:p>
        </p:txBody>
      </p:sp>
      <p:sp>
        <p:nvSpPr>
          <p:cNvPr id="23" name="任意形状 22"/>
          <p:cNvSpPr/>
          <p:nvPr/>
        </p:nvSpPr>
        <p:spPr>
          <a:xfrm>
            <a:off x="3942550" y="2338387"/>
            <a:ext cx="2135187" cy="1281112"/>
          </a:xfrm>
          <a:custGeom>
            <a:avLst/>
            <a:gdLst>
              <a:gd name="connsiteX0" fmla="*/ 0 w 2135187"/>
              <a:gd name="connsiteY0" fmla="*/ 128111 h 1281112"/>
              <a:gd name="connsiteX1" fmla="*/ 128111 w 2135187"/>
              <a:gd name="connsiteY1" fmla="*/ 0 h 1281112"/>
              <a:gd name="connsiteX2" fmla="*/ 2007076 w 2135187"/>
              <a:gd name="connsiteY2" fmla="*/ 0 h 1281112"/>
              <a:gd name="connsiteX3" fmla="*/ 2135187 w 2135187"/>
              <a:gd name="connsiteY3" fmla="*/ 128111 h 1281112"/>
              <a:gd name="connsiteX4" fmla="*/ 2135187 w 2135187"/>
              <a:gd name="connsiteY4" fmla="*/ 1153001 h 1281112"/>
              <a:gd name="connsiteX5" fmla="*/ 2007076 w 2135187"/>
              <a:gd name="connsiteY5" fmla="*/ 1281112 h 1281112"/>
              <a:gd name="connsiteX6" fmla="*/ 128111 w 2135187"/>
              <a:gd name="connsiteY6" fmla="*/ 1281112 h 1281112"/>
              <a:gd name="connsiteX7" fmla="*/ 0 w 2135187"/>
              <a:gd name="connsiteY7" fmla="*/ 1153001 h 1281112"/>
              <a:gd name="connsiteX8" fmla="*/ 0 w 2135187"/>
              <a:gd name="connsiteY8" fmla="*/ 128111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1281112">
                <a:moveTo>
                  <a:pt x="0" y="128111"/>
                </a:moveTo>
                <a:cubicBezTo>
                  <a:pt x="0" y="57357"/>
                  <a:pt x="57357" y="0"/>
                  <a:pt x="128111" y="0"/>
                </a:cubicBezTo>
                <a:lnTo>
                  <a:pt x="2007076" y="0"/>
                </a:lnTo>
                <a:cubicBezTo>
                  <a:pt x="2077830" y="0"/>
                  <a:pt x="2135187" y="57357"/>
                  <a:pt x="2135187" y="128111"/>
                </a:cubicBezTo>
                <a:lnTo>
                  <a:pt x="2135187" y="1153001"/>
                </a:lnTo>
                <a:cubicBezTo>
                  <a:pt x="2135187" y="1223755"/>
                  <a:pt x="2077830" y="1281112"/>
                  <a:pt x="2007076" y="1281112"/>
                </a:cubicBezTo>
                <a:lnTo>
                  <a:pt x="128111" y="1281112"/>
                </a:lnTo>
                <a:cubicBezTo>
                  <a:pt x="57357" y="1281112"/>
                  <a:pt x="0" y="1223755"/>
                  <a:pt x="0" y="1153001"/>
                </a:cubicBezTo>
                <a:lnTo>
                  <a:pt x="0" y="128111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4202" tIns="144202" rIns="144202" bIns="144202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800" kern="1200" dirty="0" smtClean="0"/>
              <a:t>data2  next</a:t>
            </a:r>
            <a:endParaRPr lang="zh-CN" altLang="en-US" sz="2800" kern="1200" dirty="0"/>
          </a:p>
        </p:txBody>
      </p:sp>
      <p:sp>
        <p:nvSpPr>
          <p:cNvPr id="25" name="任意形状 24"/>
          <p:cNvSpPr/>
          <p:nvPr/>
        </p:nvSpPr>
        <p:spPr>
          <a:xfrm>
            <a:off x="6931812" y="2338387"/>
            <a:ext cx="2135187" cy="1281112"/>
          </a:xfrm>
          <a:custGeom>
            <a:avLst/>
            <a:gdLst>
              <a:gd name="connsiteX0" fmla="*/ 0 w 2135187"/>
              <a:gd name="connsiteY0" fmla="*/ 128111 h 1281112"/>
              <a:gd name="connsiteX1" fmla="*/ 128111 w 2135187"/>
              <a:gd name="connsiteY1" fmla="*/ 0 h 1281112"/>
              <a:gd name="connsiteX2" fmla="*/ 2007076 w 2135187"/>
              <a:gd name="connsiteY2" fmla="*/ 0 h 1281112"/>
              <a:gd name="connsiteX3" fmla="*/ 2135187 w 2135187"/>
              <a:gd name="connsiteY3" fmla="*/ 128111 h 1281112"/>
              <a:gd name="connsiteX4" fmla="*/ 2135187 w 2135187"/>
              <a:gd name="connsiteY4" fmla="*/ 1153001 h 1281112"/>
              <a:gd name="connsiteX5" fmla="*/ 2007076 w 2135187"/>
              <a:gd name="connsiteY5" fmla="*/ 1281112 h 1281112"/>
              <a:gd name="connsiteX6" fmla="*/ 128111 w 2135187"/>
              <a:gd name="connsiteY6" fmla="*/ 1281112 h 1281112"/>
              <a:gd name="connsiteX7" fmla="*/ 0 w 2135187"/>
              <a:gd name="connsiteY7" fmla="*/ 1153001 h 1281112"/>
              <a:gd name="connsiteX8" fmla="*/ 0 w 2135187"/>
              <a:gd name="connsiteY8" fmla="*/ 128111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1281112">
                <a:moveTo>
                  <a:pt x="0" y="128111"/>
                </a:moveTo>
                <a:cubicBezTo>
                  <a:pt x="0" y="57357"/>
                  <a:pt x="57357" y="0"/>
                  <a:pt x="128111" y="0"/>
                </a:cubicBezTo>
                <a:lnTo>
                  <a:pt x="2007076" y="0"/>
                </a:lnTo>
                <a:cubicBezTo>
                  <a:pt x="2077830" y="0"/>
                  <a:pt x="2135187" y="57357"/>
                  <a:pt x="2135187" y="128111"/>
                </a:cubicBezTo>
                <a:lnTo>
                  <a:pt x="2135187" y="1153001"/>
                </a:lnTo>
                <a:cubicBezTo>
                  <a:pt x="2135187" y="1223755"/>
                  <a:pt x="2077830" y="1281112"/>
                  <a:pt x="2007076" y="1281112"/>
                </a:cubicBezTo>
                <a:lnTo>
                  <a:pt x="128111" y="1281112"/>
                </a:lnTo>
                <a:cubicBezTo>
                  <a:pt x="57357" y="1281112"/>
                  <a:pt x="0" y="1223755"/>
                  <a:pt x="0" y="1153001"/>
                </a:cubicBezTo>
                <a:lnTo>
                  <a:pt x="0" y="128111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4202" tIns="144202" rIns="144202" bIns="144202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800" kern="1200" dirty="0" smtClean="0"/>
              <a:t>data3  next</a:t>
            </a:r>
            <a:endParaRPr lang="zh-CN" altLang="en-US" sz="2800" kern="1200" dirty="0"/>
          </a:p>
        </p:txBody>
      </p:sp>
      <p:cxnSp>
        <p:nvCxnSpPr>
          <p:cNvPr id="8" name="直线连接符 7"/>
          <p:cNvCxnSpPr/>
          <p:nvPr/>
        </p:nvCxnSpPr>
        <p:spPr>
          <a:xfrm>
            <a:off x="2114544" y="2328863"/>
            <a:ext cx="0" cy="1271588"/>
          </a:xfrm>
          <a:prstGeom prst="line">
            <a:avLst/>
          </a:prstGeom>
          <a:ln w="2540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>
            <a:off x="8096243" y="2328863"/>
            <a:ext cx="0" cy="1271588"/>
          </a:xfrm>
          <a:prstGeom prst="line">
            <a:avLst/>
          </a:prstGeom>
          <a:ln w="2540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/>
          <p:nvPr/>
        </p:nvCxnSpPr>
        <p:spPr>
          <a:xfrm>
            <a:off x="5105395" y="2328863"/>
            <a:ext cx="0" cy="1271588"/>
          </a:xfrm>
          <a:prstGeom prst="line">
            <a:avLst/>
          </a:prstGeom>
          <a:ln w="2540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9386888" y="52149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cxnSp>
        <p:nvCxnSpPr>
          <p:cNvPr id="27" name="直线箭头连接符 26"/>
          <p:cNvCxnSpPr/>
          <p:nvPr/>
        </p:nvCxnSpPr>
        <p:spPr>
          <a:xfrm>
            <a:off x="2900358" y="2993231"/>
            <a:ext cx="913600" cy="0"/>
          </a:xfrm>
          <a:prstGeom prst="straightConnector1">
            <a:avLst/>
          </a:prstGeom>
          <a:ln w="38100">
            <a:solidFill>
              <a:srgbClr val="FF8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/>
          <p:nvPr/>
        </p:nvCxnSpPr>
        <p:spPr>
          <a:xfrm>
            <a:off x="5853108" y="2981323"/>
            <a:ext cx="913600" cy="0"/>
          </a:xfrm>
          <a:prstGeom prst="straightConnector1">
            <a:avLst/>
          </a:prstGeom>
          <a:ln w="38100">
            <a:solidFill>
              <a:srgbClr val="FF8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>
            <a:off x="8887224" y="2983703"/>
            <a:ext cx="913600" cy="0"/>
          </a:xfrm>
          <a:prstGeom prst="straightConnector1">
            <a:avLst/>
          </a:prstGeom>
          <a:ln w="38100">
            <a:solidFill>
              <a:srgbClr val="FF8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9972671" y="2686037"/>
            <a:ext cx="739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null</a:t>
            </a:r>
            <a:endParaRPr kumimoji="1" lang="zh-CN" altLang="en-US" sz="2800" dirty="0"/>
          </a:p>
        </p:txBody>
      </p:sp>
      <p:sp>
        <p:nvSpPr>
          <p:cNvPr id="32" name="文本框 31"/>
          <p:cNvSpPr txBox="1"/>
          <p:nvPr/>
        </p:nvSpPr>
        <p:spPr>
          <a:xfrm>
            <a:off x="1728788" y="17287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509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7</Words>
  <Application>Microsoft Macintosh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DengXian</vt:lpstr>
      <vt:lpstr>DengXian Light</vt:lpstr>
      <vt:lpstr>Arial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5</cp:revision>
  <dcterms:created xsi:type="dcterms:W3CDTF">2018-02-02T03:17:19Z</dcterms:created>
  <dcterms:modified xsi:type="dcterms:W3CDTF">2018-02-02T05:36:34Z</dcterms:modified>
</cp:coreProperties>
</file>