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IBM Plex Sans"/>
      <p:regular r:id="rId24"/>
      <p:bold r:id="rId25"/>
      <p:italic r:id="rId26"/>
      <p:boldItalic r:id="rId27"/>
    </p:embeddedFont>
    <p:embeddedFont>
      <p:font typeface="Roboto Thin"/>
      <p:regular r:id="rId28"/>
      <p:bold r:id="rId29"/>
      <p:italic r:id="rId30"/>
      <p:boldItalic r:id="rId31"/>
    </p:embeddedFont>
    <p:embeddedFont>
      <p:font typeface="Fira Sans SemiBold"/>
      <p:regular r:id="rId32"/>
      <p:bold r:id="rId33"/>
      <p:italic r:id="rId34"/>
      <p:boldItalic r:id="rId35"/>
    </p:embeddedFont>
    <p:embeddedFont>
      <p:font typeface="IBM Plex Sans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BMPlex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-italic.fntdata"/><Relationship Id="rId25" Type="http://schemas.openxmlformats.org/officeDocument/2006/relationships/font" Target="fonts/IBMPlexSans-bold.fntdata"/><Relationship Id="rId28" Type="http://schemas.openxmlformats.org/officeDocument/2006/relationships/font" Target="fonts/RobotoThin-regular.fntdata"/><Relationship Id="rId27" Type="http://schemas.openxmlformats.org/officeDocument/2006/relationships/font" Target="fonts/IBMPlex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boldItalic.fntdata"/><Relationship Id="rId30" Type="http://schemas.openxmlformats.org/officeDocument/2006/relationships/font" Target="fonts/RobotoThin-italic.fntdata"/><Relationship Id="rId11" Type="http://schemas.openxmlformats.org/officeDocument/2006/relationships/slide" Target="slides/slide6.xml"/><Relationship Id="rId33" Type="http://schemas.openxmlformats.org/officeDocument/2006/relationships/font" Target="fonts/Fira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Fira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IBMPlexSansSemiBold-bold.fntdata"/><Relationship Id="rId14" Type="http://schemas.openxmlformats.org/officeDocument/2006/relationships/slide" Target="slides/slide9.xml"/><Relationship Id="rId36" Type="http://schemas.openxmlformats.org/officeDocument/2006/relationships/font" Target="fonts/IBMPlexSans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IBMPlexSans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IBMPlexSans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2a4b96ad7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2a4b96ad7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2b3f2ff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2b3f2ff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edadcc2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edadcc2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2a4b96ad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f2a4b96ad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f2a4b96ad7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f2a4b96ad7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f2b3f2ffc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f2b3f2ff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edadcc2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edadcc2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f2b88670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f2b88670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c242062e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bc242062e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2f793f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2f793f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c242062e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c242062e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2b3f2ff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2b3f2ff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c242062e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c242062e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edadcc2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edadcc2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edadcc2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edadcc2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2b3f2ff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2b3f2ff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edadcc2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edadcc2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4250" y="1776625"/>
            <a:ext cx="33927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myJournal</a:t>
            </a:r>
            <a:endParaRPr sz="5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04250" y="2512950"/>
            <a:ext cx="339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70C2DF"/>
                </a:solidFill>
                <a:latin typeface="IBM Plex Sans"/>
                <a:ea typeface="IBM Plex Sans"/>
                <a:cs typeface="IBM Plex Sans"/>
                <a:sym typeface="IBM Plex Sans"/>
              </a:rPr>
              <a:t>mental health tracker</a:t>
            </a:r>
            <a:endParaRPr i="1" sz="2000">
              <a:solidFill>
                <a:srgbClr val="70C2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 flipH="1">
            <a:off x="4572006" y="886033"/>
            <a:ext cx="3928035" cy="3371433"/>
            <a:chOff x="272699" y="603900"/>
            <a:chExt cx="4809643" cy="4128117"/>
          </a:xfrm>
        </p:grpSpPr>
        <p:sp>
          <p:nvSpPr>
            <p:cNvPr id="57" name="Google Shape;57;p13"/>
            <p:cNvSpPr/>
            <p:nvPr/>
          </p:nvSpPr>
          <p:spPr>
            <a:xfrm>
              <a:off x="4750042" y="202929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1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1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3"/>
                    <a:pt x="468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374118" y="2030309"/>
              <a:ext cx="46399" cy="90268"/>
            </a:xfrm>
            <a:custGeom>
              <a:rect b="b" l="l" r="r" t="t"/>
              <a:pathLst>
                <a:path extrusionOk="0" h="1070" w="550">
                  <a:moveTo>
                    <a:pt x="272" y="1"/>
                  </a:moveTo>
                  <a:cubicBezTo>
                    <a:pt x="192" y="161"/>
                    <a:pt x="114" y="358"/>
                    <a:pt x="52" y="530"/>
                  </a:cubicBezTo>
                  <a:cubicBezTo>
                    <a:pt x="1" y="686"/>
                    <a:pt x="3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4"/>
                    <a:pt x="468" y="422"/>
                    <a:pt x="389" y="244"/>
                  </a:cubicBezTo>
                  <a:cubicBezTo>
                    <a:pt x="353" y="163"/>
                    <a:pt x="321" y="71"/>
                    <a:pt x="272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561658" y="202929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1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664075" y="2172967"/>
              <a:ext cx="46315" cy="90184"/>
            </a:xfrm>
            <a:custGeom>
              <a:rect b="b" l="l" r="r" t="t"/>
              <a:pathLst>
                <a:path extrusionOk="0" h="1069" w="549">
                  <a:moveTo>
                    <a:pt x="271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1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5"/>
                    <a:pt x="502" y="933"/>
                    <a:pt x="520" y="807"/>
                  </a:cubicBezTo>
                  <a:cubicBezTo>
                    <a:pt x="548" y="613"/>
                    <a:pt x="467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380361" y="2321361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1" y="0"/>
                  </a:moveTo>
                  <a:cubicBezTo>
                    <a:pt x="191" y="160"/>
                    <a:pt x="113" y="357"/>
                    <a:pt x="52" y="530"/>
                  </a:cubicBezTo>
                  <a:cubicBezTo>
                    <a:pt x="0" y="686"/>
                    <a:pt x="2" y="877"/>
                    <a:pt x="117" y="994"/>
                  </a:cubicBezTo>
                  <a:cubicBezTo>
                    <a:pt x="161" y="1038"/>
                    <a:pt x="220" y="1069"/>
                    <a:pt x="281" y="1069"/>
                  </a:cubicBezTo>
                  <a:cubicBezTo>
                    <a:pt x="282" y="1069"/>
                    <a:pt x="284" y="1069"/>
                    <a:pt x="286" y="1069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276594" y="2169339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2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2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473751" y="2173051"/>
              <a:ext cx="46231" cy="90268"/>
            </a:xfrm>
            <a:custGeom>
              <a:rect b="b" l="l" r="r" t="t"/>
              <a:pathLst>
                <a:path extrusionOk="0" h="1070" w="548">
                  <a:moveTo>
                    <a:pt x="271" y="1"/>
                  </a:moveTo>
                  <a:cubicBezTo>
                    <a:pt x="192" y="162"/>
                    <a:pt x="113" y="358"/>
                    <a:pt x="52" y="530"/>
                  </a:cubicBezTo>
                  <a:cubicBezTo>
                    <a:pt x="0" y="686"/>
                    <a:pt x="1" y="877"/>
                    <a:pt x="117" y="995"/>
                  </a:cubicBezTo>
                  <a:cubicBezTo>
                    <a:pt x="160" y="1039"/>
                    <a:pt x="219" y="1070"/>
                    <a:pt x="281" y="1070"/>
                  </a:cubicBezTo>
                  <a:cubicBezTo>
                    <a:pt x="283" y="1070"/>
                    <a:pt x="284" y="1070"/>
                    <a:pt x="286" y="1070"/>
                  </a:cubicBezTo>
                  <a:cubicBezTo>
                    <a:pt x="413" y="1066"/>
                    <a:pt x="502" y="933"/>
                    <a:pt x="520" y="808"/>
                  </a:cubicBezTo>
                  <a:cubicBezTo>
                    <a:pt x="548" y="614"/>
                    <a:pt x="467" y="423"/>
                    <a:pt x="387" y="244"/>
                  </a:cubicBezTo>
                  <a:cubicBezTo>
                    <a:pt x="351" y="163"/>
                    <a:pt x="320" y="72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581230" y="2317227"/>
              <a:ext cx="46231" cy="90184"/>
            </a:xfrm>
            <a:custGeom>
              <a:rect b="b" l="l" r="r" t="t"/>
              <a:pathLst>
                <a:path extrusionOk="0" h="1069" w="548">
                  <a:moveTo>
                    <a:pt x="271" y="1"/>
                  </a:moveTo>
                  <a:cubicBezTo>
                    <a:pt x="192" y="160"/>
                    <a:pt x="113" y="357"/>
                    <a:pt x="52" y="529"/>
                  </a:cubicBezTo>
                  <a:cubicBezTo>
                    <a:pt x="0" y="685"/>
                    <a:pt x="1" y="876"/>
                    <a:pt x="116" y="994"/>
                  </a:cubicBezTo>
                  <a:cubicBezTo>
                    <a:pt x="159" y="1038"/>
                    <a:pt x="217" y="1069"/>
                    <a:pt x="278" y="1069"/>
                  </a:cubicBezTo>
                  <a:cubicBezTo>
                    <a:pt x="281" y="1069"/>
                    <a:pt x="283" y="1069"/>
                    <a:pt x="286" y="1068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8" y="614"/>
                    <a:pt x="467" y="422"/>
                    <a:pt x="387" y="243"/>
                  </a:cubicBezTo>
                  <a:cubicBezTo>
                    <a:pt x="351" y="163"/>
                    <a:pt x="320" y="70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485309" y="246224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1" y="1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0" y="686"/>
                    <a:pt x="1" y="877"/>
                    <a:pt x="117" y="994"/>
                  </a:cubicBezTo>
                  <a:cubicBezTo>
                    <a:pt x="161" y="1039"/>
                    <a:pt x="220" y="1070"/>
                    <a:pt x="281" y="1070"/>
                  </a:cubicBezTo>
                  <a:cubicBezTo>
                    <a:pt x="283" y="1070"/>
                    <a:pt x="284" y="1070"/>
                    <a:pt x="286" y="1069"/>
                  </a:cubicBezTo>
                  <a:cubicBezTo>
                    <a:pt x="413" y="1065"/>
                    <a:pt x="502" y="933"/>
                    <a:pt x="520" y="808"/>
                  </a:cubicBezTo>
                  <a:cubicBezTo>
                    <a:pt x="549" y="614"/>
                    <a:pt x="468" y="422"/>
                    <a:pt x="387" y="244"/>
                  </a:cubicBezTo>
                  <a:cubicBezTo>
                    <a:pt x="351" y="163"/>
                    <a:pt x="320" y="71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192989" y="2029297"/>
              <a:ext cx="46315" cy="90268"/>
            </a:xfrm>
            <a:custGeom>
              <a:rect b="b" l="l" r="r" t="t"/>
              <a:pathLst>
                <a:path extrusionOk="0" h="1070" w="549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0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685419" y="2446471"/>
              <a:ext cx="46315" cy="90184"/>
            </a:xfrm>
            <a:custGeom>
              <a:rect b="b" l="l" r="r" t="t"/>
              <a:pathLst>
                <a:path extrusionOk="0" h="1069" w="549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1" y="685"/>
                    <a:pt x="2" y="877"/>
                    <a:pt x="117" y="994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8" y="613"/>
                    <a:pt x="467" y="422"/>
                    <a:pt x="388" y="243"/>
                  </a:cubicBezTo>
                  <a:cubicBezTo>
                    <a:pt x="352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275750" y="2446471"/>
              <a:ext cx="46315" cy="90184"/>
            </a:xfrm>
            <a:custGeom>
              <a:rect b="b" l="l" r="r" t="t"/>
              <a:pathLst>
                <a:path extrusionOk="0" h="1069" w="549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0" y="685"/>
                    <a:pt x="1" y="877"/>
                    <a:pt x="117" y="994"/>
                  </a:cubicBezTo>
                  <a:cubicBezTo>
                    <a:pt x="160" y="1038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878819" y="1491145"/>
              <a:ext cx="1140075" cy="490146"/>
            </a:xfrm>
            <a:custGeom>
              <a:rect b="b" l="l" r="r" t="t"/>
              <a:pathLst>
                <a:path extrusionOk="0" h="5810" w="13514">
                  <a:moveTo>
                    <a:pt x="6194" y="0"/>
                  </a:moveTo>
                  <a:cubicBezTo>
                    <a:pt x="5925" y="0"/>
                    <a:pt x="5661" y="33"/>
                    <a:pt x="5415" y="98"/>
                  </a:cubicBezTo>
                  <a:cubicBezTo>
                    <a:pt x="4349" y="380"/>
                    <a:pt x="3543" y="1372"/>
                    <a:pt x="3480" y="2491"/>
                  </a:cubicBezTo>
                  <a:cubicBezTo>
                    <a:pt x="3173" y="2318"/>
                    <a:pt x="2809" y="2234"/>
                    <a:pt x="2433" y="2234"/>
                  </a:cubicBezTo>
                  <a:cubicBezTo>
                    <a:pt x="1788" y="2234"/>
                    <a:pt x="1112" y="2482"/>
                    <a:pt x="649" y="2954"/>
                  </a:cubicBezTo>
                  <a:cubicBezTo>
                    <a:pt x="197" y="3413"/>
                    <a:pt x="0" y="4198"/>
                    <a:pt x="37" y="4860"/>
                  </a:cubicBezTo>
                  <a:cubicBezTo>
                    <a:pt x="66" y="5396"/>
                    <a:pt x="522" y="5809"/>
                    <a:pt x="1060" y="5809"/>
                  </a:cubicBezTo>
                  <a:lnTo>
                    <a:pt x="12275" y="5809"/>
                  </a:lnTo>
                  <a:cubicBezTo>
                    <a:pt x="12999" y="5809"/>
                    <a:pt x="13514" y="5072"/>
                    <a:pt x="13229" y="4406"/>
                  </a:cubicBezTo>
                  <a:cubicBezTo>
                    <a:pt x="13227" y="4402"/>
                    <a:pt x="13225" y="4397"/>
                    <a:pt x="13224" y="4393"/>
                  </a:cubicBezTo>
                  <a:cubicBezTo>
                    <a:pt x="13042" y="3980"/>
                    <a:pt x="12615" y="3674"/>
                    <a:pt x="12169" y="3674"/>
                  </a:cubicBezTo>
                  <a:cubicBezTo>
                    <a:pt x="12136" y="3674"/>
                    <a:pt x="12103" y="3675"/>
                    <a:pt x="12069" y="3679"/>
                  </a:cubicBezTo>
                  <a:cubicBezTo>
                    <a:pt x="12140" y="2748"/>
                    <a:pt x="11868" y="1916"/>
                    <a:pt x="11203" y="1388"/>
                  </a:cubicBezTo>
                  <a:cubicBezTo>
                    <a:pt x="10816" y="1079"/>
                    <a:pt x="10290" y="949"/>
                    <a:pt x="9764" y="949"/>
                  </a:cubicBezTo>
                  <a:cubicBezTo>
                    <a:pt x="9340" y="949"/>
                    <a:pt x="8917" y="1033"/>
                    <a:pt x="8566" y="1178"/>
                  </a:cubicBezTo>
                  <a:cubicBezTo>
                    <a:pt x="8053" y="372"/>
                    <a:pt x="7094" y="0"/>
                    <a:pt x="6194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352974" y="603900"/>
              <a:ext cx="775966" cy="333569"/>
            </a:xfrm>
            <a:custGeom>
              <a:rect b="b" l="l" r="r" t="t"/>
              <a:pathLst>
                <a:path extrusionOk="0" h="3954" w="9198">
                  <a:moveTo>
                    <a:pt x="4217" y="0"/>
                  </a:moveTo>
                  <a:cubicBezTo>
                    <a:pt x="4034" y="0"/>
                    <a:pt x="3854" y="23"/>
                    <a:pt x="3687" y="67"/>
                  </a:cubicBezTo>
                  <a:cubicBezTo>
                    <a:pt x="2961" y="258"/>
                    <a:pt x="2412" y="934"/>
                    <a:pt x="2369" y="1694"/>
                  </a:cubicBezTo>
                  <a:cubicBezTo>
                    <a:pt x="2161" y="1577"/>
                    <a:pt x="1913" y="1520"/>
                    <a:pt x="1658" y="1520"/>
                  </a:cubicBezTo>
                  <a:cubicBezTo>
                    <a:pt x="1218" y="1520"/>
                    <a:pt x="757" y="1689"/>
                    <a:pt x="442" y="2010"/>
                  </a:cubicBezTo>
                  <a:cubicBezTo>
                    <a:pt x="135" y="2323"/>
                    <a:pt x="0" y="2856"/>
                    <a:pt x="26" y="3307"/>
                  </a:cubicBezTo>
                  <a:cubicBezTo>
                    <a:pt x="46" y="3672"/>
                    <a:pt x="357" y="3954"/>
                    <a:pt x="722" y="3954"/>
                  </a:cubicBezTo>
                  <a:lnTo>
                    <a:pt x="8355" y="3954"/>
                  </a:lnTo>
                  <a:cubicBezTo>
                    <a:pt x="8848" y="3954"/>
                    <a:pt x="9198" y="3452"/>
                    <a:pt x="9004" y="2999"/>
                  </a:cubicBezTo>
                  <a:cubicBezTo>
                    <a:pt x="9003" y="2995"/>
                    <a:pt x="9002" y="2993"/>
                    <a:pt x="9001" y="2989"/>
                  </a:cubicBezTo>
                  <a:cubicBezTo>
                    <a:pt x="8877" y="2708"/>
                    <a:pt x="8586" y="2500"/>
                    <a:pt x="8281" y="2500"/>
                  </a:cubicBezTo>
                  <a:cubicBezTo>
                    <a:pt x="8259" y="2500"/>
                    <a:pt x="8237" y="2501"/>
                    <a:pt x="8215" y="2503"/>
                  </a:cubicBezTo>
                  <a:cubicBezTo>
                    <a:pt x="8264" y="1870"/>
                    <a:pt x="8078" y="1304"/>
                    <a:pt x="7625" y="944"/>
                  </a:cubicBezTo>
                  <a:cubicBezTo>
                    <a:pt x="7362" y="734"/>
                    <a:pt x="7004" y="645"/>
                    <a:pt x="6646" y="645"/>
                  </a:cubicBezTo>
                  <a:cubicBezTo>
                    <a:pt x="6358" y="645"/>
                    <a:pt x="6070" y="703"/>
                    <a:pt x="5831" y="802"/>
                  </a:cubicBezTo>
                  <a:cubicBezTo>
                    <a:pt x="5482" y="253"/>
                    <a:pt x="4829" y="0"/>
                    <a:pt x="4217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72699" y="1029089"/>
              <a:ext cx="4708946" cy="3372307"/>
            </a:xfrm>
            <a:custGeom>
              <a:rect b="b" l="l" r="r" t="t"/>
              <a:pathLst>
                <a:path extrusionOk="0" h="39974" w="55818">
                  <a:moveTo>
                    <a:pt x="29007" y="1"/>
                  </a:moveTo>
                  <a:cubicBezTo>
                    <a:pt x="27019" y="1"/>
                    <a:pt x="24959" y="1124"/>
                    <a:pt x="23805" y="2733"/>
                  </a:cubicBezTo>
                  <a:cubicBezTo>
                    <a:pt x="22730" y="1558"/>
                    <a:pt x="21133" y="917"/>
                    <a:pt x="19545" y="917"/>
                  </a:cubicBezTo>
                  <a:cubicBezTo>
                    <a:pt x="18756" y="917"/>
                    <a:pt x="17970" y="1076"/>
                    <a:pt x="17251" y="1405"/>
                  </a:cubicBezTo>
                  <a:cubicBezTo>
                    <a:pt x="15084" y="2398"/>
                    <a:pt x="13638" y="4929"/>
                    <a:pt x="13920" y="7296"/>
                  </a:cubicBezTo>
                  <a:cubicBezTo>
                    <a:pt x="13480" y="7175"/>
                    <a:pt x="13026" y="7116"/>
                    <a:pt x="12571" y="7116"/>
                  </a:cubicBezTo>
                  <a:cubicBezTo>
                    <a:pt x="11284" y="7116"/>
                    <a:pt x="9994" y="7587"/>
                    <a:pt x="9037" y="8450"/>
                  </a:cubicBezTo>
                  <a:cubicBezTo>
                    <a:pt x="7741" y="9618"/>
                    <a:pt x="7096" y="11467"/>
                    <a:pt x="7385" y="13187"/>
                  </a:cubicBezTo>
                  <a:cubicBezTo>
                    <a:pt x="5832" y="13626"/>
                    <a:pt x="4459" y="14907"/>
                    <a:pt x="3961" y="16443"/>
                  </a:cubicBezTo>
                  <a:cubicBezTo>
                    <a:pt x="3461" y="17978"/>
                    <a:pt x="3777" y="19753"/>
                    <a:pt x="4775" y="21023"/>
                  </a:cubicBezTo>
                  <a:cubicBezTo>
                    <a:pt x="4279" y="21243"/>
                    <a:pt x="3728" y="21499"/>
                    <a:pt x="3321" y="21858"/>
                  </a:cubicBezTo>
                  <a:cubicBezTo>
                    <a:pt x="2744" y="22368"/>
                    <a:pt x="2407" y="23114"/>
                    <a:pt x="2292" y="23875"/>
                  </a:cubicBezTo>
                  <a:cubicBezTo>
                    <a:pt x="2176" y="24637"/>
                    <a:pt x="2268" y="25417"/>
                    <a:pt x="2442" y="26168"/>
                  </a:cubicBezTo>
                  <a:cubicBezTo>
                    <a:pt x="978" y="27336"/>
                    <a:pt x="1" y="29239"/>
                    <a:pt x="376" y="31075"/>
                  </a:cubicBezTo>
                  <a:cubicBezTo>
                    <a:pt x="739" y="32854"/>
                    <a:pt x="2389" y="34348"/>
                    <a:pt x="4193" y="34348"/>
                  </a:cubicBezTo>
                  <a:cubicBezTo>
                    <a:pt x="4250" y="34348"/>
                    <a:pt x="4308" y="34346"/>
                    <a:pt x="4366" y="34343"/>
                  </a:cubicBezTo>
                  <a:lnTo>
                    <a:pt x="4366" y="34343"/>
                  </a:lnTo>
                  <a:cubicBezTo>
                    <a:pt x="4216" y="35093"/>
                    <a:pt x="4175" y="35894"/>
                    <a:pt x="4422" y="36617"/>
                  </a:cubicBezTo>
                  <a:cubicBezTo>
                    <a:pt x="4637" y="37247"/>
                    <a:pt x="5128" y="37762"/>
                    <a:pt x="5710" y="38086"/>
                  </a:cubicBezTo>
                  <a:cubicBezTo>
                    <a:pt x="6293" y="38411"/>
                    <a:pt x="6961" y="38557"/>
                    <a:pt x="7626" y="38596"/>
                  </a:cubicBezTo>
                  <a:cubicBezTo>
                    <a:pt x="7726" y="38602"/>
                    <a:pt x="7827" y="38606"/>
                    <a:pt x="7929" y="38606"/>
                  </a:cubicBezTo>
                  <a:cubicBezTo>
                    <a:pt x="8707" y="38606"/>
                    <a:pt x="9510" y="38417"/>
                    <a:pt x="10036" y="37857"/>
                  </a:cubicBezTo>
                  <a:cubicBezTo>
                    <a:pt x="10541" y="38798"/>
                    <a:pt x="11794" y="39465"/>
                    <a:pt x="12837" y="39701"/>
                  </a:cubicBezTo>
                  <a:cubicBezTo>
                    <a:pt x="13612" y="39876"/>
                    <a:pt x="14394" y="39974"/>
                    <a:pt x="15172" y="39974"/>
                  </a:cubicBezTo>
                  <a:cubicBezTo>
                    <a:pt x="16077" y="39974"/>
                    <a:pt x="16977" y="39842"/>
                    <a:pt x="17853" y="39550"/>
                  </a:cubicBezTo>
                  <a:cubicBezTo>
                    <a:pt x="19484" y="39007"/>
                    <a:pt x="20942" y="37692"/>
                    <a:pt x="21574" y="36093"/>
                  </a:cubicBezTo>
                  <a:cubicBezTo>
                    <a:pt x="22208" y="36592"/>
                    <a:pt x="22893" y="36919"/>
                    <a:pt x="23692" y="37025"/>
                  </a:cubicBezTo>
                  <a:cubicBezTo>
                    <a:pt x="23938" y="37057"/>
                    <a:pt x="24188" y="37076"/>
                    <a:pt x="24437" y="37076"/>
                  </a:cubicBezTo>
                  <a:cubicBezTo>
                    <a:pt x="24853" y="37076"/>
                    <a:pt x="25267" y="37023"/>
                    <a:pt x="25661" y="36888"/>
                  </a:cubicBezTo>
                  <a:cubicBezTo>
                    <a:pt x="26464" y="36615"/>
                    <a:pt x="27143" y="35997"/>
                    <a:pt x="27492" y="35223"/>
                  </a:cubicBezTo>
                  <a:cubicBezTo>
                    <a:pt x="27862" y="35819"/>
                    <a:pt x="28514" y="36290"/>
                    <a:pt x="29171" y="36537"/>
                  </a:cubicBezTo>
                  <a:cubicBezTo>
                    <a:pt x="29701" y="36736"/>
                    <a:pt x="30268" y="36855"/>
                    <a:pt x="30833" y="36855"/>
                  </a:cubicBezTo>
                  <a:cubicBezTo>
                    <a:pt x="31118" y="36855"/>
                    <a:pt x="31402" y="36824"/>
                    <a:pt x="31681" y="36758"/>
                  </a:cubicBezTo>
                  <a:cubicBezTo>
                    <a:pt x="32510" y="36562"/>
                    <a:pt x="33277" y="36026"/>
                    <a:pt x="33646" y="35257"/>
                  </a:cubicBezTo>
                  <a:cubicBezTo>
                    <a:pt x="33945" y="35869"/>
                    <a:pt x="34438" y="36344"/>
                    <a:pt x="34966" y="36774"/>
                  </a:cubicBezTo>
                  <a:cubicBezTo>
                    <a:pt x="36221" y="37797"/>
                    <a:pt x="37917" y="38106"/>
                    <a:pt x="39535" y="38128"/>
                  </a:cubicBezTo>
                  <a:cubicBezTo>
                    <a:pt x="39600" y="38129"/>
                    <a:pt x="39665" y="38130"/>
                    <a:pt x="39730" y="38130"/>
                  </a:cubicBezTo>
                  <a:cubicBezTo>
                    <a:pt x="40708" y="38130"/>
                    <a:pt x="41694" y="38027"/>
                    <a:pt x="42613" y="37698"/>
                  </a:cubicBezTo>
                  <a:cubicBezTo>
                    <a:pt x="43594" y="37347"/>
                    <a:pt x="44499" y="36719"/>
                    <a:pt x="45047" y="35833"/>
                  </a:cubicBezTo>
                  <a:cubicBezTo>
                    <a:pt x="45502" y="36748"/>
                    <a:pt x="46649" y="37184"/>
                    <a:pt x="47668" y="37238"/>
                  </a:cubicBezTo>
                  <a:cubicBezTo>
                    <a:pt x="47740" y="37242"/>
                    <a:pt x="47813" y="37244"/>
                    <a:pt x="47885" y="37244"/>
                  </a:cubicBezTo>
                  <a:cubicBezTo>
                    <a:pt x="48832" y="37244"/>
                    <a:pt x="49776" y="36913"/>
                    <a:pt x="50522" y="36328"/>
                  </a:cubicBezTo>
                  <a:cubicBezTo>
                    <a:pt x="50935" y="36004"/>
                    <a:pt x="51291" y="35602"/>
                    <a:pt x="51530" y="35134"/>
                  </a:cubicBezTo>
                  <a:cubicBezTo>
                    <a:pt x="51783" y="34637"/>
                    <a:pt x="51898" y="34070"/>
                    <a:pt x="51859" y="33512"/>
                  </a:cubicBezTo>
                  <a:lnTo>
                    <a:pt x="51859" y="33512"/>
                  </a:lnTo>
                  <a:cubicBezTo>
                    <a:pt x="52016" y="33537"/>
                    <a:pt x="52174" y="33549"/>
                    <a:pt x="52332" y="33549"/>
                  </a:cubicBezTo>
                  <a:cubicBezTo>
                    <a:pt x="53283" y="33549"/>
                    <a:pt x="54209" y="33106"/>
                    <a:pt x="54828" y="32365"/>
                  </a:cubicBezTo>
                  <a:cubicBezTo>
                    <a:pt x="55548" y="31502"/>
                    <a:pt x="55818" y="30301"/>
                    <a:pt x="55612" y="29197"/>
                  </a:cubicBezTo>
                  <a:cubicBezTo>
                    <a:pt x="55406" y="28092"/>
                    <a:pt x="54634" y="26956"/>
                    <a:pt x="53665" y="26378"/>
                  </a:cubicBezTo>
                  <a:cubicBezTo>
                    <a:pt x="54532" y="25616"/>
                    <a:pt x="54885" y="24049"/>
                    <a:pt x="54588" y="22935"/>
                  </a:cubicBezTo>
                  <a:cubicBezTo>
                    <a:pt x="54291" y="21820"/>
                    <a:pt x="53483" y="20958"/>
                    <a:pt x="52531" y="20410"/>
                  </a:cubicBezTo>
                  <a:cubicBezTo>
                    <a:pt x="53602" y="19414"/>
                    <a:pt x="53795" y="17747"/>
                    <a:pt x="53427" y="16333"/>
                  </a:cubicBezTo>
                  <a:cubicBezTo>
                    <a:pt x="53191" y="15427"/>
                    <a:pt x="52738" y="14553"/>
                    <a:pt x="52015" y="13956"/>
                  </a:cubicBezTo>
                  <a:cubicBezTo>
                    <a:pt x="51437" y="13479"/>
                    <a:pt x="50579" y="13055"/>
                    <a:pt x="49803" y="13055"/>
                  </a:cubicBezTo>
                  <a:cubicBezTo>
                    <a:pt x="49611" y="13055"/>
                    <a:pt x="49423" y="13081"/>
                    <a:pt x="49246" y="13139"/>
                  </a:cubicBezTo>
                  <a:cubicBezTo>
                    <a:pt x="49627" y="11477"/>
                    <a:pt x="49109" y="9636"/>
                    <a:pt x="47915" y="8417"/>
                  </a:cubicBezTo>
                  <a:cubicBezTo>
                    <a:pt x="46970" y="7452"/>
                    <a:pt x="45464" y="6941"/>
                    <a:pt x="44049" y="6941"/>
                  </a:cubicBezTo>
                  <a:cubicBezTo>
                    <a:pt x="43677" y="6941"/>
                    <a:pt x="43310" y="6976"/>
                    <a:pt x="42963" y="7048"/>
                  </a:cubicBezTo>
                  <a:cubicBezTo>
                    <a:pt x="43089" y="5055"/>
                    <a:pt x="41872" y="3044"/>
                    <a:pt x="40047" y="2232"/>
                  </a:cubicBezTo>
                  <a:cubicBezTo>
                    <a:pt x="39488" y="1983"/>
                    <a:pt x="38878" y="1867"/>
                    <a:pt x="38261" y="1867"/>
                  </a:cubicBezTo>
                  <a:cubicBezTo>
                    <a:pt x="36864" y="1867"/>
                    <a:pt x="35430" y="2461"/>
                    <a:pt x="34461" y="3451"/>
                  </a:cubicBezTo>
                  <a:cubicBezTo>
                    <a:pt x="33527" y="1546"/>
                    <a:pt x="31548" y="195"/>
                    <a:pt x="29434" y="19"/>
                  </a:cubicBezTo>
                  <a:cubicBezTo>
                    <a:pt x="29293" y="7"/>
                    <a:pt x="29150" y="1"/>
                    <a:pt x="290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81522" y="1846060"/>
              <a:ext cx="3007101" cy="2885957"/>
            </a:xfrm>
            <a:custGeom>
              <a:rect b="b" l="l" r="r" t="t"/>
              <a:pathLst>
                <a:path extrusionOk="0" h="34209" w="35645">
                  <a:moveTo>
                    <a:pt x="20904" y="0"/>
                  </a:moveTo>
                  <a:cubicBezTo>
                    <a:pt x="20118" y="0"/>
                    <a:pt x="19335" y="71"/>
                    <a:pt x="18564" y="233"/>
                  </a:cubicBezTo>
                  <a:cubicBezTo>
                    <a:pt x="16390" y="692"/>
                    <a:pt x="14318" y="1955"/>
                    <a:pt x="13274" y="3892"/>
                  </a:cubicBezTo>
                  <a:cubicBezTo>
                    <a:pt x="13212" y="3732"/>
                    <a:pt x="13151" y="3572"/>
                    <a:pt x="13089" y="3411"/>
                  </a:cubicBezTo>
                  <a:cubicBezTo>
                    <a:pt x="12900" y="3611"/>
                    <a:pt x="12909" y="3916"/>
                    <a:pt x="12876" y="4188"/>
                  </a:cubicBezTo>
                  <a:cubicBezTo>
                    <a:pt x="12813" y="4698"/>
                    <a:pt x="12546" y="5182"/>
                    <a:pt x="12147" y="5514"/>
                  </a:cubicBezTo>
                  <a:cubicBezTo>
                    <a:pt x="12282" y="5471"/>
                    <a:pt x="12416" y="5428"/>
                    <a:pt x="12551" y="5385"/>
                  </a:cubicBezTo>
                  <a:lnTo>
                    <a:pt x="12551" y="5385"/>
                  </a:lnTo>
                  <a:cubicBezTo>
                    <a:pt x="12232" y="6376"/>
                    <a:pt x="12100" y="7892"/>
                    <a:pt x="12244" y="8923"/>
                  </a:cubicBezTo>
                  <a:cubicBezTo>
                    <a:pt x="12575" y="11282"/>
                    <a:pt x="14702" y="13211"/>
                    <a:pt x="15063" y="15566"/>
                  </a:cubicBezTo>
                  <a:cubicBezTo>
                    <a:pt x="15247" y="16757"/>
                    <a:pt x="14859" y="18463"/>
                    <a:pt x="14252" y="19509"/>
                  </a:cubicBezTo>
                  <a:cubicBezTo>
                    <a:pt x="13753" y="20370"/>
                    <a:pt x="13058" y="21124"/>
                    <a:pt x="12129" y="21663"/>
                  </a:cubicBezTo>
                  <a:cubicBezTo>
                    <a:pt x="10993" y="22319"/>
                    <a:pt x="10152" y="22920"/>
                    <a:pt x="9191" y="23455"/>
                  </a:cubicBezTo>
                  <a:cubicBezTo>
                    <a:pt x="8203" y="24004"/>
                    <a:pt x="7735" y="24143"/>
                    <a:pt x="6883" y="24535"/>
                  </a:cubicBezTo>
                  <a:cubicBezTo>
                    <a:pt x="6149" y="24872"/>
                    <a:pt x="5359" y="25077"/>
                    <a:pt x="4619" y="25401"/>
                  </a:cubicBezTo>
                  <a:cubicBezTo>
                    <a:pt x="1851" y="26611"/>
                    <a:pt x="0" y="29611"/>
                    <a:pt x="181" y="32592"/>
                  </a:cubicBezTo>
                  <a:cubicBezTo>
                    <a:pt x="2384" y="33666"/>
                    <a:pt x="4995" y="34209"/>
                    <a:pt x="7596" y="34209"/>
                  </a:cubicBezTo>
                  <a:cubicBezTo>
                    <a:pt x="9893" y="34209"/>
                    <a:pt x="12181" y="33785"/>
                    <a:pt x="14171" y="32930"/>
                  </a:cubicBezTo>
                  <a:cubicBezTo>
                    <a:pt x="15944" y="32169"/>
                    <a:pt x="17618" y="31077"/>
                    <a:pt x="19533" y="30815"/>
                  </a:cubicBezTo>
                  <a:cubicBezTo>
                    <a:pt x="19866" y="30769"/>
                    <a:pt x="20201" y="30750"/>
                    <a:pt x="20537" y="30750"/>
                  </a:cubicBezTo>
                  <a:cubicBezTo>
                    <a:pt x="21408" y="30750"/>
                    <a:pt x="22283" y="30881"/>
                    <a:pt x="23145" y="31026"/>
                  </a:cubicBezTo>
                  <a:cubicBezTo>
                    <a:pt x="26036" y="31512"/>
                    <a:pt x="28987" y="32152"/>
                    <a:pt x="31891" y="32152"/>
                  </a:cubicBezTo>
                  <a:cubicBezTo>
                    <a:pt x="33154" y="32152"/>
                    <a:pt x="34408" y="32031"/>
                    <a:pt x="35644" y="31724"/>
                  </a:cubicBezTo>
                  <a:cubicBezTo>
                    <a:pt x="35446" y="30466"/>
                    <a:pt x="34919" y="29046"/>
                    <a:pt x="34013" y="28140"/>
                  </a:cubicBezTo>
                  <a:cubicBezTo>
                    <a:pt x="32748" y="26874"/>
                    <a:pt x="30899" y="26420"/>
                    <a:pt x="29209" y="25804"/>
                  </a:cubicBezTo>
                  <a:cubicBezTo>
                    <a:pt x="27611" y="25221"/>
                    <a:pt x="26084" y="24450"/>
                    <a:pt x="24671" y="23511"/>
                  </a:cubicBezTo>
                  <a:cubicBezTo>
                    <a:pt x="23953" y="23034"/>
                    <a:pt x="23038" y="22396"/>
                    <a:pt x="23330" y="21593"/>
                  </a:cubicBezTo>
                  <a:cubicBezTo>
                    <a:pt x="23585" y="20894"/>
                    <a:pt x="23840" y="20197"/>
                    <a:pt x="24094" y="19498"/>
                  </a:cubicBezTo>
                  <a:cubicBezTo>
                    <a:pt x="24124" y="19418"/>
                    <a:pt x="24201" y="19279"/>
                    <a:pt x="24286" y="19264"/>
                  </a:cubicBezTo>
                  <a:cubicBezTo>
                    <a:pt x="25235" y="19482"/>
                    <a:pt x="26208" y="19607"/>
                    <a:pt x="27184" y="19634"/>
                  </a:cubicBezTo>
                  <a:cubicBezTo>
                    <a:pt x="27245" y="19636"/>
                    <a:pt x="27307" y="19637"/>
                    <a:pt x="27368" y="19637"/>
                  </a:cubicBezTo>
                  <a:cubicBezTo>
                    <a:pt x="27566" y="19637"/>
                    <a:pt x="27765" y="19624"/>
                    <a:pt x="27954" y="19568"/>
                  </a:cubicBezTo>
                  <a:cubicBezTo>
                    <a:pt x="28658" y="19363"/>
                    <a:pt x="29087" y="18662"/>
                    <a:pt x="28890" y="17965"/>
                  </a:cubicBezTo>
                  <a:cubicBezTo>
                    <a:pt x="28797" y="17637"/>
                    <a:pt x="28588" y="17297"/>
                    <a:pt x="28716" y="16980"/>
                  </a:cubicBezTo>
                  <a:cubicBezTo>
                    <a:pt x="28778" y="16824"/>
                    <a:pt x="28912" y="16709"/>
                    <a:pt x="29014" y="16574"/>
                  </a:cubicBezTo>
                  <a:cubicBezTo>
                    <a:pt x="29114" y="16438"/>
                    <a:pt x="29180" y="16248"/>
                    <a:pt x="29090" y="16106"/>
                  </a:cubicBezTo>
                  <a:cubicBezTo>
                    <a:pt x="29039" y="16026"/>
                    <a:pt x="28945" y="15974"/>
                    <a:pt x="28910" y="15887"/>
                  </a:cubicBezTo>
                  <a:cubicBezTo>
                    <a:pt x="28826" y="15673"/>
                    <a:pt x="29124" y="15512"/>
                    <a:pt x="29210" y="15299"/>
                  </a:cubicBezTo>
                  <a:cubicBezTo>
                    <a:pt x="29358" y="14929"/>
                    <a:pt x="28834" y="14472"/>
                    <a:pt x="28933" y="14086"/>
                  </a:cubicBezTo>
                  <a:cubicBezTo>
                    <a:pt x="29373" y="14072"/>
                    <a:pt x="29808" y="13922"/>
                    <a:pt x="30163" y="13666"/>
                  </a:cubicBezTo>
                  <a:cubicBezTo>
                    <a:pt x="30247" y="13604"/>
                    <a:pt x="30332" y="13531"/>
                    <a:pt x="30359" y="13431"/>
                  </a:cubicBezTo>
                  <a:cubicBezTo>
                    <a:pt x="30397" y="13292"/>
                    <a:pt x="30314" y="13151"/>
                    <a:pt x="30235" y="13030"/>
                  </a:cubicBezTo>
                  <a:cubicBezTo>
                    <a:pt x="29757" y="12301"/>
                    <a:pt x="29278" y="11571"/>
                    <a:pt x="28800" y="10842"/>
                  </a:cubicBezTo>
                  <a:cubicBezTo>
                    <a:pt x="28668" y="10640"/>
                    <a:pt x="28533" y="10434"/>
                    <a:pt x="28464" y="10204"/>
                  </a:cubicBezTo>
                  <a:cubicBezTo>
                    <a:pt x="28394" y="9974"/>
                    <a:pt x="28396" y="9711"/>
                    <a:pt x="28525" y="9508"/>
                  </a:cubicBezTo>
                  <a:cubicBezTo>
                    <a:pt x="28599" y="9392"/>
                    <a:pt x="28710" y="9301"/>
                    <a:pt x="28764" y="9176"/>
                  </a:cubicBezTo>
                  <a:cubicBezTo>
                    <a:pt x="28828" y="9027"/>
                    <a:pt x="28802" y="8858"/>
                    <a:pt x="28776" y="8699"/>
                  </a:cubicBezTo>
                  <a:cubicBezTo>
                    <a:pt x="28576" y="7502"/>
                    <a:pt x="28375" y="6305"/>
                    <a:pt x="28175" y="5109"/>
                  </a:cubicBezTo>
                  <a:cubicBezTo>
                    <a:pt x="28810" y="4903"/>
                    <a:pt x="29199" y="4082"/>
                    <a:pt x="29215" y="3423"/>
                  </a:cubicBezTo>
                  <a:cubicBezTo>
                    <a:pt x="29232" y="2764"/>
                    <a:pt x="28933" y="2131"/>
                    <a:pt x="28542" y="1596"/>
                  </a:cubicBezTo>
                  <a:cubicBezTo>
                    <a:pt x="28151" y="1061"/>
                    <a:pt x="27665" y="600"/>
                    <a:pt x="27238" y="94"/>
                  </a:cubicBezTo>
                  <a:cubicBezTo>
                    <a:pt x="27127" y="468"/>
                    <a:pt x="26727" y="700"/>
                    <a:pt x="26334" y="744"/>
                  </a:cubicBezTo>
                  <a:cubicBezTo>
                    <a:pt x="26271" y="751"/>
                    <a:pt x="26208" y="754"/>
                    <a:pt x="26146" y="754"/>
                  </a:cubicBezTo>
                  <a:cubicBezTo>
                    <a:pt x="25816" y="754"/>
                    <a:pt x="25488" y="667"/>
                    <a:pt x="25167" y="585"/>
                  </a:cubicBezTo>
                  <a:cubicBezTo>
                    <a:pt x="23775" y="236"/>
                    <a:pt x="22335" y="0"/>
                    <a:pt x="2090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29223" y="2601446"/>
              <a:ext cx="621499" cy="65465"/>
            </a:xfrm>
            <a:custGeom>
              <a:rect b="b" l="l" r="r" t="t"/>
              <a:pathLst>
                <a:path extrusionOk="0" fill="none" h="776" w="7367">
                  <a:moveTo>
                    <a:pt x="1" y="0"/>
                  </a:moveTo>
                  <a:cubicBezTo>
                    <a:pt x="737" y="0"/>
                    <a:pt x="737" y="775"/>
                    <a:pt x="1473" y="775"/>
                  </a:cubicBezTo>
                  <a:cubicBezTo>
                    <a:pt x="2210" y="775"/>
                    <a:pt x="2210" y="0"/>
                    <a:pt x="2946" y="0"/>
                  </a:cubicBezTo>
                  <a:cubicBezTo>
                    <a:pt x="3683" y="0"/>
                    <a:pt x="3683" y="775"/>
                    <a:pt x="4420" y="775"/>
                  </a:cubicBezTo>
                  <a:cubicBezTo>
                    <a:pt x="5156" y="775"/>
                    <a:pt x="5156" y="0"/>
                    <a:pt x="5893" y="0"/>
                  </a:cubicBezTo>
                  <a:cubicBezTo>
                    <a:pt x="6629" y="0"/>
                    <a:pt x="6629" y="775"/>
                    <a:pt x="7366" y="775"/>
                  </a:cubicBezTo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969036" y="4066494"/>
              <a:ext cx="621583" cy="65634"/>
            </a:xfrm>
            <a:custGeom>
              <a:rect b="b" l="l" r="r" t="t"/>
              <a:pathLst>
                <a:path extrusionOk="0" fill="none" h="778" w="7368">
                  <a:moveTo>
                    <a:pt x="1" y="1"/>
                  </a:moveTo>
                  <a:cubicBezTo>
                    <a:pt x="738" y="1"/>
                    <a:pt x="738" y="777"/>
                    <a:pt x="1474" y="777"/>
                  </a:cubicBezTo>
                  <a:cubicBezTo>
                    <a:pt x="2211" y="777"/>
                    <a:pt x="2211" y="1"/>
                    <a:pt x="2947" y="1"/>
                  </a:cubicBezTo>
                  <a:cubicBezTo>
                    <a:pt x="3684" y="1"/>
                    <a:pt x="3684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30" y="1"/>
                    <a:pt x="6630" y="777"/>
                    <a:pt x="7367" y="777"/>
                  </a:cubicBezTo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460844" y="3546733"/>
              <a:ext cx="621499" cy="65634"/>
            </a:xfrm>
            <a:custGeom>
              <a:rect b="b" l="l" r="r" t="t"/>
              <a:pathLst>
                <a:path extrusionOk="0" fill="none" h="778" w="7367">
                  <a:moveTo>
                    <a:pt x="1" y="1"/>
                  </a:moveTo>
                  <a:cubicBezTo>
                    <a:pt x="737" y="1"/>
                    <a:pt x="737" y="777"/>
                    <a:pt x="1473" y="777"/>
                  </a:cubicBezTo>
                  <a:cubicBezTo>
                    <a:pt x="2210" y="777"/>
                    <a:pt x="2210" y="1"/>
                    <a:pt x="2946" y="1"/>
                  </a:cubicBezTo>
                  <a:cubicBezTo>
                    <a:pt x="3683" y="1"/>
                    <a:pt x="3683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715745" y="762333"/>
              <a:ext cx="621414" cy="65550"/>
            </a:xfrm>
            <a:custGeom>
              <a:rect b="b" l="l" r="r" t="t"/>
              <a:pathLst>
                <a:path extrusionOk="0" fill="none" h="777" w="7366">
                  <a:moveTo>
                    <a:pt x="0" y="1"/>
                  </a:moveTo>
                  <a:cubicBezTo>
                    <a:pt x="736" y="1"/>
                    <a:pt x="736" y="777"/>
                    <a:pt x="1472" y="777"/>
                  </a:cubicBezTo>
                  <a:cubicBezTo>
                    <a:pt x="2209" y="777"/>
                    <a:pt x="2209" y="1"/>
                    <a:pt x="2945" y="1"/>
                  </a:cubicBezTo>
                  <a:cubicBezTo>
                    <a:pt x="3682" y="1"/>
                    <a:pt x="3682" y="777"/>
                    <a:pt x="4419" y="777"/>
                  </a:cubicBezTo>
                  <a:cubicBezTo>
                    <a:pt x="5156" y="777"/>
                    <a:pt x="5156" y="1"/>
                    <a:pt x="5892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756492" y="2334437"/>
              <a:ext cx="684096" cy="595937"/>
            </a:xfrm>
            <a:custGeom>
              <a:rect b="b" l="l" r="r" t="t"/>
              <a:pathLst>
                <a:path extrusionOk="0" h="7064" w="8109">
                  <a:moveTo>
                    <a:pt x="2279" y="1"/>
                  </a:moveTo>
                  <a:cubicBezTo>
                    <a:pt x="1230" y="1"/>
                    <a:pt x="381" y="818"/>
                    <a:pt x="381" y="1825"/>
                  </a:cubicBezTo>
                  <a:cubicBezTo>
                    <a:pt x="381" y="1825"/>
                    <a:pt x="1" y="4345"/>
                    <a:pt x="4176" y="7064"/>
                  </a:cubicBezTo>
                  <a:cubicBezTo>
                    <a:pt x="8109" y="4503"/>
                    <a:pt x="8000" y="2165"/>
                    <a:pt x="7974" y="1855"/>
                  </a:cubicBezTo>
                  <a:cubicBezTo>
                    <a:pt x="7974" y="1845"/>
                    <a:pt x="7976" y="1835"/>
                    <a:pt x="7976" y="1825"/>
                  </a:cubicBezTo>
                  <a:cubicBezTo>
                    <a:pt x="7976" y="818"/>
                    <a:pt x="7125" y="1"/>
                    <a:pt x="6077" y="1"/>
                  </a:cubicBezTo>
                  <a:cubicBezTo>
                    <a:pt x="5028" y="1"/>
                    <a:pt x="4178" y="818"/>
                    <a:pt x="4178" y="1825"/>
                  </a:cubicBezTo>
                  <a:cubicBezTo>
                    <a:pt x="4178" y="818"/>
                    <a:pt x="3328" y="1"/>
                    <a:pt x="2279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973560" y="2516999"/>
              <a:ext cx="264730" cy="264730"/>
            </a:xfrm>
            <a:custGeom>
              <a:rect b="b" l="l" r="r" t="t"/>
              <a:pathLst>
                <a:path extrusionOk="0" h="3138" w="3138">
                  <a:moveTo>
                    <a:pt x="1149" y="1"/>
                  </a:moveTo>
                  <a:lnTo>
                    <a:pt x="1149" y="1149"/>
                  </a:lnTo>
                  <a:lnTo>
                    <a:pt x="1" y="1149"/>
                  </a:lnTo>
                  <a:lnTo>
                    <a:pt x="1" y="1989"/>
                  </a:lnTo>
                  <a:lnTo>
                    <a:pt x="1149" y="1989"/>
                  </a:lnTo>
                  <a:lnTo>
                    <a:pt x="1149" y="3138"/>
                  </a:lnTo>
                  <a:lnTo>
                    <a:pt x="1989" y="3138"/>
                  </a:lnTo>
                  <a:lnTo>
                    <a:pt x="1989" y="1989"/>
                  </a:lnTo>
                  <a:lnTo>
                    <a:pt x="3138" y="1989"/>
                  </a:lnTo>
                  <a:lnTo>
                    <a:pt x="3138" y="1149"/>
                  </a:lnTo>
                  <a:lnTo>
                    <a:pt x="1989" y="1149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648669" y="1738413"/>
              <a:ext cx="55004" cy="107309"/>
            </a:xfrm>
            <a:custGeom>
              <a:rect b="b" l="l" r="r" t="t"/>
              <a:pathLst>
                <a:path extrusionOk="0" h="1272" w="652">
                  <a:moveTo>
                    <a:pt x="321" y="0"/>
                  </a:moveTo>
                  <a:cubicBezTo>
                    <a:pt x="227" y="191"/>
                    <a:pt x="134" y="425"/>
                    <a:pt x="61" y="629"/>
                  </a:cubicBezTo>
                  <a:cubicBezTo>
                    <a:pt x="0" y="816"/>
                    <a:pt x="1" y="1043"/>
                    <a:pt x="138" y="1183"/>
                  </a:cubicBezTo>
                  <a:cubicBezTo>
                    <a:pt x="190" y="1235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7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0" y="84"/>
                    <a:pt x="321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201711" y="1739678"/>
              <a:ext cx="55004" cy="107225"/>
            </a:xfrm>
            <a:custGeom>
              <a:rect b="b" l="l" r="r" t="t"/>
              <a:pathLst>
                <a:path extrusionOk="0" h="1271" w="652">
                  <a:moveTo>
                    <a:pt x="321" y="0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4"/>
                    <a:pt x="259" y="1271"/>
                    <a:pt x="331" y="1271"/>
                  </a:cubicBezTo>
                  <a:cubicBezTo>
                    <a:pt x="334" y="1271"/>
                    <a:pt x="336" y="1271"/>
                    <a:pt x="339" y="1271"/>
                  </a:cubicBezTo>
                  <a:cubicBezTo>
                    <a:pt x="491" y="1266"/>
                    <a:pt x="595" y="1109"/>
                    <a:pt x="617" y="959"/>
                  </a:cubicBezTo>
                  <a:cubicBezTo>
                    <a:pt x="651" y="729"/>
                    <a:pt x="554" y="501"/>
                    <a:pt x="460" y="289"/>
                  </a:cubicBezTo>
                  <a:cubicBezTo>
                    <a:pt x="417" y="193"/>
                    <a:pt x="380" y="84"/>
                    <a:pt x="321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424599" y="1738413"/>
              <a:ext cx="55089" cy="107309"/>
            </a:xfrm>
            <a:custGeom>
              <a:rect b="b" l="l" r="r" t="t"/>
              <a:pathLst>
                <a:path extrusionOk="0" h="1272" w="653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6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8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546336" y="1909248"/>
              <a:ext cx="55089" cy="107225"/>
            </a:xfrm>
            <a:custGeom>
              <a:rect b="b" l="l" r="r" t="t"/>
              <a:pathLst>
                <a:path extrusionOk="0" h="1271" w="653">
                  <a:moveTo>
                    <a:pt x="323" y="0"/>
                  </a:moveTo>
                  <a:cubicBezTo>
                    <a:pt x="228" y="191"/>
                    <a:pt x="135" y="425"/>
                    <a:pt x="62" y="629"/>
                  </a:cubicBezTo>
                  <a:cubicBezTo>
                    <a:pt x="0" y="815"/>
                    <a:pt x="2" y="1043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2" y="1266"/>
                    <a:pt x="597" y="1109"/>
                    <a:pt x="619" y="960"/>
                  </a:cubicBezTo>
                  <a:cubicBezTo>
                    <a:pt x="653" y="729"/>
                    <a:pt x="556" y="502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208966" y="2085735"/>
              <a:ext cx="55089" cy="107225"/>
            </a:xfrm>
            <a:custGeom>
              <a:rect b="b" l="l" r="r" t="t"/>
              <a:pathLst>
                <a:path extrusionOk="0" h="1271" w="653">
                  <a:moveTo>
                    <a:pt x="323" y="0"/>
                  </a:moveTo>
                  <a:cubicBezTo>
                    <a:pt x="228" y="191"/>
                    <a:pt x="134" y="424"/>
                    <a:pt x="62" y="629"/>
                  </a:cubicBezTo>
                  <a:cubicBezTo>
                    <a:pt x="0" y="815"/>
                    <a:pt x="2" y="1042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085542" y="1904946"/>
              <a:ext cx="55089" cy="107309"/>
            </a:xfrm>
            <a:custGeom>
              <a:rect b="b" l="l" r="r" t="t"/>
              <a:pathLst>
                <a:path extrusionOk="0" h="1272" w="653">
                  <a:moveTo>
                    <a:pt x="323" y="1"/>
                  </a:moveTo>
                  <a:cubicBezTo>
                    <a:pt x="229" y="191"/>
                    <a:pt x="135" y="424"/>
                    <a:pt x="62" y="629"/>
                  </a:cubicBezTo>
                  <a:cubicBezTo>
                    <a:pt x="1" y="815"/>
                    <a:pt x="3" y="1042"/>
                    <a:pt x="140" y="1182"/>
                  </a:cubicBezTo>
                  <a:cubicBezTo>
                    <a:pt x="190" y="1234"/>
                    <a:pt x="261" y="1271"/>
                    <a:pt x="333" y="1271"/>
                  </a:cubicBezTo>
                  <a:cubicBezTo>
                    <a:pt x="336" y="1271"/>
                    <a:pt x="338" y="1271"/>
                    <a:pt x="341" y="1271"/>
                  </a:cubicBezTo>
                  <a:cubicBezTo>
                    <a:pt x="492" y="1267"/>
                    <a:pt x="596" y="1110"/>
                    <a:pt x="619" y="959"/>
                  </a:cubicBezTo>
                  <a:cubicBezTo>
                    <a:pt x="652" y="730"/>
                    <a:pt x="555" y="502"/>
                    <a:pt x="461" y="290"/>
                  </a:cubicBezTo>
                  <a:cubicBezTo>
                    <a:pt x="418" y="194"/>
                    <a:pt x="381" y="84"/>
                    <a:pt x="323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20073" y="1909417"/>
              <a:ext cx="55004" cy="107309"/>
            </a:xfrm>
            <a:custGeom>
              <a:rect b="b" l="l" r="r" t="t"/>
              <a:pathLst>
                <a:path extrusionOk="0" h="1272" w="652">
                  <a:moveTo>
                    <a:pt x="322" y="0"/>
                  </a:moveTo>
                  <a:cubicBezTo>
                    <a:pt x="227" y="190"/>
                    <a:pt x="134" y="424"/>
                    <a:pt x="61" y="630"/>
                  </a:cubicBezTo>
                  <a:cubicBezTo>
                    <a:pt x="0" y="816"/>
                    <a:pt x="1" y="1043"/>
                    <a:pt x="138" y="1182"/>
                  </a:cubicBezTo>
                  <a:cubicBezTo>
                    <a:pt x="190" y="1235"/>
                    <a:pt x="261" y="1271"/>
                    <a:pt x="335" y="1271"/>
                  </a:cubicBezTo>
                  <a:cubicBezTo>
                    <a:pt x="336" y="1271"/>
                    <a:pt x="338" y="1271"/>
                    <a:pt x="340" y="1271"/>
                  </a:cubicBezTo>
                  <a:cubicBezTo>
                    <a:pt x="491" y="1266"/>
                    <a:pt x="596" y="1109"/>
                    <a:pt x="617" y="960"/>
                  </a:cubicBezTo>
                  <a:cubicBezTo>
                    <a:pt x="651" y="729"/>
                    <a:pt x="555" y="502"/>
                    <a:pt x="460" y="289"/>
                  </a:cubicBezTo>
                  <a:cubicBezTo>
                    <a:pt x="417" y="194"/>
                    <a:pt x="380" y="84"/>
                    <a:pt x="322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447883" y="2080758"/>
              <a:ext cx="55004" cy="107309"/>
            </a:xfrm>
            <a:custGeom>
              <a:rect b="b" l="l" r="r" t="t"/>
              <a:pathLst>
                <a:path extrusionOk="0" h="1272" w="652">
                  <a:moveTo>
                    <a:pt x="321" y="1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5"/>
                    <a:pt x="259" y="1271"/>
                    <a:pt x="332" y="1271"/>
                  </a:cubicBezTo>
                  <a:cubicBezTo>
                    <a:pt x="335" y="1271"/>
                    <a:pt x="337" y="1271"/>
                    <a:pt x="340" y="1271"/>
                  </a:cubicBezTo>
                  <a:cubicBezTo>
                    <a:pt x="491" y="1267"/>
                    <a:pt x="595" y="1110"/>
                    <a:pt x="617" y="960"/>
                  </a:cubicBezTo>
                  <a:cubicBezTo>
                    <a:pt x="651" y="730"/>
                    <a:pt x="554" y="502"/>
                    <a:pt x="460" y="290"/>
                  </a:cubicBezTo>
                  <a:cubicBezTo>
                    <a:pt x="417" y="194"/>
                    <a:pt x="380" y="85"/>
                    <a:pt x="321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333824" y="2253196"/>
              <a:ext cx="55004" cy="107393"/>
            </a:xfrm>
            <a:custGeom>
              <a:rect b="b" l="l" r="r" t="t"/>
              <a:pathLst>
                <a:path extrusionOk="0" h="1273" w="652">
                  <a:moveTo>
                    <a:pt x="323" y="1"/>
                  </a:moveTo>
                  <a:cubicBezTo>
                    <a:pt x="227" y="192"/>
                    <a:pt x="134" y="425"/>
                    <a:pt x="62" y="630"/>
                  </a:cubicBezTo>
                  <a:cubicBezTo>
                    <a:pt x="0" y="816"/>
                    <a:pt x="1" y="1043"/>
                    <a:pt x="139" y="1183"/>
                  </a:cubicBezTo>
                  <a:cubicBezTo>
                    <a:pt x="190" y="1236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6" y="1111"/>
                    <a:pt x="618" y="960"/>
                  </a:cubicBezTo>
                  <a:cubicBezTo>
                    <a:pt x="652" y="730"/>
                    <a:pt x="555" y="503"/>
                    <a:pt x="461" y="290"/>
                  </a:cubicBezTo>
                  <a:cubicBezTo>
                    <a:pt x="418" y="195"/>
                    <a:pt x="380" y="85"/>
                    <a:pt x="323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986162" y="1738413"/>
              <a:ext cx="55089" cy="107309"/>
            </a:xfrm>
            <a:custGeom>
              <a:rect b="b" l="l" r="r" t="t"/>
              <a:pathLst>
                <a:path extrusionOk="0" h="1272" w="653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5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7" y="1109"/>
                    <a:pt x="618" y="960"/>
                  </a:cubicBezTo>
                  <a:cubicBezTo>
                    <a:pt x="652" y="730"/>
                    <a:pt x="556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571729" y="2234467"/>
              <a:ext cx="55004" cy="107225"/>
            </a:xfrm>
            <a:custGeom>
              <a:rect b="b" l="l" r="r" t="t"/>
              <a:pathLst>
                <a:path extrusionOk="0" h="1271" w="652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39" y="1182"/>
                  </a:cubicBezTo>
                  <a:cubicBezTo>
                    <a:pt x="190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2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084530" y="2234467"/>
              <a:ext cx="55089" cy="107225"/>
            </a:xfrm>
            <a:custGeom>
              <a:rect b="b" l="l" r="r" t="t"/>
              <a:pathLst>
                <a:path extrusionOk="0" h="1271" w="653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40" y="1182"/>
                  </a:cubicBezTo>
                  <a:cubicBezTo>
                    <a:pt x="191" y="1234"/>
                    <a:pt x="261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92914" y="1098436"/>
              <a:ext cx="1355790" cy="582861"/>
            </a:xfrm>
            <a:custGeom>
              <a:rect b="b" l="l" r="r" t="t"/>
              <a:pathLst>
                <a:path extrusionOk="0" h="6909" w="16071">
                  <a:moveTo>
                    <a:pt x="7366" y="0"/>
                  </a:moveTo>
                  <a:cubicBezTo>
                    <a:pt x="7046" y="0"/>
                    <a:pt x="6732" y="40"/>
                    <a:pt x="6441" y="117"/>
                  </a:cubicBezTo>
                  <a:cubicBezTo>
                    <a:pt x="5173" y="452"/>
                    <a:pt x="4214" y="1632"/>
                    <a:pt x="4139" y="2961"/>
                  </a:cubicBezTo>
                  <a:cubicBezTo>
                    <a:pt x="3774" y="2756"/>
                    <a:pt x="3341" y="2656"/>
                    <a:pt x="2895" y="2656"/>
                  </a:cubicBezTo>
                  <a:cubicBezTo>
                    <a:pt x="2126" y="2656"/>
                    <a:pt x="1322" y="2952"/>
                    <a:pt x="771" y="3513"/>
                  </a:cubicBezTo>
                  <a:cubicBezTo>
                    <a:pt x="235" y="4060"/>
                    <a:pt x="0" y="4992"/>
                    <a:pt x="44" y="5779"/>
                  </a:cubicBezTo>
                  <a:cubicBezTo>
                    <a:pt x="79" y="6417"/>
                    <a:pt x="622" y="6909"/>
                    <a:pt x="1260" y="6909"/>
                  </a:cubicBezTo>
                  <a:lnTo>
                    <a:pt x="14598" y="6909"/>
                  </a:lnTo>
                  <a:cubicBezTo>
                    <a:pt x="15459" y="6909"/>
                    <a:pt x="16070" y="6031"/>
                    <a:pt x="15732" y="5239"/>
                  </a:cubicBezTo>
                  <a:cubicBezTo>
                    <a:pt x="15730" y="5234"/>
                    <a:pt x="15728" y="5229"/>
                    <a:pt x="15725" y="5224"/>
                  </a:cubicBezTo>
                  <a:cubicBezTo>
                    <a:pt x="15510" y="4732"/>
                    <a:pt x="15002" y="4368"/>
                    <a:pt x="14470" y="4368"/>
                  </a:cubicBezTo>
                  <a:cubicBezTo>
                    <a:pt x="14431" y="4368"/>
                    <a:pt x="14392" y="4370"/>
                    <a:pt x="14353" y="4374"/>
                  </a:cubicBezTo>
                  <a:cubicBezTo>
                    <a:pt x="14438" y="3268"/>
                    <a:pt x="14113" y="2279"/>
                    <a:pt x="13323" y="1650"/>
                  </a:cubicBezTo>
                  <a:cubicBezTo>
                    <a:pt x="12862" y="1283"/>
                    <a:pt x="12236" y="1128"/>
                    <a:pt x="11611" y="1128"/>
                  </a:cubicBezTo>
                  <a:cubicBezTo>
                    <a:pt x="11107" y="1128"/>
                    <a:pt x="10604" y="1229"/>
                    <a:pt x="10188" y="1401"/>
                  </a:cubicBezTo>
                  <a:cubicBezTo>
                    <a:pt x="9576" y="442"/>
                    <a:pt x="8436" y="0"/>
                    <a:pt x="7366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307502" y="3029420"/>
              <a:ext cx="555527" cy="563288"/>
            </a:xfrm>
            <a:custGeom>
              <a:rect b="b" l="l" r="r" t="t"/>
              <a:pathLst>
                <a:path extrusionOk="0" h="6677" w="6585">
                  <a:moveTo>
                    <a:pt x="3293" y="1644"/>
                  </a:moveTo>
                  <a:cubicBezTo>
                    <a:pt x="4215" y="1644"/>
                    <a:pt x="4964" y="2403"/>
                    <a:pt x="4964" y="3338"/>
                  </a:cubicBezTo>
                  <a:cubicBezTo>
                    <a:pt x="4964" y="4273"/>
                    <a:pt x="4215" y="5032"/>
                    <a:pt x="3293" y="5032"/>
                  </a:cubicBezTo>
                  <a:cubicBezTo>
                    <a:pt x="2370" y="5032"/>
                    <a:pt x="1622" y="4273"/>
                    <a:pt x="1622" y="3338"/>
                  </a:cubicBezTo>
                  <a:cubicBezTo>
                    <a:pt x="1622" y="2403"/>
                    <a:pt x="2370" y="1644"/>
                    <a:pt x="3293" y="1644"/>
                  </a:cubicBezTo>
                  <a:close/>
                  <a:moveTo>
                    <a:pt x="3043" y="1"/>
                  </a:moveTo>
                  <a:lnTo>
                    <a:pt x="2896" y="268"/>
                  </a:lnTo>
                  <a:cubicBezTo>
                    <a:pt x="2620" y="304"/>
                    <a:pt x="2356" y="377"/>
                    <a:pt x="2108" y="483"/>
                  </a:cubicBezTo>
                  <a:lnTo>
                    <a:pt x="1869" y="318"/>
                  </a:lnTo>
                  <a:lnTo>
                    <a:pt x="1430" y="575"/>
                  </a:lnTo>
                  <a:lnTo>
                    <a:pt x="1434" y="880"/>
                  </a:lnTo>
                  <a:cubicBezTo>
                    <a:pt x="1219" y="1049"/>
                    <a:pt x="1025" y="1246"/>
                    <a:pt x="860" y="1466"/>
                  </a:cubicBezTo>
                  <a:lnTo>
                    <a:pt x="571" y="1444"/>
                  </a:lnTo>
                  <a:lnTo>
                    <a:pt x="318" y="1890"/>
                  </a:lnTo>
                  <a:lnTo>
                    <a:pt x="471" y="2151"/>
                  </a:lnTo>
                  <a:cubicBezTo>
                    <a:pt x="368" y="2402"/>
                    <a:pt x="298" y="2670"/>
                    <a:pt x="263" y="2950"/>
                  </a:cubicBezTo>
                  <a:lnTo>
                    <a:pt x="1" y="3078"/>
                  </a:lnTo>
                  <a:lnTo>
                    <a:pt x="2" y="3592"/>
                  </a:lnTo>
                  <a:lnTo>
                    <a:pt x="264" y="3741"/>
                  </a:lnTo>
                  <a:cubicBezTo>
                    <a:pt x="300" y="4021"/>
                    <a:pt x="373" y="4289"/>
                    <a:pt x="477" y="4539"/>
                  </a:cubicBezTo>
                  <a:lnTo>
                    <a:pt x="313" y="4781"/>
                  </a:lnTo>
                  <a:lnTo>
                    <a:pt x="568" y="5227"/>
                  </a:lnTo>
                  <a:lnTo>
                    <a:pt x="869" y="5222"/>
                  </a:lnTo>
                  <a:cubicBezTo>
                    <a:pt x="1035" y="5441"/>
                    <a:pt x="1229" y="5638"/>
                    <a:pt x="1447" y="5806"/>
                  </a:cubicBezTo>
                  <a:lnTo>
                    <a:pt x="1425" y="6098"/>
                  </a:lnTo>
                  <a:lnTo>
                    <a:pt x="1865" y="6355"/>
                  </a:lnTo>
                  <a:lnTo>
                    <a:pt x="2122" y="6199"/>
                  </a:lnTo>
                  <a:cubicBezTo>
                    <a:pt x="2370" y="6304"/>
                    <a:pt x="2634" y="6376"/>
                    <a:pt x="2910" y="6411"/>
                  </a:cubicBezTo>
                  <a:lnTo>
                    <a:pt x="3036" y="6676"/>
                  </a:lnTo>
                  <a:lnTo>
                    <a:pt x="3544" y="6675"/>
                  </a:lnTo>
                  <a:lnTo>
                    <a:pt x="3691" y="6409"/>
                  </a:lnTo>
                  <a:cubicBezTo>
                    <a:pt x="3966" y="6372"/>
                    <a:pt x="4230" y="6300"/>
                    <a:pt x="4478" y="6193"/>
                  </a:cubicBezTo>
                  <a:lnTo>
                    <a:pt x="4716" y="6359"/>
                  </a:lnTo>
                  <a:lnTo>
                    <a:pt x="5156" y="6101"/>
                  </a:lnTo>
                  <a:lnTo>
                    <a:pt x="5151" y="5796"/>
                  </a:lnTo>
                  <a:cubicBezTo>
                    <a:pt x="5368" y="5627"/>
                    <a:pt x="5561" y="5431"/>
                    <a:pt x="5726" y="5210"/>
                  </a:cubicBezTo>
                  <a:lnTo>
                    <a:pt x="6016" y="5233"/>
                  </a:lnTo>
                  <a:lnTo>
                    <a:pt x="6269" y="4787"/>
                  </a:lnTo>
                  <a:lnTo>
                    <a:pt x="6115" y="4526"/>
                  </a:lnTo>
                  <a:cubicBezTo>
                    <a:pt x="6218" y="4274"/>
                    <a:pt x="6289" y="4006"/>
                    <a:pt x="6323" y="3727"/>
                  </a:cubicBezTo>
                  <a:lnTo>
                    <a:pt x="6585" y="3599"/>
                  </a:lnTo>
                  <a:lnTo>
                    <a:pt x="6584" y="3084"/>
                  </a:lnTo>
                  <a:lnTo>
                    <a:pt x="6321" y="2936"/>
                  </a:lnTo>
                  <a:cubicBezTo>
                    <a:pt x="6286" y="2656"/>
                    <a:pt x="6214" y="2388"/>
                    <a:pt x="6109" y="2137"/>
                  </a:cubicBezTo>
                  <a:lnTo>
                    <a:pt x="6272" y="1895"/>
                  </a:lnTo>
                  <a:lnTo>
                    <a:pt x="6018" y="1449"/>
                  </a:lnTo>
                  <a:lnTo>
                    <a:pt x="5717" y="1454"/>
                  </a:lnTo>
                  <a:cubicBezTo>
                    <a:pt x="5551" y="1235"/>
                    <a:pt x="5356" y="1038"/>
                    <a:pt x="5140" y="871"/>
                  </a:cubicBezTo>
                  <a:lnTo>
                    <a:pt x="5162" y="578"/>
                  </a:lnTo>
                  <a:lnTo>
                    <a:pt x="4722" y="321"/>
                  </a:lnTo>
                  <a:lnTo>
                    <a:pt x="4464" y="477"/>
                  </a:lnTo>
                  <a:cubicBezTo>
                    <a:pt x="4216" y="373"/>
                    <a:pt x="3952" y="301"/>
                    <a:pt x="3676" y="266"/>
                  </a:cubicBezTo>
                  <a:lnTo>
                    <a:pt x="3550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745687" y="2599168"/>
              <a:ext cx="429658" cy="435564"/>
            </a:xfrm>
            <a:custGeom>
              <a:rect b="b" l="l" r="r" t="t"/>
              <a:pathLst>
                <a:path extrusionOk="0" h="5163" w="5093">
                  <a:moveTo>
                    <a:pt x="2546" y="1271"/>
                  </a:moveTo>
                  <a:cubicBezTo>
                    <a:pt x="3259" y="1271"/>
                    <a:pt x="3838" y="1858"/>
                    <a:pt x="3838" y="2581"/>
                  </a:cubicBezTo>
                  <a:cubicBezTo>
                    <a:pt x="3838" y="3305"/>
                    <a:pt x="3259" y="3891"/>
                    <a:pt x="2546" y="3891"/>
                  </a:cubicBezTo>
                  <a:cubicBezTo>
                    <a:pt x="1833" y="3891"/>
                    <a:pt x="1254" y="3305"/>
                    <a:pt x="1254" y="2581"/>
                  </a:cubicBezTo>
                  <a:cubicBezTo>
                    <a:pt x="1254" y="1858"/>
                    <a:pt x="1833" y="1271"/>
                    <a:pt x="2546" y="1271"/>
                  </a:cubicBezTo>
                  <a:close/>
                  <a:moveTo>
                    <a:pt x="2744" y="0"/>
                  </a:moveTo>
                  <a:lnTo>
                    <a:pt x="2352" y="1"/>
                  </a:lnTo>
                  <a:lnTo>
                    <a:pt x="2239" y="207"/>
                  </a:lnTo>
                  <a:cubicBezTo>
                    <a:pt x="2026" y="235"/>
                    <a:pt x="1821" y="291"/>
                    <a:pt x="1629" y="373"/>
                  </a:cubicBezTo>
                  <a:lnTo>
                    <a:pt x="1445" y="245"/>
                  </a:lnTo>
                  <a:lnTo>
                    <a:pt x="1105" y="444"/>
                  </a:lnTo>
                  <a:lnTo>
                    <a:pt x="1109" y="680"/>
                  </a:lnTo>
                  <a:cubicBezTo>
                    <a:pt x="941" y="810"/>
                    <a:pt x="792" y="963"/>
                    <a:pt x="665" y="1133"/>
                  </a:cubicBezTo>
                  <a:lnTo>
                    <a:pt x="440" y="1116"/>
                  </a:lnTo>
                  <a:lnTo>
                    <a:pt x="245" y="1461"/>
                  </a:lnTo>
                  <a:lnTo>
                    <a:pt x="363" y="1663"/>
                  </a:lnTo>
                  <a:cubicBezTo>
                    <a:pt x="284" y="1857"/>
                    <a:pt x="229" y="2065"/>
                    <a:pt x="203" y="2282"/>
                  </a:cubicBezTo>
                  <a:lnTo>
                    <a:pt x="0" y="2379"/>
                  </a:lnTo>
                  <a:lnTo>
                    <a:pt x="1" y="2778"/>
                  </a:lnTo>
                  <a:lnTo>
                    <a:pt x="204" y="2893"/>
                  </a:lnTo>
                  <a:cubicBezTo>
                    <a:pt x="231" y="3109"/>
                    <a:pt x="287" y="3316"/>
                    <a:pt x="368" y="3510"/>
                  </a:cubicBezTo>
                  <a:lnTo>
                    <a:pt x="242" y="3698"/>
                  </a:lnTo>
                  <a:lnTo>
                    <a:pt x="438" y="4042"/>
                  </a:lnTo>
                  <a:lnTo>
                    <a:pt x="672" y="4038"/>
                  </a:lnTo>
                  <a:cubicBezTo>
                    <a:pt x="800" y="4208"/>
                    <a:pt x="950" y="4360"/>
                    <a:pt x="1118" y="4489"/>
                  </a:cubicBezTo>
                  <a:lnTo>
                    <a:pt x="1101" y="4716"/>
                  </a:lnTo>
                  <a:lnTo>
                    <a:pt x="1442" y="4914"/>
                  </a:lnTo>
                  <a:lnTo>
                    <a:pt x="1640" y="4794"/>
                  </a:lnTo>
                  <a:cubicBezTo>
                    <a:pt x="1832" y="4875"/>
                    <a:pt x="2037" y="4930"/>
                    <a:pt x="2250" y="4957"/>
                  </a:cubicBezTo>
                  <a:lnTo>
                    <a:pt x="2347" y="5162"/>
                  </a:lnTo>
                  <a:lnTo>
                    <a:pt x="2740" y="5162"/>
                  </a:lnTo>
                  <a:lnTo>
                    <a:pt x="2853" y="4956"/>
                  </a:lnTo>
                  <a:cubicBezTo>
                    <a:pt x="3067" y="4928"/>
                    <a:pt x="3271" y="4871"/>
                    <a:pt x="3462" y="4789"/>
                  </a:cubicBezTo>
                  <a:lnTo>
                    <a:pt x="3647" y="4918"/>
                  </a:lnTo>
                  <a:lnTo>
                    <a:pt x="3987" y="4718"/>
                  </a:lnTo>
                  <a:lnTo>
                    <a:pt x="3983" y="4482"/>
                  </a:lnTo>
                  <a:cubicBezTo>
                    <a:pt x="4151" y="4352"/>
                    <a:pt x="4300" y="4200"/>
                    <a:pt x="4428" y="4029"/>
                  </a:cubicBezTo>
                  <a:lnTo>
                    <a:pt x="4651" y="4046"/>
                  </a:lnTo>
                  <a:lnTo>
                    <a:pt x="4848" y="3701"/>
                  </a:lnTo>
                  <a:lnTo>
                    <a:pt x="4729" y="3500"/>
                  </a:lnTo>
                  <a:cubicBezTo>
                    <a:pt x="4808" y="3305"/>
                    <a:pt x="4863" y="3098"/>
                    <a:pt x="4890" y="2881"/>
                  </a:cubicBezTo>
                  <a:lnTo>
                    <a:pt x="5092" y="2783"/>
                  </a:lnTo>
                  <a:lnTo>
                    <a:pt x="5091" y="2385"/>
                  </a:lnTo>
                  <a:lnTo>
                    <a:pt x="4888" y="2269"/>
                  </a:lnTo>
                  <a:cubicBezTo>
                    <a:pt x="4861" y="2054"/>
                    <a:pt x="4805" y="1846"/>
                    <a:pt x="4725" y="1652"/>
                  </a:cubicBezTo>
                  <a:lnTo>
                    <a:pt x="4850" y="1465"/>
                  </a:lnTo>
                  <a:lnTo>
                    <a:pt x="4654" y="1120"/>
                  </a:lnTo>
                  <a:lnTo>
                    <a:pt x="4421" y="1124"/>
                  </a:lnTo>
                  <a:cubicBezTo>
                    <a:pt x="4292" y="954"/>
                    <a:pt x="4142" y="802"/>
                    <a:pt x="3975" y="673"/>
                  </a:cubicBezTo>
                  <a:lnTo>
                    <a:pt x="3991" y="446"/>
                  </a:lnTo>
                  <a:lnTo>
                    <a:pt x="3651" y="248"/>
                  </a:lnTo>
                  <a:lnTo>
                    <a:pt x="3452" y="369"/>
                  </a:lnTo>
                  <a:cubicBezTo>
                    <a:pt x="3260" y="287"/>
                    <a:pt x="3055" y="232"/>
                    <a:pt x="2842" y="205"/>
                  </a:cubicBezTo>
                  <a:lnTo>
                    <a:pt x="2744" y="0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585695" y="1517466"/>
              <a:ext cx="475720" cy="570544"/>
            </a:xfrm>
            <a:custGeom>
              <a:rect b="b" l="l" r="r" t="t"/>
              <a:pathLst>
                <a:path extrusionOk="0" fill="none" h="6763" w="5639">
                  <a:moveTo>
                    <a:pt x="0" y="5417"/>
                  </a:moveTo>
                  <a:cubicBezTo>
                    <a:pt x="1124" y="6663"/>
                    <a:pt x="3046" y="6762"/>
                    <a:pt x="4292" y="5639"/>
                  </a:cubicBezTo>
                  <a:cubicBezTo>
                    <a:pt x="5539" y="4515"/>
                    <a:pt x="5638" y="2593"/>
                    <a:pt x="4514" y="1347"/>
                  </a:cubicBezTo>
                  <a:cubicBezTo>
                    <a:pt x="3391" y="100"/>
                    <a:pt x="1469" y="1"/>
                    <a:pt x="222" y="1125"/>
                  </a:cubicBezTo>
                </a:path>
              </a:pathLst>
            </a:custGeom>
            <a:noFill/>
            <a:ln cap="rnd" cmpd="sng" w="19050">
              <a:solidFill>
                <a:srgbClr val="7E6C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583501" y="1969399"/>
              <a:ext cx="65128" cy="67996"/>
            </a:xfrm>
            <a:custGeom>
              <a:rect b="b" l="l" r="r" t="t"/>
              <a:pathLst>
                <a:path extrusionOk="0" fill="none" h="806" w="772">
                  <a:moveTo>
                    <a:pt x="105" y="806"/>
                  </a:moveTo>
                  <a:cubicBezTo>
                    <a:pt x="67" y="593"/>
                    <a:pt x="20" y="278"/>
                    <a:pt x="0" y="63"/>
                  </a:cubicBezTo>
                  <a:cubicBezTo>
                    <a:pt x="211" y="35"/>
                    <a:pt x="559" y="1"/>
                    <a:pt x="772" y="6"/>
                  </a:cubicBezTo>
                </a:path>
              </a:pathLst>
            </a:custGeom>
            <a:noFill/>
            <a:ln cap="rnd" cmpd="sng" w="5150">
              <a:solidFill>
                <a:srgbClr val="7E6C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219096" y="3816695"/>
              <a:ext cx="364699" cy="463403"/>
            </a:xfrm>
            <a:custGeom>
              <a:rect b="b" l="l" r="r" t="t"/>
              <a:pathLst>
                <a:path extrusionOk="0" h="5493" w="4323">
                  <a:moveTo>
                    <a:pt x="1319" y="1"/>
                  </a:moveTo>
                  <a:lnTo>
                    <a:pt x="0" y="2523"/>
                  </a:lnTo>
                  <a:lnTo>
                    <a:pt x="2328" y="2523"/>
                  </a:lnTo>
                  <a:lnTo>
                    <a:pt x="1417" y="5492"/>
                  </a:lnTo>
                  <a:lnTo>
                    <a:pt x="4322" y="1762"/>
                  </a:lnTo>
                  <a:lnTo>
                    <a:pt x="2540" y="176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788972" y="3149637"/>
              <a:ext cx="369255" cy="369255"/>
            </a:xfrm>
            <a:custGeom>
              <a:rect b="b" l="l" r="r" t="t"/>
              <a:pathLst>
                <a:path extrusionOk="0" h="4377" w="4377">
                  <a:moveTo>
                    <a:pt x="2799" y="1"/>
                  </a:moveTo>
                  <a:cubicBezTo>
                    <a:pt x="2565" y="1"/>
                    <a:pt x="2375" y="190"/>
                    <a:pt x="2375" y="425"/>
                  </a:cubicBezTo>
                  <a:cubicBezTo>
                    <a:pt x="2375" y="522"/>
                    <a:pt x="2409" y="611"/>
                    <a:pt x="2464" y="683"/>
                  </a:cubicBezTo>
                  <a:cubicBezTo>
                    <a:pt x="2488" y="724"/>
                    <a:pt x="2602" y="935"/>
                    <a:pt x="2459" y="1091"/>
                  </a:cubicBezTo>
                  <a:lnTo>
                    <a:pt x="1090" y="1091"/>
                  </a:lnTo>
                  <a:lnTo>
                    <a:pt x="1090" y="2391"/>
                  </a:lnTo>
                  <a:cubicBezTo>
                    <a:pt x="1033" y="2444"/>
                    <a:pt x="968" y="2461"/>
                    <a:pt x="906" y="2461"/>
                  </a:cubicBezTo>
                  <a:cubicBezTo>
                    <a:pt x="783" y="2461"/>
                    <a:pt x="674" y="2391"/>
                    <a:pt x="674" y="2391"/>
                  </a:cubicBezTo>
                  <a:cubicBezTo>
                    <a:pt x="604" y="2340"/>
                    <a:pt x="519" y="2309"/>
                    <a:pt x="425" y="2309"/>
                  </a:cubicBezTo>
                  <a:cubicBezTo>
                    <a:pt x="191" y="2309"/>
                    <a:pt x="1" y="2499"/>
                    <a:pt x="1" y="2733"/>
                  </a:cubicBezTo>
                  <a:cubicBezTo>
                    <a:pt x="1" y="2968"/>
                    <a:pt x="191" y="3157"/>
                    <a:pt x="425" y="3157"/>
                  </a:cubicBezTo>
                  <a:cubicBezTo>
                    <a:pt x="523" y="3157"/>
                    <a:pt x="611" y="3123"/>
                    <a:pt x="683" y="3068"/>
                  </a:cubicBezTo>
                  <a:cubicBezTo>
                    <a:pt x="708" y="3053"/>
                    <a:pt x="801" y="3002"/>
                    <a:pt x="905" y="3002"/>
                  </a:cubicBezTo>
                  <a:cubicBezTo>
                    <a:pt x="967" y="3002"/>
                    <a:pt x="1033" y="3020"/>
                    <a:pt x="1090" y="3073"/>
                  </a:cubicBezTo>
                  <a:lnTo>
                    <a:pt x="1090" y="4376"/>
                  </a:lnTo>
                  <a:lnTo>
                    <a:pt x="2393" y="4376"/>
                  </a:lnTo>
                  <a:cubicBezTo>
                    <a:pt x="2536" y="4222"/>
                    <a:pt x="2423" y="4009"/>
                    <a:pt x="2398" y="3968"/>
                  </a:cubicBezTo>
                  <a:cubicBezTo>
                    <a:pt x="2343" y="3897"/>
                    <a:pt x="2309" y="3809"/>
                    <a:pt x="2309" y="3711"/>
                  </a:cubicBezTo>
                  <a:cubicBezTo>
                    <a:pt x="2309" y="3477"/>
                    <a:pt x="2499" y="3286"/>
                    <a:pt x="2734" y="3286"/>
                  </a:cubicBezTo>
                  <a:cubicBezTo>
                    <a:pt x="2968" y="3286"/>
                    <a:pt x="3158" y="3477"/>
                    <a:pt x="3158" y="3711"/>
                  </a:cubicBezTo>
                  <a:cubicBezTo>
                    <a:pt x="3158" y="3804"/>
                    <a:pt x="3127" y="3890"/>
                    <a:pt x="3076" y="3960"/>
                  </a:cubicBezTo>
                  <a:cubicBezTo>
                    <a:pt x="3076" y="3960"/>
                    <a:pt x="2917" y="4204"/>
                    <a:pt x="3076" y="4376"/>
                  </a:cubicBezTo>
                  <a:lnTo>
                    <a:pt x="4376" y="4376"/>
                  </a:lnTo>
                  <a:lnTo>
                    <a:pt x="4376" y="3073"/>
                  </a:lnTo>
                  <a:cubicBezTo>
                    <a:pt x="4319" y="3020"/>
                    <a:pt x="4253" y="3002"/>
                    <a:pt x="4192" y="3002"/>
                  </a:cubicBezTo>
                  <a:cubicBezTo>
                    <a:pt x="4088" y="3002"/>
                    <a:pt x="3995" y="3053"/>
                    <a:pt x="3969" y="3068"/>
                  </a:cubicBezTo>
                  <a:cubicBezTo>
                    <a:pt x="3898" y="3123"/>
                    <a:pt x="3809" y="3157"/>
                    <a:pt x="3712" y="3157"/>
                  </a:cubicBezTo>
                  <a:cubicBezTo>
                    <a:pt x="3477" y="3157"/>
                    <a:pt x="3287" y="2968"/>
                    <a:pt x="3287" y="2733"/>
                  </a:cubicBezTo>
                  <a:cubicBezTo>
                    <a:pt x="3287" y="2499"/>
                    <a:pt x="3477" y="2309"/>
                    <a:pt x="3712" y="2309"/>
                  </a:cubicBezTo>
                  <a:cubicBezTo>
                    <a:pt x="3804" y="2309"/>
                    <a:pt x="3890" y="2340"/>
                    <a:pt x="3960" y="2391"/>
                  </a:cubicBezTo>
                  <a:cubicBezTo>
                    <a:pt x="3960" y="2391"/>
                    <a:pt x="4069" y="2461"/>
                    <a:pt x="4192" y="2461"/>
                  </a:cubicBezTo>
                  <a:cubicBezTo>
                    <a:pt x="4253" y="2461"/>
                    <a:pt x="4319" y="2444"/>
                    <a:pt x="4376" y="2391"/>
                  </a:cubicBezTo>
                  <a:lnTo>
                    <a:pt x="4376" y="1091"/>
                  </a:lnTo>
                  <a:lnTo>
                    <a:pt x="3142" y="1091"/>
                  </a:lnTo>
                  <a:cubicBezTo>
                    <a:pt x="2983" y="919"/>
                    <a:pt x="3142" y="674"/>
                    <a:pt x="3142" y="674"/>
                  </a:cubicBezTo>
                  <a:lnTo>
                    <a:pt x="3141" y="674"/>
                  </a:lnTo>
                  <a:cubicBezTo>
                    <a:pt x="3193" y="604"/>
                    <a:pt x="3224" y="519"/>
                    <a:pt x="3224" y="425"/>
                  </a:cubicBezTo>
                  <a:cubicBezTo>
                    <a:pt x="3224" y="190"/>
                    <a:pt x="3034" y="1"/>
                    <a:pt x="2799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867216" y="832945"/>
              <a:ext cx="277300" cy="369255"/>
            </a:xfrm>
            <a:custGeom>
              <a:rect b="b" l="l" r="r" t="t"/>
              <a:pathLst>
                <a:path extrusionOk="0" h="4377" w="3287">
                  <a:moveTo>
                    <a:pt x="1709" y="1"/>
                  </a:moveTo>
                  <a:cubicBezTo>
                    <a:pt x="1475" y="1"/>
                    <a:pt x="1285" y="190"/>
                    <a:pt x="1285" y="425"/>
                  </a:cubicBezTo>
                  <a:cubicBezTo>
                    <a:pt x="1285" y="522"/>
                    <a:pt x="1319" y="611"/>
                    <a:pt x="1374" y="683"/>
                  </a:cubicBezTo>
                  <a:cubicBezTo>
                    <a:pt x="1398" y="724"/>
                    <a:pt x="1513" y="935"/>
                    <a:pt x="1369" y="1091"/>
                  </a:cubicBezTo>
                  <a:lnTo>
                    <a:pt x="0" y="1091"/>
                  </a:lnTo>
                  <a:lnTo>
                    <a:pt x="0" y="2393"/>
                  </a:lnTo>
                  <a:cubicBezTo>
                    <a:pt x="58" y="2446"/>
                    <a:pt x="123" y="2464"/>
                    <a:pt x="185" y="2464"/>
                  </a:cubicBezTo>
                  <a:cubicBezTo>
                    <a:pt x="289" y="2464"/>
                    <a:pt x="382" y="2413"/>
                    <a:pt x="408" y="2399"/>
                  </a:cubicBezTo>
                  <a:cubicBezTo>
                    <a:pt x="480" y="2344"/>
                    <a:pt x="568" y="2309"/>
                    <a:pt x="666" y="2309"/>
                  </a:cubicBezTo>
                  <a:cubicBezTo>
                    <a:pt x="900" y="2309"/>
                    <a:pt x="1090" y="2499"/>
                    <a:pt x="1090" y="2734"/>
                  </a:cubicBezTo>
                  <a:cubicBezTo>
                    <a:pt x="1090" y="2968"/>
                    <a:pt x="900" y="3158"/>
                    <a:pt x="666" y="3158"/>
                  </a:cubicBezTo>
                  <a:cubicBezTo>
                    <a:pt x="572" y="3158"/>
                    <a:pt x="487" y="3127"/>
                    <a:pt x="417" y="3076"/>
                  </a:cubicBezTo>
                  <a:cubicBezTo>
                    <a:pt x="417" y="3076"/>
                    <a:pt x="308" y="3005"/>
                    <a:pt x="185" y="3005"/>
                  </a:cubicBezTo>
                  <a:cubicBezTo>
                    <a:pt x="123" y="3005"/>
                    <a:pt x="58" y="3023"/>
                    <a:pt x="0" y="3076"/>
                  </a:cubicBezTo>
                  <a:lnTo>
                    <a:pt x="0" y="4376"/>
                  </a:lnTo>
                  <a:lnTo>
                    <a:pt x="1303" y="4376"/>
                  </a:lnTo>
                  <a:cubicBezTo>
                    <a:pt x="1446" y="4222"/>
                    <a:pt x="1333" y="4009"/>
                    <a:pt x="1308" y="3968"/>
                  </a:cubicBezTo>
                  <a:cubicBezTo>
                    <a:pt x="1253" y="3897"/>
                    <a:pt x="1219" y="3809"/>
                    <a:pt x="1219" y="3711"/>
                  </a:cubicBezTo>
                  <a:cubicBezTo>
                    <a:pt x="1219" y="3477"/>
                    <a:pt x="1409" y="3286"/>
                    <a:pt x="1644" y="3286"/>
                  </a:cubicBezTo>
                  <a:cubicBezTo>
                    <a:pt x="1878" y="3286"/>
                    <a:pt x="2068" y="3477"/>
                    <a:pt x="2068" y="3711"/>
                  </a:cubicBezTo>
                  <a:cubicBezTo>
                    <a:pt x="2068" y="3804"/>
                    <a:pt x="2037" y="3890"/>
                    <a:pt x="1986" y="3961"/>
                  </a:cubicBezTo>
                  <a:cubicBezTo>
                    <a:pt x="1986" y="3961"/>
                    <a:pt x="1827" y="4204"/>
                    <a:pt x="1986" y="4376"/>
                  </a:cubicBezTo>
                  <a:lnTo>
                    <a:pt x="3287" y="4376"/>
                  </a:lnTo>
                  <a:lnTo>
                    <a:pt x="3287" y="3073"/>
                  </a:lnTo>
                  <a:cubicBezTo>
                    <a:pt x="3229" y="3020"/>
                    <a:pt x="3164" y="3003"/>
                    <a:pt x="3102" y="3003"/>
                  </a:cubicBezTo>
                  <a:cubicBezTo>
                    <a:pt x="2998" y="3003"/>
                    <a:pt x="2905" y="3053"/>
                    <a:pt x="2879" y="3068"/>
                  </a:cubicBezTo>
                  <a:cubicBezTo>
                    <a:pt x="2808" y="3123"/>
                    <a:pt x="2718" y="3158"/>
                    <a:pt x="2622" y="3158"/>
                  </a:cubicBezTo>
                  <a:cubicBezTo>
                    <a:pt x="2387" y="3158"/>
                    <a:pt x="2197" y="2968"/>
                    <a:pt x="2197" y="2734"/>
                  </a:cubicBezTo>
                  <a:cubicBezTo>
                    <a:pt x="2197" y="2499"/>
                    <a:pt x="2387" y="2309"/>
                    <a:pt x="2622" y="2309"/>
                  </a:cubicBezTo>
                  <a:cubicBezTo>
                    <a:pt x="2715" y="2309"/>
                    <a:pt x="2801" y="2340"/>
                    <a:pt x="2870" y="2392"/>
                  </a:cubicBezTo>
                  <a:lnTo>
                    <a:pt x="2870" y="2391"/>
                  </a:lnTo>
                  <a:cubicBezTo>
                    <a:pt x="2870" y="2391"/>
                    <a:pt x="2979" y="2461"/>
                    <a:pt x="3102" y="2461"/>
                  </a:cubicBezTo>
                  <a:cubicBezTo>
                    <a:pt x="3164" y="2461"/>
                    <a:pt x="3230" y="2444"/>
                    <a:pt x="3287" y="2391"/>
                  </a:cubicBezTo>
                  <a:lnTo>
                    <a:pt x="3287" y="1091"/>
                  </a:lnTo>
                  <a:lnTo>
                    <a:pt x="2052" y="1091"/>
                  </a:lnTo>
                  <a:cubicBezTo>
                    <a:pt x="1892" y="919"/>
                    <a:pt x="2052" y="674"/>
                    <a:pt x="2052" y="674"/>
                  </a:cubicBezTo>
                  <a:lnTo>
                    <a:pt x="2051" y="674"/>
                  </a:lnTo>
                  <a:cubicBezTo>
                    <a:pt x="2103" y="604"/>
                    <a:pt x="2133" y="519"/>
                    <a:pt x="2133" y="425"/>
                  </a:cubicBezTo>
                  <a:cubicBezTo>
                    <a:pt x="2133" y="190"/>
                    <a:pt x="1944" y="1"/>
                    <a:pt x="1709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574773" y="1202793"/>
              <a:ext cx="366133" cy="366049"/>
            </a:xfrm>
            <a:custGeom>
              <a:rect b="b" l="l" r="r" t="t"/>
              <a:pathLst>
                <a:path extrusionOk="0" h="4339" w="4340">
                  <a:moveTo>
                    <a:pt x="1589" y="0"/>
                  </a:moveTo>
                  <a:lnTo>
                    <a:pt x="1589" y="1588"/>
                  </a:lnTo>
                  <a:lnTo>
                    <a:pt x="1" y="1588"/>
                  </a:lnTo>
                  <a:lnTo>
                    <a:pt x="1" y="2750"/>
                  </a:lnTo>
                  <a:lnTo>
                    <a:pt x="1589" y="2750"/>
                  </a:lnTo>
                  <a:lnTo>
                    <a:pt x="1589" y="4339"/>
                  </a:lnTo>
                  <a:lnTo>
                    <a:pt x="2751" y="4339"/>
                  </a:lnTo>
                  <a:lnTo>
                    <a:pt x="2751" y="2750"/>
                  </a:lnTo>
                  <a:lnTo>
                    <a:pt x="4339" y="2750"/>
                  </a:lnTo>
                  <a:lnTo>
                    <a:pt x="4339" y="1588"/>
                  </a:lnTo>
                  <a:lnTo>
                    <a:pt x="2751" y="1588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995157" y="1029764"/>
              <a:ext cx="208291" cy="208375"/>
            </a:xfrm>
            <a:custGeom>
              <a:rect b="b" l="l" r="r" t="t"/>
              <a:pathLst>
                <a:path extrusionOk="0" h="2470" w="2469">
                  <a:moveTo>
                    <a:pt x="904" y="1"/>
                  </a:moveTo>
                  <a:lnTo>
                    <a:pt x="904" y="905"/>
                  </a:lnTo>
                  <a:lnTo>
                    <a:pt x="1" y="905"/>
                  </a:lnTo>
                  <a:lnTo>
                    <a:pt x="1" y="1566"/>
                  </a:lnTo>
                  <a:lnTo>
                    <a:pt x="904" y="1566"/>
                  </a:lnTo>
                  <a:lnTo>
                    <a:pt x="904" y="2469"/>
                  </a:lnTo>
                  <a:lnTo>
                    <a:pt x="1565" y="2469"/>
                  </a:lnTo>
                  <a:lnTo>
                    <a:pt x="1565" y="1566"/>
                  </a:lnTo>
                  <a:lnTo>
                    <a:pt x="2468" y="1566"/>
                  </a:lnTo>
                  <a:lnTo>
                    <a:pt x="2468" y="905"/>
                  </a:lnTo>
                  <a:lnTo>
                    <a:pt x="1565" y="905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rgbClr val="77A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049571" y="1824885"/>
              <a:ext cx="99379" cy="99379"/>
            </a:xfrm>
            <a:custGeom>
              <a:rect b="b" l="l" r="r" t="t"/>
              <a:pathLst>
                <a:path extrusionOk="0" fill="none" h="1178" w="1178">
                  <a:moveTo>
                    <a:pt x="1178" y="589"/>
                  </a:moveTo>
                  <a:cubicBezTo>
                    <a:pt x="1178" y="264"/>
                    <a:pt x="914" y="1"/>
                    <a:pt x="589" y="1"/>
                  </a:cubicBezTo>
                  <a:cubicBezTo>
                    <a:pt x="265" y="1"/>
                    <a:pt x="1" y="264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016870" y="3258634"/>
              <a:ext cx="99379" cy="99379"/>
            </a:xfrm>
            <a:custGeom>
              <a:rect b="b" l="l" r="r" t="t"/>
              <a:pathLst>
                <a:path extrusionOk="0" fill="none" h="1178" w="1178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829038" y="1258894"/>
              <a:ext cx="99379" cy="99379"/>
            </a:xfrm>
            <a:custGeom>
              <a:rect b="b" l="l" r="r" t="t"/>
              <a:pathLst>
                <a:path extrusionOk="0" fill="none" h="1178" w="1178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93621" y="3710482"/>
              <a:ext cx="99295" cy="99295"/>
            </a:xfrm>
            <a:custGeom>
              <a:rect b="b" l="l" r="r" t="t"/>
              <a:pathLst>
                <a:path extrusionOk="0" fill="none" h="1177" w="1177">
                  <a:moveTo>
                    <a:pt x="1177" y="588"/>
                  </a:moveTo>
                  <a:cubicBezTo>
                    <a:pt x="1177" y="263"/>
                    <a:pt x="914" y="0"/>
                    <a:pt x="589" y="0"/>
                  </a:cubicBezTo>
                  <a:cubicBezTo>
                    <a:pt x="264" y="0"/>
                    <a:pt x="1" y="263"/>
                    <a:pt x="1" y="588"/>
                  </a:cubicBezTo>
                  <a:cubicBezTo>
                    <a:pt x="1" y="913"/>
                    <a:pt x="264" y="1176"/>
                    <a:pt x="589" y="1176"/>
                  </a:cubicBezTo>
                  <a:cubicBezTo>
                    <a:pt x="914" y="1176"/>
                    <a:pt x="1177" y="913"/>
                    <a:pt x="1177" y="58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246001" y="4366488"/>
              <a:ext cx="99295" cy="99379"/>
            </a:xfrm>
            <a:custGeom>
              <a:rect b="b" l="l" r="r" t="t"/>
              <a:pathLst>
                <a:path extrusionOk="0" fill="none" h="1178" w="1177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3" y="0"/>
                    <a:pt x="1" y="264"/>
                    <a:pt x="1" y="589"/>
                  </a:cubicBezTo>
                  <a:cubicBezTo>
                    <a:pt x="1" y="914"/>
                    <a:pt x="263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E6CFB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216274" y="4289380"/>
              <a:ext cx="43868" cy="43615"/>
            </a:xfrm>
            <a:custGeom>
              <a:rect b="b" l="l" r="r" t="t"/>
              <a:pathLst>
                <a:path extrusionOk="0" h="517" w="520">
                  <a:moveTo>
                    <a:pt x="260" y="0"/>
                  </a:moveTo>
                  <a:cubicBezTo>
                    <a:pt x="195" y="0"/>
                    <a:pt x="125" y="29"/>
                    <a:pt x="79" y="75"/>
                  </a:cubicBezTo>
                  <a:cubicBezTo>
                    <a:pt x="53" y="99"/>
                    <a:pt x="35" y="127"/>
                    <a:pt x="24" y="158"/>
                  </a:cubicBezTo>
                  <a:cubicBezTo>
                    <a:pt x="9" y="190"/>
                    <a:pt x="1" y="223"/>
                    <a:pt x="3" y="258"/>
                  </a:cubicBezTo>
                  <a:cubicBezTo>
                    <a:pt x="5" y="325"/>
                    <a:pt x="28" y="394"/>
                    <a:pt x="79" y="440"/>
                  </a:cubicBezTo>
                  <a:cubicBezTo>
                    <a:pt x="128" y="486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0"/>
                  </a:cubicBezTo>
                  <a:cubicBezTo>
                    <a:pt x="468" y="417"/>
                    <a:pt x="486" y="389"/>
                    <a:pt x="496" y="357"/>
                  </a:cubicBezTo>
                  <a:cubicBezTo>
                    <a:pt x="512" y="327"/>
                    <a:pt x="519" y="293"/>
                    <a:pt x="519" y="258"/>
                  </a:cubicBezTo>
                  <a:cubicBezTo>
                    <a:pt x="515" y="191"/>
                    <a:pt x="493" y="122"/>
                    <a:pt x="443" y="75"/>
                  </a:cubicBezTo>
                  <a:cubicBezTo>
                    <a:pt x="393" y="29"/>
                    <a:pt x="330" y="0"/>
                    <a:pt x="26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76126" y="1968893"/>
              <a:ext cx="43784" cy="43615"/>
            </a:xfrm>
            <a:custGeom>
              <a:rect b="b" l="l" r="r" t="t"/>
              <a:pathLst>
                <a:path extrusionOk="0" h="517" w="519">
                  <a:moveTo>
                    <a:pt x="260" y="1"/>
                  </a:moveTo>
                  <a:cubicBezTo>
                    <a:pt x="194" y="1"/>
                    <a:pt x="124" y="29"/>
                    <a:pt x="77" y="76"/>
                  </a:cubicBezTo>
                  <a:cubicBezTo>
                    <a:pt x="53" y="100"/>
                    <a:pt x="34" y="127"/>
                    <a:pt x="24" y="159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5"/>
                    <a:pt x="26" y="394"/>
                    <a:pt x="77" y="441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6" y="488"/>
                    <a:pt x="442" y="441"/>
                  </a:cubicBezTo>
                  <a:cubicBezTo>
                    <a:pt x="467" y="418"/>
                    <a:pt x="485" y="390"/>
                    <a:pt x="495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4" y="192"/>
                    <a:pt x="493" y="123"/>
                    <a:pt x="442" y="76"/>
                  </a:cubicBezTo>
                  <a:cubicBezTo>
                    <a:pt x="391" y="30"/>
                    <a:pt x="329" y="1"/>
                    <a:pt x="260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75227" y="2041782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1"/>
                  </a:moveTo>
                  <a:cubicBezTo>
                    <a:pt x="130" y="1"/>
                    <a:pt x="84" y="20"/>
                    <a:pt x="52" y="51"/>
                  </a:cubicBezTo>
                  <a:cubicBezTo>
                    <a:pt x="23" y="80"/>
                    <a:pt x="0" y="129"/>
                    <a:pt x="3" y="173"/>
                  </a:cubicBezTo>
                  <a:cubicBezTo>
                    <a:pt x="6" y="265"/>
                    <a:pt x="78" y="345"/>
                    <a:pt x="175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8" y="216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603035" y="1049505"/>
              <a:ext cx="29358" cy="29105"/>
            </a:xfrm>
            <a:custGeom>
              <a:rect b="b" l="l" r="r" t="t"/>
              <a:pathLst>
                <a:path extrusionOk="0" h="345" w="348">
                  <a:moveTo>
                    <a:pt x="174" y="0"/>
                  </a:moveTo>
                  <a:cubicBezTo>
                    <a:pt x="129" y="0"/>
                    <a:pt x="83" y="19"/>
                    <a:pt x="53" y="51"/>
                  </a:cubicBezTo>
                  <a:cubicBezTo>
                    <a:pt x="22" y="80"/>
                    <a:pt x="0" y="129"/>
                    <a:pt x="2" y="172"/>
                  </a:cubicBezTo>
                  <a:cubicBezTo>
                    <a:pt x="6" y="265"/>
                    <a:pt x="78" y="344"/>
                    <a:pt x="174" y="344"/>
                  </a:cubicBezTo>
                  <a:cubicBezTo>
                    <a:pt x="218" y="344"/>
                    <a:pt x="264" y="325"/>
                    <a:pt x="295" y="293"/>
                  </a:cubicBezTo>
                  <a:cubicBezTo>
                    <a:pt x="325" y="264"/>
                    <a:pt x="348" y="215"/>
                    <a:pt x="346" y="172"/>
                  </a:cubicBezTo>
                  <a:cubicBezTo>
                    <a:pt x="342" y="79"/>
                    <a:pt x="270" y="0"/>
                    <a:pt x="174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553637" y="874199"/>
              <a:ext cx="43869" cy="43615"/>
            </a:xfrm>
            <a:custGeom>
              <a:rect b="b" l="l" r="r" t="t"/>
              <a:pathLst>
                <a:path extrusionOk="0" h="517" w="520">
                  <a:moveTo>
                    <a:pt x="260" y="1"/>
                  </a:moveTo>
                  <a:cubicBezTo>
                    <a:pt x="193" y="1"/>
                    <a:pt x="124" y="30"/>
                    <a:pt x="77" y="77"/>
                  </a:cubicBezTo>
                  <a:cubicBezTo>
                    <a:pt x="52" y="100"/>
                    <a:pt x="35" y="127"/>
                    <a:pt x="24" y="160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6"/>
                    <a:pt x="27" y="395"/>
                    <a:pt x="77" y="442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5" y="488"/>
                    <a:pt x="442" y="442"/>
                  </a:cubicBezTo>
                  <a:cubicBezTo>
                    <a:pt x="468" y="418"/>
                    <a:pt x="485" y="390"/>
                    <a:pt x="496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5" y="192"/>
                    <a:pt x="493" y="123"/>
                    <a:pt x="442" y="77"/>
                  </a:cubicBezTo>
                  <a:cubicBezTo>
                    <a:pt x="392" y="31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662212" y="780556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0"/>
                  </a:moveTo>
                  <a:cubicBezTo>
                    <a:pt x="131" y="0"/>
                    <a:pt x="84" y="19"/>
                    <a:pt x="53" y="51"/>
                  </a:cubicBezTo>
                  <a:cubicBezTo>
                    <a:pt x="23" y="81"/>
                    <a:pt x="0" y="129"/>
                    <a:pt x="3" y="172"/>
                  </a:cubicBezTo>
                  <a:cubicBezTo>
                    <a:pt x="7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4"/>
                  </a:cubicBezTo>
                  <a:cubicBezTo>
                    <a:pt x="326" y="264"/>
                    <a:pt x="349" y="215"/>
                    <a:pt x="346" y="172"/>
                  </a:cubicBezTo>
                  <a:cubicBezTo>
                    <a:pt x="343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A7C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4360535" y="4354677"/>
              <a:ext cx="29358" cy="29105"/>
            </a:xfrm>
            <a:custGeom>
              <a:rect b="b" l="l" r="r" t="t"/>
              <a:pathLst>
                <a:path extrusionOk="0" h="345" w="348">
                  <a:moveTo>
                    <a:pt x="174" y="1"/>
                  </a:moveTo>
                  <a:cubicBezTo>
                    <a:pt x="131" y="1"/>
                    <a:pt x="83" y="20"/>
                    <a:pt x="53" y="50"/>
                  </a:cubicBezTo>
                  <a:cubicBezTo>
                    <a:pt x="23" y="80"/>
                    <a:pt x="0" y="129"/>
                    <a:pt x="2" y="173"/>
                  </a:cubicBezTo>
                  <a:cubicBezTo>
                    <a:pt x="7" y="265"/>
                    <a:pt x="78" y="345"/>
                    <a:pt x="174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5" y="264"/>
                    <a:pt x="348" y="215"/>
                    <a:pt x="346" y="173"/>
                  </a:cubicBezTo>
                  <a:cubicBezTo>
                    <a:pt x="342" y="79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845963" y="3957328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9" y="345"/>
                    <a:pt x="265" y="326"/>
                    <a:pt x="296" y="295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3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26101" y="3006810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1"/>
                  </a:moveTo>
                  <a:cubicBezTo>
                    <a:pt x="131" y="1"/>
                    <a:pt x="85" y="20"/>
                    <a:pt x="53" y="52"/>
                  </a:cubicBezTo>
                  <a:cubicBezTo>
                    <a:pt x="24" y="81"/>
                    <a:pt x="1" y="130"/>
                    <a:pt x="3" y="173"/>
                  </a:cubicBezTo>
                  <a:cubicBezTo>
                    <a:pt x="7" y="266"/>
                    <a:pt x="79" y="345"/>
                    <a:pt x="175" y="345"/>
                  </a:cubicBezTo>
                  <a:cubicBezTo>
                    <a:pt x="219" y="345"/>
                    <a:pt x="266" y="326"/>
                    <a:pt x="297" y="295"/>
                  </a:cubicBezTo>
                  <a:cubicBezTo>
                    <a:pt x="327" y="265"/>
                    <a:pt x="348" y="216"/>
                    <a:pt x="347" y="173"/>
                  </a:cubicBezTo>
                  <a:cubicBezTo>
                    <a:pt x="342" y="80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761470" y="3807837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0"/>
                  </a:moveTo>
                  <a:cubicBezTo>
                    <a:pt x="130" y="0"/>
                    <a:pt x="84" y="20"/>
                    <a:pt x="53" y="51"/>
                  </a:cubicBezTo>
                  <a:cubicBezTo>
                    <a:pt x="23" y="81"/>
                    <a:pt x="0" y="130"/>
                    <a:pt x="3" y="172"/>
                  </a:cubicBezTo>
                  <a:cubicBezTo>
                    <a:pt x="6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5"/>
                  </a:cubicBezTo>
                  <a:cubicBezTo>
                    <a:pt x="326" y="264"/>
                    <a:pt x="349" y="215"/>
                    <a:pt x="347" y="172"/>
                  </a:cubicBezTo>
                  <a:cubicBezTo>
                    <a:pt x="342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396759" y="3760593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5" y="1"/>
                  </a:moveTo>
                  <a:cubicBezTo>
                    <a:pt x="131" y="1"/>
                    <a:pt x="84" y="20"/>
                    <a:pt x="53" y="50"/>
                  </a:cubicBezTo>
                  <a:cubicBezTo>
                    <a:pt x="24" y="80"/>
                    <a:pt x="1" y="130"/>
                    <a:pt x="3" y="173"/>
                  </a:cubicBezTo>
                  <a:cubicBezTo>
                    <a:pt x="7" y="265"/>
                    <a:pt x="79" y="345"/>
                    <a:pt x="175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6" y="264"/>
                    <a:pt x="348" y="215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284134" y="3836942"/>
              <a:ext cx="43784" cy="43615"/>
            </a:xfrm>
            <a:custGeom>
              <a:rect b="b" l="l" r="r" t="t"/>
              <a:pathLst>
                <a:path extrusionOk="0" h="517" w="519">
                  <a:moveTo>
                    <a:pt x="259" y="0"/>
                  </a:moveTo>
                  <a:cubicBezTo>
                    <a:pt x="193" y="0"/>
                    <a:pt x="124" y="29"/>
                    <a:pt x="77" y="75"/>
                  </a:cubicBezTo>
                  <a:cubicBezTo>
                    <a:pt x="52" y="99"/>
                    <a:pt x="34" y="127"/>
                    <a:pt x="24" y="158"/>
                  </a:cubicBezTo>
                  <a:cubicBezTo>
                    <a:pt x="7" y="190"/>
                    <a:pt x="0" y="223"/>
                    <a:pt x="1" y="258"/>
                  </a:cubicBezTo>
                  <a:cubicBezTo>
                    <a:pt x="4" y="325"/>
                    <a:pt x="26" y="394"/>
                    <a:pt x="77" y="440"/>
                  </a:cubicBezTo>
                  <a:cubicBezTo>
                    <a:pt x="128" y="487"/>
                    <a:pt x="190" y="516"/>
                    <a:pt x="259" y="516"/>
                  </a:cubicBezTo>
                  <a:cubicBezTo>
                    <a:pt x="326" y="516"/>
                    <a:pt x="395" y="487"/>
                    <a:pt x="442" y="440"/>
                  </a:cubicBezTo>
                  <a:cubicBezTo>
                    <a:pt x="467" y="417"/>
                    <a:pt x="485" y="390"/>
                    <a:pt x="495" y="357"/>
                  </a:cubicBezTo>
                  <a:cubicBezTo>
                    <a:pt x="511" y="327"/>
                    <a:pt x="519" y="294"/>
                    <a:pt x="517" y="258"/>
                  </a:cubicBezTo>
                  <a:cubicBezTo>
                    <a:pt x="514" y="191"/>
                    <a:pt x="492" y="122"/>
                    <a:pt x="442" y="75"/>
                  </a:cubicBezTo>
                  <a:cubicBezTo>
                    <a:pt x="391" y="29"/>
                    <a:pt x="329" y="0"/>
                    <a:pt x="25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825157" y="2430189"/>
              <a:ext cx="29443" cy="29105"/>
            </a:xfrm>
            <a:custGeom>
              <a:rect b="b" l="l" r="r" t="t"/>
              <a:pathLst>
                <a:path extrusionOk="0" h="345" w="349">
                  <a:moveTo>
                    <a:pt x="174" y="1"/>
                  </a:moveTo>
                  <a:cubicBezTo>
                    <a:pt x="130" y="1"/>
                    <a:pt x="84" y="20"/>
                    <a:pt x="53" y="52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235171" y="2114925"/>
              <a:ext cx="29358" cy="29105"/>
            </a:xfrm>
            <a:custGeom>
              <a:rect b="b" l="l" r="r" t="t"/>
              <a:pathLst>
                <a:path extrusionOk="0" h="345" w="348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5"/>
                    <a:pt x="78" y="345"/>
                    <a:pt x="174" y="345"/>
                  </a:cubicBezTo>
                  <a:cubicBezTo>
                    <a:pt x="219" y="345"/>
                    <a:pt x="265" y="326"/>
                    <a:pt x="295" y="294"/>
                  </a:cubicBezTo>
                  <a:cubicBezTo>
                    <a:pt x="326" y="265"/>
                    <a:pt x="348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618603" y="2520880"/>
              <a:ext cx="43868" cy="43531"/>
            </a:xfrm>
            <a:custGeom>
              <a:rect b="b" l="l" r="r" t="t"/>
              <a:pathLst>
                <a:path extrusionOk="0" h="516" w="520">
                  <a:moveTo>
                    <a:pt x="260" y="1"/>
                  </a:moveTo>
                  <a:cubicBezTo>
                    <a:pt x="194" y="1"/>
                    <a:pt x="124" y="29"/>
                    <a:pt x="78" y="76"/>
                  </a:cubicBezTo>
                  <a:cubicBezTo>
                    <a:pt x="52" y="99"/>
                    <a:pt x="35" y="127"/>
                    <a:pt x="24" y="159"/>
                  </a:cubicBezTo>
                  <a:cubicBezTo>
                    <a:pt x="8" y="189"/>
                    <a:pt x="1" y="223"/>
                    <a:pt x="2" y="258"/>
                  </a:cubicBezTo>
                  <a:cubicBezTo>
                    <a:pt x="5" y="325"/>
                    <a:pt x="27" y="395"/>
                    <a:pt x="78" y="441"/>
                  </a:cubicBezTo>
                  <a:cubicBezTo>
                    <a:pt x="128" y="487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1"/>
                  </a:cubicBezTo>
                  <a:cubicBezTo>
                    <a:pt x="467" y="417"/>
                    <a:pt x="485" y="389"/>
                    <a:pt x="496" y="358"/>
                  </a:cubicBezTo>
                  <a:cubicBezTo>
                    <a:pt x="512" y="327"/>
                    <a:pt x="520" y="294"/>
                    <a:pt x="518" y="258"/>
                  </a:cubicBezTo>
                  <a:cubicBezTo>
                    <a:pt x="515" y="192"/>
                    <a:pt x="493" y="122"/>
                    <a:pt x="443" y="76"/>
                  </a:cubicBezTo>
                  <a:cubicBezTo>
                    <a:pt x="392" y="30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417987" y="3931428"/>
              <a:ext cx="58379" cy="58126"/>
            </a:xfrm>
            <a:custGeom>
              <a:rect b="b" l="l" r="r" t="t"/>
              <a:pathLst>
                <a:path extrusionOk="0" h="689" w="692">
                  <a:moveTo>
                    <a:pt x="335" y="0"/>
                  </a:moveTo>
                  <a:cubicBezTo>
                    <a:pt x="292" y="0"/>
                    <a:pt x="251" y="10"/>
                    <a:pt x="213" y="30"/>
                  </a:cubicBezTo>
                  <a:cubicBezTo>
                    <a:pt x="171" y="43"/>
                    <a:pt x="134" y="68"/>
                    <a:pt x="103" y="101"/>
                  </a:cubicBezTo>
                  <a:cubicBezTo>
                    <a:pt x="69" y="132"/>
                    <a:pt x="45" y="169"/>
                    <a:pt x="32" y="212"/>
                  </a:cubicBezTo>
                  <a:cubicBezTo>
                    <a:pt x="10" y="253"/>
                    <a:pt x="0" y="296"/>
                    <a:pt x="2" y="344"/>
                  </a:cubicBezTo>
                  <a:cubicBezTo>
                    <a:pt x="6" y="374"/>
                    <a:pt x="10" y="405"/>
                    <a:pt x="14" y="435"/>
                  </a:cubicBezTo>
                  <a:cubicBezTo>
                    <a:pt x="30" y="494"/>
                    <a:pt x="60" y="544"/>
                    <a:pt x="103" y="587"/>
                  </a:cubicBezTo>
                  <a:cubicBezTo>
                    <a:pt x="170" y="649"/>
                    <a:pt x="253" y="689"/>
                    <a:pt x="346" y="689"/>
                  </a:cubicBezTo>
                  <a:cubicBezTo>
                    <a:pt x="350" y="689"/>
                    <a:pt x="353" y="689"/>
                    <a:pt x="356" y="689"/>
                  </a:cubicBezTo>
                  <a:cubicBezTo>
                    <a:pt x="400" y="689"/>
                    <a:pt x="440" y="678"/>
                    <a:pt x="478" y="659"/>
                  </a:cubicBezTo>
                  <a:cubicBezTo>
                    <a:pt x="521" y="645"/>
                    <a:pt x="558" y="621"/>
                    <a:pt x="589" y="587"/>
                  </a:cubicBezTo>
                  <a:cubicBezTo>
                    <a:pt x="622" y="556"/>
                    <a:pt x="647" y="519"/>
                    <a:pt x="661" y="476"/>
                  </a:cubicBezTo>
                  <a:cubicBezTo>
                    <a:pt x="681" y="435"/>
                    <a:pt x="691" y="392"/>
                    <a:pt x="689" y="344"/>
                  </a:cubicBezTo>
                  <a:cubicBezTo>
                    <a:pt x="686" y="314"/>
                    <a:pt x="681" y="283"/>
                    <a:pt x="677" y="253"/>
                  </a:cubicBezTo>
                  <a:cubicBezTo>
                    <a:pt x="661" y="194"/>
                    <a:pt x="632" y="144"/>
                    <a:pt x="589" y="101"/>
                  </a:cubicBezTo>
                  <a:cubicBezTo>
                    <a:pt x="522" y="39"/>
                    <a:pt x="439" y="0"/>
                    <a:pt x="346" y="0"/>
                  </a:cubicBezTo>
                  <a:cubicBezTo>
                    <a:pt x="343" y="0"/>
                    <a:pt x="339" y="0"/>
                    <a:pt x="3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487327" y="1202624"/>
              <a:ext cx="58463" cy="58126"/>
            </a:xfrm>
            <a:custGeom>
              <a:rect b="b" l="l" r="r" t="t"/>
              <a:pathLst>
                <a:path extrusionOk="0" h="689" w="693">
                  <a:moveTo>
                    <a:pt x="336" y="0"/>
                  </a:moveTo>
                  <a:cubicBezTo>
                    <a:pt x="293" y="0"/>
                    <a:pt x="252" y="10"/>
                    <a:pt x="215" y="30"/>
                  </a:cubicBezTo>
                  <a:cubicBezTo>
                    <a:pt x="172" y="44"/>
                    <a:pt x="135" y="68"/>
                    <a:pt x="104" y="101"/>
                  </a:cubicBezTo>
                  <a:cubicBezTo>
                    <a:pt x="70" y="132"/>
                    <a:pt x="46" y="169"/>
                    <a:pt x="32" y="212"/>
                  </a:cubicBezTo>
                  <a:cubicBezTo>
                    <a:pt x="11" y="253"/>
                    <a:pt x="1" y="296"/>
                    <a:pt x="2" y="344"/>
                  </a:cubicBezTo>
                  <a:cubicBezTo>
                    <a:pt x="7" y="375"/>
                    <a:pt x="11" y="405"/>
                    <a:pt x="15" y="435"/>
                  </a:cubicBezTo>
                  <a:cubicBezTo>
                    <a:pt x="31" y="494"/>
                    <a:pt x="61" y="544"/>
                    <a:pt x="104" y="587"/>
                  </a:cubicBezTo>
                  <a:cubicBezTo>
                    <a:pt x="171" y="649"/>
                    <a:pt x="254" y="688"/>
                    <a:pt x="346" y="688"/>
                  </a:cubicBezTo>
                  <a:cubicBezTo>
                    <a:pt x="350" y="688"/>
                    <a:pt x="353" y="688"/>
                    <a:pt x="357" y="688"/>
                  </a:cubicBezTo>
                  <a:cubicBezTo>
                    <a:pt x="401" y="688"/>
                    <a:pt x="441" y="678"/>
                    <a:pt x="479" y="659"/>
                  </a:cubicBezTo>
                  <a:cubicBezTo>
                    <a:pt x="522" y="645"/>
                    <a:pt x="559" y="621"/>
                    <a:pt x="590" y="587"/>
                  </a:cubicBezTo>
                  <a:cubicBezTo>
                    <a:pt x="623" y="556"/>
                    <a:pt x="648" y="519"/>
                    <a:pt x="661" y="476"/>
                  </a:cubicBezTo>
                  <a:cubicBezTo>
                    <a:pt x="683" y="435"/>
                    <a:pt x="692" y="391"/>
                    <a:pt x="690" y="344"/>
                  </a:cubicBezTo>
                  <a:lnTo>
                    <a:pt x="678" y="253"/>
                  </a:lnTo>
                  <a:cubicBezTo>
                    <a:pt x="662" y="194"/>
                    <a:pt x="633" y="143"/>
                    <a:pt x="590" y="101"/>
                  </a:cubicBezTo>
                  <a:cubicBezTo>
                    <a:pt x="523" y="39"/>
                    <a:pt x="440" y="0"/>
                    <a:pt x="346" y="0"/>
                  </a:cubicBezTo>
                  <a:cubicBezTo>
                    <a:pt x="343" y="0"/>
                    <a:pt x="339" y="0"/>
                    <a:pt x="3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3"/>
          <p:cNvSpPr txBox="1"/>
          <p:nvPr/>
        </p:nvSpPr>
        <p:spPr>
          <a:xfrm>
            <a:off x="704250" y="3833975"/>
            <a:ext cx="38676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5</a:t>
            </a:r>
            <a:endParaRPr b="1"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70C2D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Matt Elpus, Daniel Guthart, Jade Tustin</a:t>
            </a:r>
            <a:endParaRPr i="1" sz="1500">
              <a:solidFill>
                <a:srgbClr val="70C2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938" y="917525"/>
            <a:ext cx="4712130" cy="403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Case Diagram for Dashboard Functionality</a:t>
            </a:r>
            <a:endParaRPr b="1" sz="3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ctrTitle"/>
          </p:nvPr>
        </p:nvSpPr>
        <p:spPr>
          <a:xfrm>
            <a:off x="311700" y="744575"/>
            <a:ext cx="8520600" cy="20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limiting factors may affect the outcome of this project?</a:t>
            </a:r>
            <a:endParaRPr b="1" sz="4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311700" y="2672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System &amp; Project Constraints</a:t>
            </a:r>
            <a:endParaRPr i="1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34648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>
            <a:off x="3235775" y="1377900"/>
            <a:ext cx="2669100" cy="256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3EB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75" y="1478712"/>
            <a:ext cx="2359488" cy="235948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are the relevant system constraints?</a:t>
            </a:r>
            <a:endParaRPr b="1" sz="3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52" name="Google Shape;252;p24"/>
          <p:cNvGrpSpPr/>
          <p:nvPr/>
        </p:nvGrpSpPr>
        <p:grpSpPr>
          <a:xfrm>
            <a:off x="609655" y="1013196"/>
            <a:ext cx="2385722" cy="795494"/>
            <a:chOff x="609655" y="1013239"/>
            <a:chExt cx="2385722" cy="801666"/>
          </a:xfrm>
        </p:grpSpPr>
        <p:sp>
          <p:nvSpPr>
            <p:cNvPr id="253" name="Google Shape;253;p24"/>
            <p:cNvSpPr/>
            <p:nvPr/>
          </p:nvSpPr>
          <p:spPr>
            <a:xfrm flipH="1">
              <a:off x="2623900" y="1013239"/>
              <a:ext cx="371477" cy="400921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 flipH="1">
              <a:off x="2390208" y="1162091"/>
              <a:ext cx="467248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 flipH="1">
              <a:off x="609655" y="1157025"/>
              <a:ext cx="1955645" cy="657880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91440" marR="36576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Development Tools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256" name="Google Shape;256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37575" y="1218272"/>
              <a:ext cx="379650" cy="379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24"/>
          <p:cNvGrpSpPr/>
          <p:nvPr/>
        </p:nvGrpSpPr>
        <p:grpSpPr>
          <a:xfrm>
            <a:off x="609680" y="2257522"/>
            <a:ext cx="2385697" cy="795494"/>
            <a:chOff x="609680" y="2170914"/>
            <a:chExt cx="2385697" cy="801666"/>
          </a:xfrm>
        </p:grpSpPr>
        <p:sp>
          <p:nvSpPr>
            <p:cNvPr id="258" name="Google Shape;258;p24"/>
            <p:cNvSpPr/>
            <p:nvPr/>
          </p:nvSpPr>
          <p:spPr>
            <a:xfrm flipH="1">
              <a:off x="2623900" y="2170914"/>
              <a:ext cx="371477" cy="400921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 flipH="1">
              <a:off x="2390208" y="2319766"/>
              <a:ext cx="467248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 flipH="1">
              <a:off x="609680" y="2314700"/>
              <a:ext cx="1955645" cy="657880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91440" marR="36576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Version Control System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261" name="Google Shape;261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38088" y="2386013"/>
              <a:ext cx="371475" cy="371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24"/>
          <p:cNvGrpSpPr/>
          <p:nvPr/>
        </p:nvGrpSpPr>
        <p:grpSpPr>
          <a:xfrm>
            <a:off x="609655" y="3538728"/>
            <a:ext cx="2385722" cy="795494"/>
            <a:chOff x="609655" y="3545564"/>
            <a:chExt cx="2385722" cy="801666"/>
          </a:xfrm>
        </p:grpSpPr>
        <p:sp>
          <p:nvSpPr>
            <p:cNvPr id="263" name="Google Shape;263;p24"/>
            <p:cNvSpPr/>
            <p:nvPr/>
          </p:nvSpPr>
          <p:spPr>
            <a:xfrm flipH="1">
              <a:off x="2623900" y="3545564"/>
              <a:ext cx="371477" cy="400921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 flipH="1">
              <a:off x="2390208" y="3694416"/>
              <a:ext cx="467248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 flipH="1">
              <a:off x="609655" y="3689350"/>
              <a:ext cx="1955645" cy="657880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91440" marR="36576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Programming Language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266" name="Google Shape;266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14300" y="3760763"/>
              <a:ext cx="371475" cy="3714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24"/>
          <p:cNvGrpSpPr/>
          <p:nvPr/>
        </p:nvGrpSpPr>
        <p:grpSpPr>
          <a:xfrm>
            <a:off x="6145286" y="1085126"/>
            <a:ext cx="2385709" cy="791004"/>
            <a:chOff x="6145286" y="1085126"/>
            <a:chExt cx="2385709" cy="791004"/>
          </a:xfrm>
        </p:grpSpPr>
        <p:sp>
          <p:nvSpPr>
            <p:cNvPr id="268" name="Google Shape;268;p24"/>
            <p:cNvSpPr/>
            <p:nvPr/>
          </p:nvSpPr>
          <p:spPr>
            <a:xfrm>
              <a:off x="6145286" y="1085126"/>
              <a:ext cx="371477" cy="400921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73152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6283206" y="1233978"/>
              <a:ext cx="467248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73152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6575350" y="1218275"/>
              <a:ext cx="1955645" cy="65785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365760" marR="9144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Operating System</a:t>
              </a:r>
              <a:endParaRPr b="1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365760" marR="9144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Compatibility</a:t>
              </a:r>
              <a:endParaRPr b="1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271" name="Google Shape;271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23426" y="1296138"/>
              <a:ext cx="379650" cy="379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24"/>
          <p:cNvGrpSpPr/>
          <p:nvPr/>
        </p:nvGrpSpPr>
        <p:grpSpPr>
          <a:xfrm>
            <a:off x="6145274" y="2271604"/>
            <a:ext cx="2385696" cy="795497"/>
            <a:chOff x="6145274" y="2271689"/>
            <a:chExt cx="2385696" cy="773529"/>
          </a:xfrm>
        </p:grpSpPr>
        <p:sp>
          <p:nvSpPr>
            <p:cNvPr id="273" name="Google Shape;273;p24"/>
            <p:cNvSpPr/>
            <p:nvPr/>
          </p:nvSpPr>
          <p:spPr>
            <a:xfrm>
              <a:off x="6145274" y="2271689"/>
              <a:ext cx="371477" cy="400921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73152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6283194" y="2420541"/>
              <a:ext cx="467248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73152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6575325" y="2387338"/>
              <a:ext cx="1955645" cy="657880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365760" marR="9144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Processing Power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276" name="Google Shape;276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23425" y="2482700"/>
              <a:ext cx="379650" cy="379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24"/>
          <p:cNvGrpSpPr/>
          <p:nvPr/>
        </p:nvGrpSpPr>
        <p:grpSpPr>
          <a:xfrm>
            <a:off x="6145311" y="3542920"/>
            <a:ext cx="2386532" cy="795540"/>
            <a:chOff x="6145274" y="3545576"/>
            <a:chExt cx="2363371" cy="806754"/>
          </a:xfrm>
        </p:grpSpPr>
        <p:sp>
          <p:nvSpPr>
            <p:cNvPr id="278" name="Google Shape;278;p24"/>
            <p:cNvSpPr/>
            <p:nvPr/>
          </p:nvSpPr>
          <p:spPr>
            <a:xfrm>
              <a:off x="6145274" y="3545576"/>
              <a:ext cx="371477" cy="400921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283194" y="3694428"/>
              <a:ext cx="467248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6553000" y="3694450"/>
              <a:ext cx="1955645" cy="657880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365760" marR="9144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Networking Speed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281" name="Google Shape;281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354875" y="3788038"/>
              <a:ext cx="316725" cy="316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5"/>
          <p:cNvGrpSpPr/>
          <p:nvPr/>
        </p:nvGrpSpPr>
        <p:grpSpPr>
          <a:xfrm>
            <a:off x="612675" y="1013260"/>
            <a:ext cx="2386674" cy="795558"/>
            <a:chOff x="571373" y="1013239"/>
            <a:chExt cx="2424004" cy="801651"/>
          </a:xfrm>
        </p:grpSpPr>
        <p:sp>
          <p:nvSpPr>
            <p:cNvPr id="287" name="Google Shape;287;p25"/>
            <p:cNvSpPr/>
            <p:nvPr/>
          </p:nvSpPr>
          <p:spPr>
            <a:xfrm flipH="1">
              <a:off x="2623900" y="1013239"/>
              <a:ext cx="371477" cy="400921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 flipH="1">
              <a:off x="2390211" y="1162091"/>
              <a:ext cx="467246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 flipH="1">
              <a:off x="571373" y="1157022"/>
              <a:ext cx="2014094" cy="657868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91440" marR="36576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Hosting Environment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90" name="Google Shape;290;p25"/>
          <p:cNvGrpSpPr/>
          <p:nvPr/>
        </p:nvGrpSpPr>
        <p:grpSpPr>
          <a:xfrm>
            <a:off x="609671" y="2258752"/>
            <a:ext cx="2386674" cy="795564"/>
            <a:chOff x="609648" y="2218739"/>
            <a:chExt cx="2424004" cy="790426"/>
          </a:xfrm>
        </p:grpSpPr>
        <p:sp>
          <p:nvSpPr>
            <p:cNvPr id="291" name="Google Shape;291;p25"/>
            <p:cNvSpPr/>
            <p:nvPr/>
          </p:nvSpPr>
          <p:spPr>
            <a:xfrm flipH="1">
              <a:off x="2662177" y="2218739"/>
              <a:ext cx="371475" cy="400922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 flipH="1">
              <a:off x="2428486" y="2353828"/>
              <a:ext cx="467246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 flipH="1">
              <a:off x="609648" y="2351297"/>
              <a:ext cx="2014094" cy="657868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91440" marR="36576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Database Management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94" name="Google Shape;294;p25"/>
          <p:cNvGrpSpPr/>
          <p:nvPr/>
        </p:nvGrpSpPr>
        <p:grpSpPr>
          <a:xfrm>
            <a:off x="6144969" y="1088172"/>
            <a:ext cx="2386662" cy="795558"/>
            <a:chOff x="6262799" y="1013239"/>
            <a:chExt cx="2423991" cy="801651"/>
          </a:xfrm>
        </p:grpSpPr>
        <p:sp>
          <p:nvSpPr>
            <p:cNvPr id="295" name="Google Shape;295;p25"/>
            <p:cNvSpPr/>
            <p:nvPr/>
          </p:nvSpPr>
          <p:spPr>
            <a:xfrm>
              <a:off x="6262799" y="1013239"/>
              <a:ext cx="371475" cy="400922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400731" y="1162091"/>
              <a:ext cx="467246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6672696" y="1157022"/>
              <a:ext cx="2014094" cy="657868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365760" marR="9144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Software Updates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98" name="Google Shape;298;p25"/>
          <p:cNvGrpSpPr/>
          <p:nvPr/>
        </p:nvGrpSpPr>
        <p:grpSpPr>
          <a:xfrm>
            <a:off x="609671" y="3538728"/>
            <a:ext cx="2386674" cy="795501"/>
            <a:chOff x="609648" y="3488414"/>
            <a:chExt cx="2424004" cy="787001"/>
          </a:xfrm>
        </p:grpSpPr>
        <p:sp>
          <p:nvSpPr>
            <p:cNvPr id="299" name="Google Shape;299;p25"/>
            <p:cNvSpPr/>
            <p:nvPr/>
          </p:nvSpPr>
          <p:spPr>
            <a:xfrm flipH="1">
              <a:off x="2662177" y="3488414"/>
              <a:ext cx="371475" cy="400922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 flipH="1">
              <a:off x="2428486" y="3643466"/>
              <a:ext cx="467246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 flipH="1">
              <a:off x="609648" y="3617547"/>
              <a:ext cx="2014094" cy="657868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91440" marR="36576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Technical Support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02" name="Google Shape;302;p25"/>
          <p:cNvGrpSpPr/>
          <p:nvPr/>
        </p:nvGrpSpPr>
        <p:grpSpPr>
          <a:xfrm>
            <a:off x="6145001" y="2267712"/>
            <a:ext cx="2386674" cy="799901"/>
            <a:chOff x="6262799" y="2170914"/>
            <a:chExt cx="2424004" cy="799901"/>
          </a:xfrm>
        </p:grpSpPr>
        <p:sp>
          <p:nvSpPr>
            <p:cNvPr id="303" name="Google Shape;303;p25"/>
            <p:cNvSpPr/>
            <p:nvPr/>
          </p:nvSpPr>
          <p:spPr>
            <a:xfrm>
              <a:off x="6262799" y="2170914"/>
              <a:ext cx="371475" cy="400922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6400719" y="2323491"/>
              <a:ext cx="467246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6672708" y="2312947"/>
              <a:ext cx="2014094" cy="657868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65760" marR="9144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Documentation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06" name="Google Shape;306;p25"/>
          <p:cNvGrpSpPr/>
          <p:nvPr/>
        </p:nvGrpSpPr>
        <p:grpSpPr>
          <a:xfrm>
            <a:off x="6145001" y="3538728"/>
            <a:ext cx="2386674" cy="795513"/>
            <a:chOff x="6262799" y="3488414"/>
            <a:chExt cx="2424004" cy="787013"/>
          </a:xfrm>
        </p:grpSpPr>
        <p:sp>
          <p:nvSpPr>
            <p:cNvPr id="307" name="Google Shape;307;p25"/>
            <p:cNvSpPr/>
            <p:nvPr/>
          </p:nvSpPr>
          <p:spPr>
            <a:xfrm>
              <a:off x="6262799" y="3488414"/>
              <a:ext cx="371475" cy="400922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73152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400719" y="3643466"/>
              <a:ext cx="467246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73152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672708" y="3617559"/>
              <a:ext cx="2014094" cy="657868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65760" marR="9144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Privacy 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310" name="Google Shape;310;p25"/>
          <p:cNvSpPr/>
          <p:nvPr/>
        </p:nvSpPr>
        <p:spPr>
          <a:xfrm>
            <a:off x="3235775" y="1377900"/>
            <a:ext cx="2669100" cy="256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3EB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75" y="1478712"/>
            <a:ext cx="2359488" cy="235948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are the relevant system constraints?</a:t>
            </a:r>
            <a:endParaRPr b="1" sz="3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700" y="1253650"/>
            <a:ext cx="314775" cy="3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6850" y="2486538"/>
            <a:ext cx="374475" cy="3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6700" y="3779125"/>
            <a:ext cx="314775" cy="3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9175" y="1328563"/>
            <a:ext cx="314775" cy="3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9325" y="2510275"/>
            <a:ext cx="314775" cy="3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99475" y="3779125"/>
            <a:ext cx="374475" cy="3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/>
          <p:nvPr/>
        </p:nvSpPr>
        <p:spPr>
          <a:xfrm>
            <a:off x="4332050" y="1373300"/>
            <a:ext cx="3319500" cy="28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3EB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6"/>
          <p:cNvGrpSpPr/>
          <p:nvPr/>
        </p:nvGrpSpPr>
        <p:grpSpPr>
          <a:xfrm>
            <a:off x="1492437" y="1278263"/>
            <a:ext cx="2385716" cy="763378"/>
            <a:chOff x="1687412" y="1259138"/>
            <a:chExt cx="2385716" cy="763378"/>
          </a:xfrm>
        </p:grpSpPr>
        <p:sp>
          <p:nvSpPr>
            <p:cNvPr id="325" name="Google Shape;325;p26"/>
            <p:cNvSpPr/>
            <p:nvPr/>
          </p:nvSpPr>
          <p:spPr>
            <a:xfrm flipH="1">
              <a:off x="3701652" y="1259138"/>
              <a:ext cx="371475" cy="400922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3493008" y="1408176"/>
              <a:ext cx="467246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687412" y="1364646"/>
              <a:ext cx="2014081" cy="657870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91440" marR="36576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Team Member Availability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1492436" y="2397689"/>
            <a:ext cx="2385716" cy="758603"/>
            <a:chOff x="1687411" y="2378564"/>
            <a:chExt cx="2385716" cy="758603"/>
          </a:xfrm>
        </p:grpSpPr>
        <p:sp>
          <p:nvSpPr>
            <p:cNvPr id="329" name="Google Shape;329;p26"/>
            <p:cNvSpPr/>
            <p:nvPr/>
          </p:nvSpPr>
          <p:spPr>
            <a:xfrm flipH="1">
              <a:off x="3701652" y="2378564"/>
              <a:ext cx="371475" cy="400922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3493008" y="2523744"/>
              <a:ext cx="467246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 flipH="1">
              <a:off x="1687411" y="2479297"/>
              <a:ext cx="2014081" cy="657870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91440" marR="36576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Academic Calendar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32" name="Google Shape;332;p26"/>
          <p:cNvGrpSpPr/>
          <p:nvPr/>
        </p:nvGrpSpPr>
        <p:grpSpPr>
          <a:xfrm>
            <a:off x="1492436" y="3517114"/>
            <a:ext cx="2385716" cy="753828"/>
            <a:chOff x="1687411" y="3497989"/>
            <a:chExt cx="2385716" cy="753828"/>
          </a:xfrm>
        </p:grpSpPr>
        <p:sp>
          <p:nvSpPr>
            <p:cNvPr id="333" name="Google Shape;333;p26"/>
            <p:cNvSpPr/>
            <p:nvPr/>
          </p:nvSpPr>
          <p:spPr>
            <a:xfrm flipH="1">
              <a:off x="3701652" y="3497989"/>
              <a:ext cx="371475" cy="400922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 flipH="1">
              <a:off x="3493008" y="3630168"/>
              <a:ext cx="467246" cy="50413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 flipH="1">
              <a:off x="1687411" y="3593947"/>
              <a:ext cx="2014081" cy="657870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91440" marR="36576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Budget Constraint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pic>
        <p:nvPicPr>
          <p:cNvPr id="336" name="Google Shape;3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700" y="1514900"/>
            <a:ext cx="2524200" cy="25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6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other restrictions exist?</a:t>
            </a:r>
            <a:endParaRPr b="1" sz="3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8" name="Google Shape;3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150" y="3727487"/>
            <a:ext cx="333100" cy="3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150" y="2612837"/>
            <a:ext cx="333100" cy="3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9150" y="1491062"/>
            <a:ext cx="333100" cy="3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ctrTitle"/>
          </p:nvPr>
        </p:nvSpPr>
        <p:spPr>
          <a:xfrm>
            <a:off x="311700" y="744575"/>
            <a:ext cx="8520600" cy="20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other features and functionalities could we add in the future?</a:t>
            </a:r>
            <a:endParaRPr b="1" sz="3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6" name="Google Shape;346;p27"/>
          <p:cNvSpPr txBox="1"/>
          <p:nvPr>
            <p:ph idx="1" type="subTitle"/>
          </p:nvPr>
        </p:nvSpPr>
        <p:spPr>
          <a:xfrm>
            <a:off x="311700" y="2672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Evolutionary Requirements</a:t>
            </a:r>
            <a:endParaRPr i="1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47" name="Google Shape;3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34648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8"/>
          <p:cNvGrpSpPr/>
          <p:nvPr/>
        </p:nvGrpSpPr>
        <p:grpSpPr>
          <a:xfrm>
            <a:off x="515586" y="1389205"/>
            <a:ext cx="2403517" cy="1461945"/>
            <a:chOff x="515586" y="1389205"/>
            <a:chExt cx="2403517" cy="1461945"/>
          </a:xfrm>
        </p:grpSpPr>
        <p:grpSp>
          <p:nvGrpSpPr>
            <p:cNvPr id="353" name="Google Shape;353;p28"/>
            <p:cNvGrpSpPr/>
            <p:nvPr/>
          </p:nvGrpSpPr>
          <p:grpSpPr>
            <a:xfrm>
              <a:off x="515586" y="1389205"/>
              <a:ext cx="2403517" cy="1461945"/>
              <a:chOff x="515586" y="1389205"/>
              <a:chExt cx="2403517" cy="1461945"/>
            </a:xfrm>
          </p:grpSpPr>
          <p:grpSp>
            <p:nvGrpSpPr>
              <p:cNvPr id="354" name="Google Shape;354;p28"/>
              <p:cNvGrpSpPr/>
              <p:nvPr/>
            </p:nvGrpSpPr>
            <p:grpSpPr>
              <a:xfrm>
                <a:off x="515586" y="1389205"/>
                <a:ext cx="2403517" cy="1461853"/>
                <a:chOff x="418750" y="1200475"/>
                <a:chExt cx="2511250" cy="1537175"/>
              </a:xfrm>
            </p:grpSpPr>
            <p:sp>
              <p:nvSpPr>
                <p:cNvPr id="355" name="Google Shape;355;p28"/>
                <p:cNvSpPr/>
                <p:nvPr/>
              </p:nvSpPr>
              <p:spPr>
                <a:xfrm>
                  <a:off x="766100" y="1556550"/>
                  <a:ext cx="2163900" cy="1181100"/>
                </a:xfrm>
                <a:prstGeom prst="foldedCorner">
                  <a:avLst>
                    <a:gd fmla="val 16667" name="adj"/>
                  </a:avLst>
                </a:prstGeom>
                <a:solidFill>
                  <a:srgbClr val="74D3DC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rotWithShape="0" algn="bl" dir="5400000" dist="19050">
                    <a:srgbClr val="4F97A3">
                      <a:alpha val="95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8"/>
                <p:cNvSpPr/>
                <p:nvPr/>
              </p:nvSpPr>
              <p:spPr>
                <a:xfrm>
                  <a:off x="418750" y="1200475"/>
                  <a:ext cx="696000" cy="696000"/>
                </a:xfrm>
                <a:prstGeom prst="foldedCorner">
                  <a:avLst>
                    <a:gd fmla="val 16667" name="adj"/>
                  </a:avLst>
                </a:prstGeom>
                <a:solidFill>
                  <a:srgbClr val="74D3DC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rotWithShape="0" algn="bl" dir="5400000" dist="19050">
                    <a:srgbClr val="4F97A3">
                      <a:alpha val="95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7" name="Google Shape;357;p28"/>
              <p:cNvSpPr txBox="1"/>
              <p:nvPr/>
            </p:nvSpPr>
            <p:spPr>
              <a:xfrm>
                <a:off x="849300" y="1715050"/>
                <a:ext cx="2069700" cy="11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2200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Heart Monitor</a:t>
                </a:r>
                <a:endParaRPr b="1" sz="22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</p:grpSp>
        <p:grpSp>
          <p:nvGrpSpPr>
            <p:cNvPr id="358" name="Google Shape;358;p28"/>
            <p:cNvGrpSpPr/>
            <p:nvPr/>
          </p:nvGrpSpPr>
          <p:grpSpPr>
            <a:xfrm>
              <a:off x="683100" y="1582405"/>
              <a:ext cx="325724" cy="273268"/>
              <a:chOff x="4155525" y="1723630"/>
              <a:chExt cx="325724" cy="273268"/>
            </a:xfrm>
          </p:grpSpPr>
          <p:sp>
            <p:nvSpPr>
              <p:cNvPr id="359" name="Google Shape;359;p28"/>
              <p:cNvSpPr/>
              <p:nvPr/>
            </p:nvSpPr>
            <p:spPr>
              <a:xfrm>
                <a:off x="4170797" y="1794447"/>
                <a:ext cx="262471" cy="202451"/>
              </a:xfrm>
              <a:custGeom>
                <a:rect b="b" l="l" r="r" t="t"/>
                <a:pathLst>
                  <a:path extrusionOk="0" h="1498" w="1942">
                    <a:moveTo>
                      <a:pt x="988" y="1"/>
                    </a:moveTo>
                    <a:lnTo>
                      <a:pt x="900" y="704"/>
                    </a:lnTo>
                    <a:cubicBezTo>
                      <a:pt x="896" y="732"/>
                      <a:pt x="876" y="754"/>
                      <a:pt x="849" y="761"/>
                    </a:cubicBezTo>
                    <a:cubicBezTo>
                      <a:pt x="844" y="763"/>
                      <a:pt x="838" y="763"/>
                      <a:pt x="832" y="763"/>
                    </a:cubicBezTo>
                    <a:cubicBezTo>
                      <a:pt x="812" y="763"/>
                      <a:pt x="792" y="754"/>
                      <a:pt x="779" y="736"/>
                    </a:cubicBezTo>
                    <a:lnTo>
                      <a:pt x="604" y="498"/>
                    </a:lnTo>
                    <a:lnTo>
                      <a:pt x="1" y="499"/>
                    </a:lnTo>
                    <a:cubicBezTo>
                      <a:pt x="146" y="780"/>
                      <a:pt x="476" y="1049"/>
                      <a:pt x="1092" y="1497"/>
                    </a:cubicBezTo>
                    <a:cubicBezTo>
                      <a:pt x="1481" y="1214"/>
                      <a:pt x="1755" y="1003"/>
                      <a:pt x="1942" y="815"/>
                    </a:cubicBezTo>
                    <a:lnTo>
                      <a:pt x="1717" y="815"/>
                    </a:lnTo>
                    <a:cubicBezTo>
                      <a:pt x="1686" y="815"/>
                      <a:pt x="1658" y="793"/>
                      <a:pt x="1651" y="761"/>
                    </a:cubicBezTo>
                    <a:lnTo>
                      <a:pt x="1554" y="283"/>
                    </a:lnTo>
                    <a:lnTo>
                      <a:pt x="1494" y="870"/>
                    </a:lnTo>
                    <a:cubicBezTo>
                      <a:pt x="1490" y="901"/>
                      <a:pt x="1467" y="925"/>
                      <a:pt x="1434" y="929"/>
                    </a:cubicBezTo>
                    <a:cubicBezTo>
                      <a:pt x="1431" y="929"/>
                      <a:pt x="1428" y="930"/>
                      <a:pt x="1425" y="930"/>
                    </a:cubicBezTo>
                    <a:cubicBezTo>
                      <a:pt x="1397" y="930"/>
                      <a:pt x="1373" y="912"/>
                      <a:pt x="1363" y="885"/>
                    </a:cubicBezTo>
                    <a:lnTo>
                      <a:pt x="1266" y="617"/>
                    </a:lnTo>
                    <a:lnTo>
                      <a:pt x="1241" y="979"/>
                    </a:lnTo>
                    <a:cubicBezTo>
                      <a:pt x="1239" y="1014"/>
                      <a:pt x="1211" y="1041"/>
                      <a:pt x="1176" y="1041"/>
                    </a:cubicBezTo>
                    <a:lnTo>
                      <a:pt x="1174" y="1041"/>
                    </a:lnTo>
                    <a:cubicBezTo>
                      <a:pt x="1139" y="1041"/>
                      <a:pt x="1111" y="1016"/>
                      <a:pt x="1107" y="981"/>
                    </a:cubicBez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4155525" y="1723630"/>
                <a:ext cx="325724" cy="202451"/>
              </a:xfrm>
              <a:custGeom>
                <a:rect b="b" l="l" r="r" t="t"/>
                <a:pathLst>
                  <a:path extrusionOk="0" h="1498" w="2410">
                    <a:moveTo>
                      <a:pt x="652" y="1"/>
                    </a:moveTo>
                    <a:cubicBezTo>
                      <a:pt x="503" y="1"/>
                      <a:pt x="359" y="47"/>
                      <a:pt x="256" y="127"/>
                    </a:cubicBezTo>
                    <a:cubicBezTo>
                      <a:pt x="37" y="295"/>
                      <a:pt x="1" y="570"/>
                      <a:pt x="31" y="770"/>
                    </a:cubicBezTo>
                    <a:cubicBezTo>
                      <a:pt x="41" y="834"/>
                      <a:pt x="58" y="894"/>
                      <a:pt x="81" y="953"/>
                    </a:cubicBezTo>
                    <a:lnTo>
                      <a:pt x="719" y="953"/>
                    </a:lnTo>
                    <a:cubicBezTo>
                      <a:pt x="740" y="953"/>
                      <a:pt x="761" y="963"/>
                      <a:pt x="773" y="981"/>
                    </a:cubicBezTo>
                    <a:lnTo>
                      <a:pt x="948" y="1218"/>
                    </a:lnTo>
                    <a:lnTo>
                      <a:pt x="1036" y="515"/>
                    </a:lnTo>
                    <a:cubicBezTo>
                      <a:pt x="1041" y="481"/>
                      <a:pt x="1069" y="457"/>
                      <a:pt x="1104" y="457"/>
                    </a:cubicBezTo>
                    <a:cubicBezTo>
                      <a:pt x="1139" y="457"/>
                      <a:pt x="1167" y="482"/>
                      <a:pt x="1170" y="516"/>
                    </a:cubicBezTo>
                    <a:lnTo>
                      <a:pt x="1290" y="1497"/>
                    </a:lnTo>
                    <a:lnTo>
                      <a:pt x="1313" y="1134"/>
                    </a:lnTo>
                    <a:cubicBezTo>
                      <a:pt x="1316" y="1103"/>
                      <a:pt x="1340" y="1077"/>
                      <a:pt x="1372" y="1073"/>
                    </a:cubicBezTo>
                    <a:cubicBezTo>
                      <a:pt x="1375" y="1072"/>
                      <a:pt x="1379" y="1072"/>
                      <a:pt x="1382" y="1072"/>
                    </a:cubicBezTo>
                    <a:cubicBezTo>
                      <a:pt x="1410" y="1072"/>
                      <a:pt x="1435" y="1090"/>
                      <a:pt x="1444" y="1117"/>
                    </a:cubicBezTo>
                    <a:lnTo>
                      <a:pt x="1542" y="1385"/>
                    </a:lnTo>
                    <a:lnTo>
                      <a:pt x="1602" y="799"/>
                    </a:lnTo>
                    <a:cubicBezTo>
                      <a:pt x="1606" y="765"/>
                      <a:pt x="1633" y="740"/>
                      <a:pt x="1667" y="739"/>
                    </a:cubicBezTo>
                    <a:cubicBezTo>
                      <a:pt x="1668" y="739"/>
                      <a:pt x="1668" y="739"/>
                      <a:pt x="1669" y="739"/>
                    </a:cubicBezTo>
                    <a:cubicBezTo>
                      <a:pt x="1703" y="739"/>
                      <a:pt x="1729" y="760"/>
                      <a:pt x="1736" y="793"/>
                    </a:cubicBezTo>
                    <a:lnTo>
                      <a:pt x="1833" y="1271"/>
                    </a:lnTo>
                    <a:lnTo>
                      <a:pt x="2120" y="1270"/>
                    </a:lnTo>
                    <a:cubicBezTo>
                      <a:pt x="2272" y="1101"/>
                      <a:pt x="2351" y="947"/>
                      <a:pt x="2378" y="770"/>
                    </a:cubicBezTo>
                    <a:cubicBezTo>
                      <a:pt x="2409" y="570"/>
                      <a:pt x="2372" y="295"/>
                      <a:pt x="2153" y="127"/>
                    </a:cubicBezTo>
                    <a:cubicBezTo>
                      <a:pt x="2050" y="47"/>
                      <a:pt x="1906" y="1"/>
                      <a:pt x="1757" y="1"/>
                    </a:cubicBezTo>
                    <a:cubicBezTo>
                      <a:pt x="1551" y="1"/>
                      <a:pt x="1336" y="89"/>
                      <a:pt x="1205" y="301"/>
                    </a:cubicBezTo>
                    <a:cubicBezTo>
                      <a:pt x="1074" y="89"/>
                      <a:pt x="858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1" name="Google Shape;361;p28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are the evolutionary requirements?</a:t>
            </a:r>
            <a:endParaRPr b="1" sz="3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311700" y="810525"/>
            <a:ext cx="85206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Here’s what we have in the pipeline so far…</a:t>
            </a:r>
            <a:endParaRPr sz="2300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363" name="Google Shape;363;p28"/>
          <p:cNvGrpSpPr/>
          <p:nvPr/>
        </p:nvGrpSpPr>
        <p:grpSpPr>
          <a:xfrm>
            <a:off x="6157186" y="1389205"/>
            <a:ext cx="2403517" cy="1461945"/>
            <a:chOff x="3370248" y="1389155"/>
            <a:chExt cx="2403517" cy="1461945"/>
          </a:xfrm>
        </p:grpSpPr>
        <p:grpSp>
          <p:nvGrpSpPr>
            <p:cNvPr id="364" name="Google Shape;364;p28"/>
            <p:cNvGrpSpPr/>
            <p:nvPr/>
          </p:nvGrpSpPr>
          <p:grpSpPr>
            <a:xfrm>
              <a:off x="3370248" y="1389155"/>
              <a:ext cx="2403517" cy="1461853"/>
              <a:chOff x="418750" y="1200475"/>
              <a:chExt cx="2511250" cy="1537175"/>
            </a:xfrm>
          </p:grpSpPr>
          <p:sp>
            <p:nvSpPr>
              <p:cNvPr id="365" name="Google Shape;365;p28"/>
              <p:cNvSpPr/>
              <p:nvPr/>
            </p:nvSpPr>
            <p:spPr>
              <a:xfrm>
                <a:off x="766100" y="1556550"/>
                <a:ext cx="2163900" cy="1181100"/>
              </a:xfrm>
              <a:prstGeom prst="foldedCorner">
                <a:avLst>
                  <a:gd fmla="val 16667" name="adj"/>
                </a:avLst>
              </a:prstGeom>
              <a:solidFill>
                <a:srgbClr val="74D3DC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28600" rotWithShape="0" algn="bl" dir="5400000" dist="19050">
                  <a:srgbClr val="4F97A3">
                    <a:alpha val="9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418750" y="1200475"/>
                <a:ext cx="696000" cy="696000"/>
              </a:xfrm>
              <a:prstGeom prst="foldedCorner">
                <a:avLst>
                  <a:gd fmla="val 16667" name="adj"/>
                </a:avLst>
              </a:prstGeom>
              <a:solidFill>
                <a:srgbClr val="74D3DC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28600" rotWithShape="0" algn="bl" dir="5400000" dist="19050">
                  <a:srgbClr val="4F97A3">
                    <a:alpha val="9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" name="Google Shape;367;p28"/>
            <p:cNvSpPr txBox="1"/>
            <p:nvPr/>
          </p:nvSpPr>
          <p:spPr>
            <a:xfrm>
              <a:off x="3703963" y="1715000"/>
              <a:ext cx="2069700" cy="11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Therapy Scheduling</a:t>
              </a:r>
              <a:endParaRPr b="1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68" name="Google Shape;368;p28"/>
          <p:cNvGrpSpPr/>
          <p:nvPr/>
        </p:nvGrpSpPr>
        <p:grpSpPr>
          <a:xfrm>
            <a:off x="3336386" y="1389205"/>
            <a:ext cx="2403517" cy="1461945"/>
            <a:chOff x="515586" y="3322730"/>
            <a:chExt cx="2403517" cy="1461945"/>
          </a:xfrm>
        </p:grpSpPr>
        <p:grpSp>
          <p:nvGrpSpPr>
            <p:cNvPr id="369" name="Google Shape;369;p28"/>
            <p:cNvGrpSpPr/>
            <p:nvPr/>
          </p:nvGrpSpPr>
          <p:grpSpPr>
            <a:xfrm>
              <a:off x="515586" y="3322730"/>
              <a:ext cx="2403517" cy="1461945"/>
              <a:chOff x="515586" y="3322730"/>
              <a:chExt cx="2403517" cy="1461945"/>
            </a:xfrm>
          </p:grpSpPr>
          <p:grpSp>
            <p:nvGrpSpPr>
              <p:cNvPr id="370" name="Google Shape;370;p28"/>
              <p:cNvGrpSpPr/>
              <p:nvPr/>
            </p:nvGrpSpPr>
            <p:grpSpPr>
              <a:xfrm>
                <a:off x="515586" y="3322730"/>
                <a:ext cx="2403517" cy="1461853"/>
                <a:chOff x="418750" y="1200475"/>
                <a:chExt cx="2511250" cy="1537175"/>
              </a:xfrm>
            </p:grpSpPr>
            <p:sp>
              <p:nvSpPr>
                <p:cNvPr id="371" name="Google Shape;371;p28"/>
                <p:cNvSpPr/>
                <p:nvPr/>
              </p:nvSpPr>
              <p:spPr>
                <a:xfrm>
                  <a:off x="766100" y="1556550"/>
                  <a:ext cx="2163900" cy="1181100"/>
                </a:xfrm>
                <a:prstGeom prst="foldedCorner">
                  <a:avLst>
                    <a:gd fmla="val 16667" name="adj"/>
                  </a:avLst>
                </a:prstGeom>
                <a:solidFill>
                  <a:srgbClr val="74D3DC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rotWithShape="0" algn="bl" dir="5400000" dist="19050">
                    <a:srgbClr val="4F97A3">
                      <a:alpha val="95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8"/>
                <p:cNvSpPr/>
                <p:nvPr/>
              </p:nvSpPr>
              <p:spPr>
                <a:xfrm>
                  <a:off x="418750" y="1200475"/>
                  <a:ext cx="696000" cy="696000"/>
                </a:xfrm>
                <a:prstGeom prst="foldedCorner">
                  <a:avLst>
                    <a:gd fmla="val 16667" name="adj"/>
                  </a:avLst>
                </a:prstGeom>
                <a:solidFill>
                  <a:srgbClr val="74D3DC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rotWithShape="0" algn="bl" dir="5400000" dist="19050">
                    <a:srgbClr val="4F97A3">
                      <a:alpha val="95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3" name="Google Shape;373;p28"/>
              <p:cNvSpPr txBox="1"/>
              <p:nvPr/>
            </p:nvSpPr>
            <p:spPr>
              <a:xfrm>
                <a:off x="849300" y="3648575"/>
                <a:ext cx="2069700" cy="11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2200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Sleep</a:t>
                </a:r>
                <a:r>
                  <a:rPr b="1" lang="en" sz="2200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 Monitor</a:t>
                </a:r>
                <a:endParaRPr b="1" sz="22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</p:grpSp>
        <p:grpSp>
          <p:nvGrpSpPr>
            <p:cNvPr id="374" name="Google Shape;374;p28"/>
            <p:cNvGrpSpPr/>
            <p:nvPr/>
          </p:nvGrpSpPr>
          <p:grpSpPr>
            <a:xfrm>
              <a:off x="666866" y="3558216"/>
              <a:ext cx="358181" cy="201942"/>
              <a:chOff x="3623737" y="3376846"/>
              <a:chExt cx="458559" cy="258536"/>
            </a:xfrm>
          </p:grpSpPr>
          <p:sp>
            <p:nvSpPr>
              <p:cNvPr id="375" name="Google Shape;375;p28"/>
              <p:cNvSpPr/>
              <p:nvPr/>
            </p:nvSpPr>
            <p:spPr>
              <a:xfrm>
                <a:off x="3645829" y="3494669"/>
                <a:ext cx="325410" cy="61499"/>
              </a:xfrm>
              <a:custGeom>
                <a:rect b="b" l="l" r="r" t="t"/>
                <a:pathLst>
                  <a:path extrusionOk="0" h="309" w="1635">
                    <a:moveTo>
                      <a:pt x="33" y="1"/>
                    </a:moveTo>
                    <a:cubicBezTo>
                      <a:pt x="15" y="1"/>
                      <a:pt x="1" y="16"/>
                      <a:pt x="1" y="34"/>
                    </a:cubicBezTo>
                    <a:lnTo>
                      <a:pt x="1" y="308"/>
                    </a:lnTo>
                    <a:lnTo>
                      <a:pt x="1634" y="308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3623737" y="3573882"/>
                <a:ext cx="458559" cy="30252"/>
              </a:xfrm>
              <a:custGeom>
                <a:rect b="b" l="l" r="r" t="t"/>
                <a:pathLst>
                  <a:path extrusionOk="0" h="152" w="2304">
                    <a:moveTo>
                      <a:pt x="0" y="0"/>
                    </a:moveTo>
                    <a:lnTo>
                      <a:pt x="0" y="151"/>
                    </a:lnTo>
                    <a:lnTo>
                      <a:pt x="2303" y="151"/>
                    </a:lnTo>
                    <a:lnTo>
                      <a:pt x="23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3993329" y="3376846"/>
                <a:ext cx="66674" cy="179324"/>
              </a:xfrm>
              <a:custGeom>
                <a:rect b="b" l="l" r="r" t="t"/>
                <a:pathLst>
                  <a:path extrusionOk="0" h="901" w="335">
                    <a:moveTo>
                      <a:pt x="93" y="1"/>
                    </a:moveTo>
                    <a:cubicBezTo>
                      <a:pt x="41" y="1"/>
                      <a:pt x="0" y="43"/>
                      <a:pt x="0" y="93"/>
                    </a:cubicBezTo>
                    <a:lnTo>
                      <a:pt x="0" y="900"/>
                    </a:lnTo>
                    <a:lnTo>
                      <a:pt x="335" y="900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3645829" y="3603935"/>
                <a:ext cx="24480" cy="31446"/>
              </a:xfrm>
              <a:custGeom>
                <a:rect b="b" l="l" r="r" t="t"/>
                <a:pathLst>
                  <a:path extrusionOk="0" h="158" w="123">
                    <a:moveTo>
                      <a:pt x="1" y="0"/>
                    </a:moveTo>
                    <a:lnTo>
                      <a:pt x="1" y="157"/>
                    </a:lnTo>
                    <a:lnTo>
                      <a:pt x="122" y="15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4035722" y="3603935"/>
                <a:ext cx="24281" cy="31446"/>
              </a:xfrm>
              <a:custGeom>
                <a:rect b="b" l="l" r="r" t="t"/>
                <a:pathLst>
                  <a:path extrusionOk="0" h="158" w="122">
                    <a:moveTo>
                      <a:pt x="0" y="0"/>
                    </a:moveTo>
                    <a:lnTo>
                      <a:pt x="0" y="157"/>
                    </a:lnTo>
                    <a:lnTo>
                      <a:pt x="122" y="15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3879884" y="3439738"/>
                <a:ext cx="75431" cy="34432"/>
              </a:xfrm>
              <a:custGeom>
                <a:rect b="b" l="l" r="r" t="t"/>
                <a:pathLst>
                  <a:path extrusionOk="0" h="173" w="379">
                    <a:moveTo>
                      <a:pt x="86" y="1"/>
                    </a:moveTo>
                    <a:cubicBezTo>
                      <a:pt x="38" y="1"/>
                      <a:pt x="0" y="39"/>
                      <a:pt x="0" y="87"/>
                    </a:cubicBezTo>
                    <a:cubicBezTo>
                      <a:pt x="0" y="134"/>
                      <a:pt x="38" y="173"/>
                      <a:pt x="86" y="173"/>
                    </a:cubicBezTo>
                    <a:lnTo>
                      <a:pt x="293" y="173"/>
                    </a:lnTo>
                    <a:cubicBezTo>
                      <a:pt x="341" y="173"/>
                      <a:pt x="379" y="134"/>
                      <a:pt x="379" y="87"/>
                    </a:cubicBezTo>
                    <a:cubicBezTo>
                      <a:pt x="379" y="39"/>
                      <a:pt x="341" y="1"/>
                      <a:pt x="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3709915" y="3439738"/>
                <a:ext cx="145887" cy="34432"/>
              </a:xfrm>
              <a:custGeom>
                <a:rect b="b" l="l" r="r" t="t"/>
                <a:pathLst>
                  <a:path extrusionOk="0" h="173" w="733">
                    <a:moveTo>
                      <a:pt x="87" y="1"/>
                    </a:moveTo>
                    <a:cubicBezTo>
                      <a:pt x="39" y="1"/>
                      <a:pt x="0" y="39"/>
                      <a:pt x="0" y="87"/>
                    </a:cubicBezTo>
                    <a:cubicBezTo>
                      <a:pt x="0" y="134"/>
                      <a:pt x="39" y="173"/>
                      <a:pt x="87" y="173"/>
                    </a:cubicBezTo>
                    <a:lnTo>
                      <a:pt x="646" y="173"/>
                    </a:lnTo>
                    <a:cubicBezTo>
                      <a:pt x="694" y="173"/>
                      <a:pt x="733" y="134"/>
                      <a:pt x="733" y="87"/>
                    </a:cubicBezTo>
                    <a:cubicBezTo>
                      <a:pt x="733" y="39"/>
                      <a:pt x="694" y="1"/>
                      <a:pt x="6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734200" y="3035525"/>
            <a:ext cx="2184900" cy="15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Heart rates often correlate to stress levels, so we plan to provide users the ability to </a:t>
            </a:r>
            <a:r>
              <a:rPr b="1" lang="en" sz="12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monitor and track their heart rate</a:t>
            </a: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3555000" y="3035525"/>
            <a:ext cx="2184900" cy="15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Sleep quality and length can be impacted by one’s mental health. As such, it would be beneficial if users could </a:t>
            </a:r>
            <a:r>
              <a:rPr b="1" lang="en" sz="12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track the length and quality of their sleep</a:t>
            </a: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6375800" y="3035525"/>
            <a:ext cx="2184900" cy="15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While our application is designed to help those not seeking mental health care, we would like to</a:t>
            </a:r>
            <a:r>
              <a:rPr b="1" lang="en" sz="12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 provide in-app functionalities for scheduling therapy appointments</a:t>
            </a: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385" name="Google Shape;385;p28"/>
          <p:cNvGrpSpPr/>
          <p:nvPr/>
        </p:nvGrpSpPr>
        <p:grpSpPr>
          <a:xfrm>
            <a:off x="6297707" y="1478159"/>
            <a:ext cx="380450" cy="465438"/>
            <a:chOff x="3745925" y="2780124"/>
            <a:chExt cx="265141" cy="320219"/>
          </a:xfrm>
        </p:grpSpPr>
        <p:sp>
          <p:nvSpPr>
            <p:cNvPr id="386" name="Google Shape;386;p28"/>
            <p:cNvSpPr/>
            <p:nvPr/>
          </p:nvSpPr>
          <p:spPr>
            <a:xfrm>
              <a:off x="3745925" y="2961107"/>
              <a:ext cx="265141" cy="139236"/>
            </a:xfrm>
            <a:custGeom>
              <a:rect b="b" l="l" r="r" t="t"/>
              <a:pathLst>
                <a:path extrusionOk="0" h="1034" w="1969">
                  <a:moveTo>
                    <a:pt x="984" y="103"/>
                  </a:moveTo>
                  <a:cubicBezTo>
                    <a:pt x="1477" y="103"/>
                    <a:pt x="1840" y="448"/>
                    <a:pt x="1863" y="931"/>
                  </a:cubicBezTo>
                  <a:lnTo>
                    <a:pt x="105" y="931"/>
                  </a:lnTo>
                  <a:cubicBezTo>
                    <a:pt x="128" y="448"/>
                    <a:pt x="491" y="103"/>
                    <a:pt x="984" y="103"/>
                  </a:cubicBezTo>
                  <a:close/>
                  <a:moveTo>
                    <a:pt x="984" y="0"/>
                  </a:moveTo>
                  <a:cubicBezTo>
                    <a:pt x="414" y="0"/>
                    <a:pt x="0" y="413"/>
                    <a:pt x="0" y="982"/>
                  </a:cubicBezTo>
                  <a:cubicBezTo>
                    <a:pt x="0" y="1011"/>
                    <a:pt x="23" y="1034"/>
                    <a:pt x="52" y="1034"/>
                  </a:cubicBezTo>
                  <a:lnTo>
                    <a:pt x="1917" y="1034"/>
                  </a:lnTo>
                  <a:cubicBezTo>
                    <a:pt x="1945" y="1034"/>
                    <a:pt x="1968" y="1011"/>
                    <a:pt x="1968" y="982"/>
                  </a:cubicBezTo>
                  <a:cubicBezTo>
                    <a:pt x="1968" y="413"/>
                    <a:pt x="1554" y="0"/>
                    <a:pt x="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797769" y="2780124"/>
              <a:ext cx="161320" cy="161185"/>
            </a:xfrm>
            <a:custGeom>
              <a:rect b="b" l="l" r="r" t="t"/>
              <a:pathLst>
                <a:path extrusionOk="0" h="1197" w="1198">
                  <a:moveTo>
                    <a:pt x="599" y="103"/>
                  </a:moveTo>
                  <a:cubicBezTo>
                    <a:pt x="872" y="103"/>
                    <a:pt x="1094" y="325"/>
                    <a:pt x="1094" y="598"/>
                  </a:cubicBezTo>
                  <a:cubicBezTo>
                    <a:pt x="1094" y="872"/>
                    <a:pt x="872" y="1093"/>
                    <a:pt x="599" y="1093"/>
                  </a:cubicBezTo>
                  <a:cubicBezTo>
                    <a:pt x="326" y="1093"/>
                    <a:pt x="104" y="872"/>
                    <a:pt x="104" y="598"/>
                  </a:cubicBezTo>
                  <a:cubicBezTo>
                    <a:pt x="104" y="325"/>
                    <a:pt x="326" y="103"/>
                    <a:pt x="599" y="103"/>
                  </a:cubicBezTo>
                  <a:close/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7" y="928"/>
                    <a:pt x="1197" y="598"/>
                  </a:cubicBezTo>
                  <a:cubicBezTo>
                    <a:pt x="1197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311700" y="47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Want to see a feature we didn’t show?</a:t>
            </a:r>
            <a:endParaRPr b="1" sz="3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311700" y="917525"/>
            <a:ext cx="85206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Send us your feedback here!</a:t>
            </a:r>
            <a:endParaRPr sz="2300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4" name="Google Shape;3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24" y="1451725"/>
            <a:ext cx="3000349" cy="30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ctrTitle"/>
          </p:nvPr>
        </p:nvSpPr>
        <p:spPr>
          <a:xfrm>
            <a:off x="311700" y="744575"/>
            <a:ext cx="8520600" cy="21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 you for your time!</a:t>
            </a:r>
            <a:endParaRPr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0" name="Google Shape;400;p30"/>
          <p:cNvSpPr txBox="1"/>
          <p:nvPr>
            <p:ph idx="1" type="subTitle"/>
          </p:nvPr>
        </p:nvSpPr>
        <p:spPr>
          <a:xfrm>
            <a:off x="311700" y="2672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Any questions?</a:t>
            </a:r>
            <a:endParaRPr i="1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311700" y="33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Picture this…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311700" y="1051550"/>
            <a:ext cx="35097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Meet</a:t>
            </a:r>
            <a:r>
              <a:rPr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Jacob</a:t>
            </a:r>
            <a:r>
              <a:rPr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600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He’s 26 years old and works as a data entry specialist.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He’s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overworked, underpaid and doesn’t have much free time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 his schedule.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 struggles with his mental health, but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can’t afford to spend the money or take the time off work to see a therapist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24273" r="12314" t="0"/>
          <a:stretch/>
        </p:blipFill>
        <p:spPr>
          <a:xfrm>
            <a:off x="4250050" y="0"/>
            <a:ext cx="4893949" cy="514350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6000000" dist="123825">
              <a:srgbClr val="74D3DC">
                <a:alpha val="6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4773925" y="339800"/>
            <a:ext cx="40584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There’s a lot of people like Jacob.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4773925" y="1384925"/>
            <a:ext cx="40584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 people don’t have the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 time, money, or other resources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needed to seek therapy or other mental health care.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Others just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don’t feel comfortable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seeing a therapist.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 are the people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left behind by more traditional approaches 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mental health care.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9663" r="32084" t="0"/>
          <a:stretch/>
        </p:blipFill>
        <p:spPr>
          <a:xfrm>
            <a:off x="0" y="0"/>
            <a:ext cx="4516751" cy="5188374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16980000" dist="123825">
              <a:srgbClr val="74D3DC">
                <a:alpha val="75000"/>
              </a:srgbClr>
            </a:outerShdw>
          </a:effectLst>
        </p:spPr>
      </p:pic>
      <p:sp>
        <p:nvSpPr>
          <p:cNvPr id="138" name="Google Shape;138;p15"/>
          <p:cNvSpPr txBox="1"/>
          <p:nvPr>
            <p:ph type="title"/>
          </p:nvPr>
        </p:nvSpPr>
        <p:spPr>
          <a:xfrm>
            <a:off x="4773925" y="4090175"/>
            <a:ext cx="40584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Our solution? </a:t>
            </a:r>
            <a:r>
              <a:rPr b="1" lang="en" sz="22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myJournal</a:t>
            </a:r>
            <a:r>
              <a:rPr lang="en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ctrTitle"/>
          </p:nvPr>
        </p:nvSpPr>
        <p:spPr>
          <a:xfrm>
            <a:off x="311700" y="744575"/>
            <a:ext cx="8520600" cy="21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So, what is myJournal?</a:t>
            </a:r>
            <a:endParaRPr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4" name="Google Shape;144;p16"/>
          <p:cNvSpPr txBox="1"/>
          <p:nvPr>
            <p:ph idx="1" type="subTitle"/>
          </p:nvPr>
        </p:nvSpPr>
        <p:spPr>
          <a:xfrm>
            <a:off x="311700" y="2672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 what do we want to do for our users?</a:t>
            </a:r>
            <a:endParaRPr i="1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33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</a:t>
            </a: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hat is myJournal?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1040225"/>
            <a:ext cx="52038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myJournal is a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mental health monitoring webapp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accessible by web browser or mobile app.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It’s designed for people who want to manage their mental health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without the help of a therapist or other professional, whether by choice or by necessity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myJournal intends to go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above and beyond a traditional journal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providing users with information on their trends in mood and integrating with wearable technologies to provide insights about their mental health.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27155" r="29964" t="0"/>
          <a:stretch/>
        </p:blipFill>
        <p:spPr>
          <a:xfrm>
            <a:off x="5835700" y="0"/>
            <a:ext cx="3308301" cy="51435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6000000" dist="123825">
              <a:srgbClr val="74D3DC">
                <a:alpha val="6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capabilities do we need to provide users?</a:t>
            </a:r>
            <a:endParaRPr b="1" sz="3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1700" y="810525"/>
            <a:ext cx="85206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other words, what are the </a:t>
            </a:r>
            <a:r>
              <a:rPr b="1"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functional requirements</a:t>
            </a:r>
            <a:r>
              <a:rPr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?</a:t>
            </a:r>
            <a:endParaRPr sz="2300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785806" y="1820246"/>
            <a:ext cx="513760" cy="2418495"/>
          </a:xfrm>
          <a:custGeom>
            <a:rect b="b" l="l" r="r" t="t"/>
            <a:pathLst>
              <a:path extrusionOk="0" fill="none" h="12489" w="2653">
                <a:moveTo>
                  <a:pt x="0" y="1"/>
                </a:moveTo>
                <a:cubicBezTo>
                  <a:pt x="1642" y="1688"/>
                  <a:pt x="2653" y="3991"/>
                  <a:pt x="2653" y="6531"/>
                </a:cubicBezTo>
                <a:cubicBezTo>
                  <a:pt x="2653" y="8794"/>
                  <a:pt x="1850" y="10870"/>
                  <a:pt x="514" y="12488"/>
                </a:cubicBezTo>
              </a:path>
            </a:pathLst>
          </a:custGeom>
          <a:noFill/>
          <a:ln cap="rnd" cmpd="sng" w="19050">
            <a:solidFill>
              <a:srgbClr val="70C2DF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672284" y="1852391"/>
            <a:ext cx="485487" cy="2467295"/>
          </a:xfrm>
          <a:custGeom>
            <a:rect b="b" l="l" r="r" t="t"/>
            <a:pathLst>
              <a:path extrusionOk="0" fill="none" h="12741" w="2507">
                <a:moveTo>
                  <a:pt x="2506" y="12741"/>
                </a:moveTo>
                <a:cubicBezTo>
                  <a:pt x="951" y="11070"/>
                  <a:pt x="0" y="8828"/>
                  <a:pt x="0" y="6365"/>
                </a:cubicBezTo>
                <a:cubicBezTo>
                  <a:pt x="0" y="3908"/>
                  <a:pt x="947" y="1672"/>
                  <a:pt x="2495" y="1"/>
                </a:cubicBezTo>
              </a:path>
            </a:pathLst>
          </a:custGeom>
          <a:solidFill>
            <a:srgbClr val="7E6CFB"/>
          </a:solidFill>
          <a:ln cap="rnd" cmpd="sng" w="19050">
            <a:solidFill>
              <a:srgbClr val="7E6CFB"/>
            </a:solidFill>
            <a:prstDash val="solid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3650416" y="2249374"/>
            <a:ext cx="1671027" cy="1671393"/>
            <a:chOff x="3736491" y="2044924"/>
            <a:chExt cx="1671027" cy="1671393"/>
          </a:xfrm>
        </p:grpSpPr>
        <p:sp>
          <p:nvSpPr>
            <p:cNvPr id="161" name="Google Shape;161;p18"/>
            <p:cNvSpPr/>
            <p:nvPr/>
          </p:nvSpPr>
          <p:spPr>
            <a:xfrm>
              <a:off x="3736491" y="2044924"/>
              <a:ext cx="1671027" cy="1671393"/>
            </a:xfrm>
            <a:custGeom>
              <a:rect b="b" l="l" r="r" t="t"/>
              <a:pathLst>
                <a:path extrusionOk="0" h="8631" w="8629">
                  <a:moveTo>
                    <a:pt x="4315" y="1"/>
                  </a:moveTo>
                  <a:cubicBezTo>
                    <a:pt x="1932" y="1"/>
                    <a:pt x="0" y="1932"/>
                    <a:pt x="0" y="4315"/>
                  </a:cubicBezTo>
                  <a:cubicBezTo>
                    <a:pt x="0" y="6698"/>
                    <a:pt x="1932" y="8630"/>
                    <a:pt x="4315" y="8630"/>
                  </a:cubicBezTo>
                  <a:cubicBezTo>
                    <a:pt x="6697" y="8630"/>
                    <a:pt x="8629" y="6698"/>
                    <a:pt x="8629" y="4315"/>
                  </a:cubicBezTo>
                  <a:cubicBezTo>
                    <a:pt x="8629" y="1932"/>
                    <a:pt x="6697" y="1"/>
                    <a:pt x="4315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110624" y="2298799"/>
              <a:ext cx="1032361" cy="1417518"/>
            </a:xfrm>
            <a:custGeom>
              <a:rect b="b" l="l" r="r" t="t"/>
              <a:pathLst>
                <a:path extrusionOk="0" h="7320" w="5331">
                  <a:moveTo>
                    <a:pt x="2426" y="0"/>
                  </a:moveTo>
                  <a:cubicBezTo>
                    <a:pt x="1087" y="0"/>
                    <a:pt x="1" y="1007"/>
                    <a:pt x="1" y="2250"/>
                  </a:cubicBezTo>
                  <a:cubicBezTo>
                    <a:pt x="1" y="2616"/>
                    <a:pt x="95" y="2962"/>
                    <a:pt x="263" y="3268"/>
                  </a:cubicBezTo>
                  <a:cubicBezTo>
                    <a:pt x="298" y="3331"/>
                    <a:pt x="336" y="3393"/>
                    <a:pt x="377" y="3454"/>
                  </a:cubicBezTo>
                  <a:cubicBezTo>
                    <a:pt x="460" y="3618"/>
                    <a:pt x="579" y="3907"/>
                    <a:pt x="697" y="4387"/>
                  </a:cubicBezTo>
                  <a:cubicBezTo>
                    <a:pt x="832" y="4937"/>
                    <a:pt x="423" y="6050"/>
                    <a:pt x="141" y="6691"/>
                  </a:cubicBezTo>
                  <a:cubicBezTo>
                    <a:pt x="794" y="7089"/>
                    <a:pt x="1562" y="7319"/>
                    <a:pt x="2383" y="7319"/>
                  </a:cubicBezTo>
                  <a:cubicBezTo>
                    <a:pt x="2707" y="7319"/>
                    <a:pt x="3024" y="7282"/>
                    <a:pt x="3328" y="7214"/>
                  </a:cubicBezTo>
                  <a:cubicBezTo>
                    <a:pt x="3343" y="6550"/>
                    <a:pt x="3414" y="5593"/>
                    <a:pt x="3771" y="5463"/>
                  </a:cubicBezTo>
                  <a:cubicBezTo>
                    <a:pt x="4074" y="5353"/>
                    <a:pt x="4533" y="5382"/>
                    <a:pt x="4719" y="5210"/>
                  </a:cubicBezTo>
                  <a:cubicBezTo>
                    <a:pt x="4905" y="5039"/>
                    <a:pt x="4754" y="4804"/>
                    <a:pt x="4723" y="4653"/>
                  </a:cubicBezTo>
                  <a:cubicBezTo>
                    <a:pt x="4692" y="4501"/>
                    <a:pt x="4852" y="4467"/>
                    <a:pt x="4852" y="4377"/>
                  </a:cubicBezTo>
                  <a:cubicBezTo>
                    <a:pt x="4852" y="4287"/>
                    <a:pt x="4765" y="4293"/>
                    <a:pt x="4771" y="4266"/>
                  </a:cubicBezTo>
                  <a:cubicBezTo>
                    <a:pt x="4776" y="4239"/>
                    <a:pt x="4822" y="4244"/>
                    <a:pt x="4874" y="4198"/>
                  </a:cubicBezTo>
                  <a:cubicBezTo>
                    <a:pt x="4925" y="4151"/>
                    <a:pt x="4879" y="4064"/>
                    <a:pt x="4852" y="3929"/>
                  </a:cubicBezTo>
                  <a:cubicBezTo>
                    <a:pt x="4825" y="3792"/>
                    <a:pt x="4928" y="3760"/>
                    <a:pt x="5102" y="3738"/>
                  </a:cubicBezTo>
                  <a:cubicBezTo>
                    <a:pt x="5276" y="3717"/>
                    <a:pt x="5330" y="3592"/>
                    <a:pt x="5281" y="3483"/>
                  </a:cubicBezTo>
                  <a:cubicBezTo>
                    <a:pt x="5232" y="3374"/>
                    <a:pt x="5005" y="2901"/>
                    <a:pt x="4895" y="2623"/>
                  </a:cubicBezTo>
                  <a:cubicBezTo>
                    <a:pt x="4785" y="2347"/>
                    <a:pt x="4916" y="2318"/>
                    <a:pt x="4916" y="2159"/>
                  </a:cubicBezTo>
                  <a:cubicBezTo>
                    <a:pt x="4916" y="2000"/>
                    <a:pt x="4883" y="1804"/>
                    <a:pt x="4735" y="1449"/>
                  </a:cubicBezTo>
                  <a:cubicBezTo>
                    <a:pt x="4420" y="576"/>
                    <a:pt x="3505" y="0"/>
                    <a:pt x="2426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188472" y="2380712"/>
              <a:ext cx="762604" cy="533699"/>
            </a:xfrm>
            <a:custGeom>
              <a:rect b="b" l="l" r="r" t="t"/>
              <a:pathLst>
                <a:path extrusionOk="0" h="2756" w="3938">
                  <a:moveTo>
                    <a:pt x="2519" y="0"/>
                  </a:moveTo>
                  <a:cubicBezTo>
                    <a:pt x="2374" y="0"/>
                    <a:pt x="2246" y="68"/>
                    <a:pt x="2164" y="174"/>
                  </a:cubicBezTo>
                  <a:cubicBezTo>
                    <a:pt x="2085" y="82"/>
                    <a:pt x="1969" y="24"/>
                    <a:pt x="1838" y="24"/>
                  </a:cubicBezTo>
                  <a:cubicBezTo>
                    <a:pt x="1657" y="24"/>
                    <a:pt x="1502" y="137"/>
                    <a:pt x="1440" y="297"/>
                  </a:cubicBezTo>
                  <a:cubicBezTo>
                    <a:pt x="1382" y="259"/>
                    <a:pt x="1313" y="238"/>
                    <a:pt x="1239" y="238"/>
                  </a:cubicBezTo>
                  <a:cubicBezTo>
                    <a:pt x="1035" y="238"/>
                    <a:pt x="869" y="403"/>
                    <a:pt x="869" y="608"/>
                  </a:cubicBezTo>
                  <a:cubicBezTo>
                    <a:pt x="869" y="639"/>
                    <a:pt x="873" y="669"/>
                    <a:pt x="880" y="697"/>
                  </a:cubicBezTo>
                  <a:cubicBezTo>
                    <a:pt x="846" y="691"/>
                    <a:pt x="812" y="687"/>
                    <a:pt x="777" y="687"/>
                  </a:cubicBezTo>
                  <a:cubicBezTo>
                    <a:pt x="486" y="687"/>
                    <a:pt x="248" y="925"/>
                    <a:pt x="248" y="1216"/>
                  </a:cubicBezTo>
                  <a:cubicBezTo>
                    <a:pt x="248" y="1291"/>
                    <a:pt x="263" y="1360"/>
                    <a:pt x="290" y="1424"/>
                  </a:cubicBezTo>
                  <a:cubicBezTo>
                    <a:pt x="118" y="1511"/>
                    <a:pt x="0" y="1690"/>
                    <a:pt x="0" y="1897"/>
                  </a:cubicBezTo>
                  <a:cubicBezTo>
                    <a:pt x="0" y="2189"/>
                    <a:pt x="237" y="2426"/>
                    <a:pt x="529" y="2426"/>
                  </a:cubicBezTo>
                  <a:cubicBezTo>
                    <a:pt x="552" y="2426"/>
                    <a:pt x="575" y="2424"/>
                    <a:pt x="597" y="2421"/>
                  </a:cubicBezTo>
                  <a:cubicBezTo>
                    <a:pt x="694" y="2606"/>
                    <a:pt x="889" y="2733"/>
                    <a:pt x="1114" y="2733"/>
                  </a:cubicBezTo>
                  <a:cubicBezTo>
                    <a:pt x="1257" y="2733"/>
                    <a:pt x="1389" y="2681"/>
                    <a:pt x="1490" y="2595"/>
                  </a:cubicBezTo>
                  <a:cubicBezTo>
                    <a:pt x="1595" y="2695"/>
                    <a:pt x="1736" y="2756"/>
                    <a:pt x="1891" y="2756"/>
                  </a:cubicBezTo>
                  <a:cubicBezTo>
                    <a:pt x="2171" y="2756"/>
                    <a:pt x="2404" y="2559"/>
                    <a:pt x="2462" y="2297"/>
                  </a:cubicBezTo>
                  <a:cubicBezTo>
                    <a:pt x="2538" y="2330"/>
                    <a:pt x="2622" y="2347"/>
                    <a:pt x="2710" y="2347"/>
                  </a:cubicBezTo>
                  <a:cubicBezTo>
                    <a:pt x="2979" y="2347"/>
                    <a:pt x="3210" y="2183"/>
                    <a:pt x="3308" y="1949"/>
                  </a:cubicBezTo>
                  <a:cubicBezTo>
                    <a:pt x="3340" y="1955"/>
                    <a:pt x="3373" y="1959"/>
                    <a:pt x="3407" y="1959"/>
                  </a:cubicBezTo>
                  <a:cubicBezTo>
                    <a:pt x="3700" y="1959"/>
                    <a:pt x="3937" y="1722"/>
                    <a:pt x="3937" y="1429"/>
                  </a:cubicBezTo>
                  <a:cubicBezTo>
                    <a:pt x="3937" y="1215"/>
                    <a:pt x="3811" y="1031"/>
                    <a:pt x="3628" y="948"/>
                  </a:cubicBezTo>
                  <a:cubicBezTo>
                    <a:pt x="3628" y="945"/>
                    <a:pt x="3629" y="942"/>
                    <a:pt x="3629" y="940"/>
                  </a:cubicBezTo>
                  <a:cubicBezTo>
                    <a:pt x="3664" y="649"/>
                    <a:pt x="3456" y="385"/>
                    <a:pt x="3166" y="351"/>
                  </a:cubicBezTo>
                  <a:cubicBezTo>
                    <a:pt x="3145" y="348"/>
                    <a:pt x="3124" y="347"/>
                    <a:pt x="3103" y="347"/>
                  </a:cubicBezTo>
                  <a:cubicBezTo>
                    <a:pt x="3054" y="347"/>
                    <a:pt x="3006" y="354"/>
                    <a:pt x="2961" y="367"/>
                  </a:cubicBezTo>
                  <a:cubicBezTo>
                    <a:pt x="2922" y="158"/>
                    <a:pt x="2739" y="0"/>
                    <a:pt x="2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8"/>
          <p:cNvSpPr txBox="1"/>
          <p:nvPr/>
        </p:nvSpPr>
        <p:spPr>
          <a:xfrm>
            <a:off x="6785576" y="1539400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journal entries</a:t>
            </a:r>
            <a:endParaRPr b="1"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981524" y="2858241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Edit journal entries</a:t>
            </a:r>
            <a:endParaRPr b="1"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785577" y="4175918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Delete journal entries</a:t>
            </a:r>
            <a:endParaRPr b="1"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937309" y="1539400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Login</a:t>
            </a:r>
            <a:endParaRPr b="1"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38569" y="2857666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Register</a:t>
            </a:r>
            <a:endParaRPr b="1"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931259" y="4180011"/>
            <a:ext cx="125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Journal dashboard</a:t>
            </a:r>
            <a:endParaRPr b="1"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683100" y="2622343"/>
            <a:ext cx="2838757" cy="923711"/>
            <a:chOff x="769175" y="2417893"/>
            <a:chExt cx="2838757" cy="923711"/>
          </a:xfrm>
        </p:grpSpPr>
        <p:sp>
          <p:nvSpPr>
            <p:cNvPr id="171" name="Google Shape;171;p18"/>
            <p:cNvSpPr/>
            <p:nvPr/>
          </p:nvSpPr>
          <p:spPr>
            <a:xfrm>
              <a:off x="3231864" y="2879555"/>
              <a:ext cx="240904" cy="194"/>
            </a:xfrm>
            <a:custGeom>
              <a:rect b="b" l="l" r="r" t="t"/>
              <a:pathLst>
                <a:path extrusionOk="0" fill="none" h="1" w="1244">
                  <a:moveTo>
                    <a:pt x="0" y="1"/>
                  </a:moveTo>
                  <a:lnTo>
                    <a:pt x="1244" y="1"/>
                  </a:lnTo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3472763" y="2812063"/>
              <a:ext cx="135169" cy="135168"/>
            </a:xfrm>
            <a:custGeom>
              <a:rect b="b" l="l" r="r" t="t"/>
              <a:pathLst>
                <a:path extrusionOk="0" fill="none" h="698" w="698">
                  <a:moveTo>
                    <a:pt x="698" y="349"/>
                  </a:moveTo>
                  <a:cubicBezTo>
                    <a:pt x="698" y="542"/>
                    <a:pt x="542" y="698"/>
                    <a:pt x="350" y="698"/>
                  </a:cubicBez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1"/>
                    <a:pt x="350" y="1"/>
                  </a:cubicBezTo>
                  <a:cubicBezTo>
                    <a:pt x="542" y="1"/>
                    <a:pt x="698" y="156"/>
                    <a:pt x="698" y="349"/>
                  </a:cubicBezTo>
                  <a:close/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501011" y="2842374"/>
              <a:ext cx="78623" cy="78622"/>
            </a:xfrm>
            <a:custGeom>
              <a:rect b="b" l="l" r="r" t="t"/>
              <a:pathLst>
                <a:path extrusionOk="0" h="406" w="406">
                  <a:moveTo>
                    <a:pt x="204" y="1"/>
                  </a:moveTo>
                  <a:cubicBezTo>
                    <a:pt x="92" y="1"/>
                    <a:pt x="1" y="91"/>
                    <a:pt x="1" y="203"/>
                  </a:cubicBezTo>
                  <a:cubicBezTo>
                    <a:pt x="1" y="315"/>
                    <a:pt x="92" y="406"/>
                    <a:pt x="204" y="406"/>
                  </a:cubicBezTo>
                  <a:cubicBezTo>
                    <a:pt x="315" y="406"/>
                    <a:pt x="405" y="315"/>
                    <a:pt x="405" y="203"/>
                  </a:cubicBezTo>
                  <a:cubicBezTo>
                    <a:pt x="405" y="91"/>
                    <a:pt x="315" y="1"/>
                    <a:pt x="204" y="1"/>
                  </a:cubicBezTo>
                  <a:close/>
                </a:path>
              </a:pathLst>
            </a:cu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8"/>
            <p:cNvGrpSpPr/>
            <p:nvPr/>
          </p:nvGrpSpPr>
          <p:grpSpPr>
            <a:xfrm>
              <a:off x="769175" y="2417893"/>
              <a:ext cx="2530639" cy="923711"/>
              <a:chOff x="769175" y="2417893"/>
              <a:chExt cx="2530639" cy="923711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2231047" y="2881685"/>
                <a:ext cx="157246" cy="194"/>
              </a:xfrm>
              <a:custGeom>
                <a:rect b="b" l="l" r="r" t="t"/>
                <a:pathLst>
                  <a:path extrusionOk="0" fill="none" h="1" w="812">
                    <a:moveTo>
                      <a:pt x="1" y="0"/>
                    </a:moveTo>
                    <a:lnTo>
                      <a:pt x="811" y="0"/>
                    </a:lnTo>
                  </a:path>
                </a:pathLst>
              </a:custGeom>
              <a:solidFill>
                <a:srgbClr val="74D3DC"/>
              </a:solidFill>
              <a:ln cap="rnd" cmpd="sng" w="19050">
                <a:solidFill>
                  <a:srgbClr val="74D3DC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769175" y="2583077"/>
                <a:ext cx="1463819" cy="597410"/>
              </a:xfrm>
              <a:custGeom>
                <a:rect b="b" l="l" r="r" t="t"/>
                <a:pathLst>
                  <a:path extrusionOk="0" fill="none" h="3085" w="7559">
                    <a:moveTo>
                      <a:pt x="7525" y="1495"/>
                    </a:moveTo>
                    <a:lnTo>
                      <a:pt x="7379" y="1402"/>
                    </a:lnTo>
                    <a:cubicBezTo>
                      <a:pt x="7191" y="1281"/>
                      <a:pt x="7078" y="1073"/>
                      <a:pt x="7078" y="851"/>
                    </a:cubicBezTo>
                    <a:lnTo>
                      <a:pt x="7078" y="414"/>
                    </a:lnTo>
                    <a:cubicBezTo>
                      <a:pt x="7078" y="185"/>
                      <a:pt x="6893" y="0"/>
                      <a:pt x="6665" y="0"/>
                    </a:cubicBezTo>
                    <a:lnTo>
                      <a:pt x="415" y="0"/>
                    </a:lnTo>
                    <a:cubicBezTo>
                      <a:pt x="186" y="0"/>
                      <a:pt x="1" y="185"/>
                      <a:pt x="1" y="414"/>
                    </a:cubicBezTo>
                    <a:lnTo>
                      <a:pt x="1" y="2670"/>
                    </a:lnTo>
                    <a:cubicBezTo>
                      <a:pt x="1" y="2899"/>
                      <a:pt x="186" y="3084"/>
                      <a:pt x="415" y="3084"/>
                    </a:cubicBezTo>
                    <a:lnTo>
                      <a:pt x="6665" y="3084"/>
                    </a:lnTo>
                    <a:cubicBezTo>
                      <a:pt x="6893" y="3084"/>
                      <a:pt x="7078" y="2899"/>
                      <a:pt x="7078" y="2670"/>
                    </a:cubicBezTo>
                    <a:lnTo>
                      <a:pt x="7078" y="2234"/>
                    </a:lnTo>
                    <a:cubicBezTo>
                      <a:pt x="7078" y="2011"/>
                      <a:pt x="7191" y="1803"/>
                      <a:pt x="7379" y="1683"/>
                    </a:cubicBezTo>
                    <a:lnTo>
                      <a:pt x="7525" y="1588"/>
                    </a:lnTo>
                    <a:cubicBezTo>
                      <a:pt x="7559" y="1567"/>
                      <a:pt x="7559" y="1517"/>
                      <a:pt x="7525" y="1495"/>
                    </a:cubicBezTo>
                    <a:close/>
                  </a:path>
                </a:pathLst>
              </a:custGeom>
              <a:solidFill>
                <a:srgbClr val="74D3DC"/>
              </a:solidFill>
              <a:ln cap="rnd" cmpd="sng" w="19050">
                <a:solidFill>
                  <a:srgbClr val="74D3DC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2376092" y="2417893"/>
                <a:ext cx="923722" cy="923711"/>
              </a:xfrm>
              <a:custGeom>
                <a:rect b="b" l="l" r="r" t="t"/>
                <a:pathLst>
                  <a:path extrusionOk="0" h="4770" w="4770">
                    <a:moveTo>
                      <a:pt x="2385" y="0"/>
                    </a:moveTo>
                    <a:cubicBezTo>
                      <a:pt x="1068" y="0"/>
                      <a:pt x="0" y="1068"/>
                      <a:pt x="0" y="2385"/>
                    </a:cubicBezTo>
                    <a:cubicBezTo>
                      <a:pt x="0" y="3702"/>
                      <a:pt x="1068" y="4769"/>
                      <a:pt x="2385" y="4769"/>
                    </a:cubicBezTo>
                    <a:cubicBezTo>
                      <a:pt x="3701" y="4769"/>
                      <a:pt x="4769" y="3702"/>
                      <a:pt x="4769" y="2385"/>
                    </a:cubicBezTo>
                    <a:cubicBezTo>
                      <a:pt x="4769" y="1068"/>
                      <a:pt x="3701" y="0"/>
                      <a:pt x="2385" y="0"/>
                    </a:cubicBezTo>
                    <a:close/>
                  </a:path>
                </a:pathLst>
              </a:custGeom>
              <a:solidFill>
                <a:srgbClr val="74D3DC"/>
              </a:solidFill>
              <a:ln cap="flat" cmpd="sng" w="9525">
                <a:solidFill>
                  <a:srgbClr val="74D3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8"/>
              <p:cNvSpPr txBox="1"/>
              <p:nvPr/>
            </p:nvSpPr>
            <p:spPr>
              <a:xfrm>
                <a:off x="2509161" y="2653106"/>
                <a:ext cx="669600" cy="453000"/>
              </a:xfrm>
              <a:prstGeom prst="rect">
                <a:avLst/>
              </a:prstGeom>
              <a:solidFill>
                <a:srgbClr val="74D3DC"/>
              </a:solidFill>
              <a:ln cap="flat" cmpd="sng" w="9525">
                <a:solidFill>
                  <a:srgbClr val="74D3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02</a:t>
                </a:r>
                <a:endParaRPr sz="26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</p:grpSp>
      </p:grpSp>
      <p:grpSp>
        <p:nvGrpSpPr>
          <p:cNvPr id="179" name="Google Shape;179;p18"/>
          <p:cNvGrpSpPr/>
          <p:nvPr/>
        </p:nvGrpSpPr>
        <p:grpSpPr>
          <a:xfrm>
            <a:off x="879849" y="3940518"/>
            <a:ext cx="2530446" cy="923904"/>
            <a:chOff x="965924" y="3736068"/>
            <a:chExt cx="2530446" cy="923904"/>
          </a:xfrm>
        </p:grpSpPr>
        <p:sp>
          <p:nvSpPr>
            <p:cNvPr id="180" name="Google Shape;180;p18"/>
            <p:cNvSpPr/>
            <p:nvPr/>
          </p:nvSpPr>
          <p:spPr>
            <a:xfrm>
              <a:off x="2427797" y="4197923"/>
              <a:ext cx="156859" cy="194"/>
            </a:xfrm>
            <a:custGeom>
              <a:rect b="b" l="l" r="r" t="t"/>
              <a:pathLst>
                <a:path extrusionOk="0" fill="none" h="1" w="810">
                  <a:moveTo>
                    <a:pt x="0" y="1"/>
                  </a:moveTo>
                  <a:lnTo>
                    <a:pt x="810" y="1"/>
                  </a:lnTo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965924" y="3899508"/>
              <a:ext cx="1463626" cy="597217"/>
            </a:xfrm>
            <a:custGeom>
              <a:rect b="b" l="l" r="r" t="t"/>
              <a:pathLst>
                <a:path extrusionOk="0" fill="none" h="3084" w="7558">
                  <a:moveTo>
                    <a:pt x="7524" y="1495"/>
                  </a:moveTo>
                  <a:lnTo>
                    <a:pt x="7377" y="1401"/>
                  </a:lnTo>
                  <a:cubicBezTo>
                    <a:pt x="7190" y="1280"/>
                    <a:pt x="7077" y="1074"/>
                    <a:pt x="7077" y="850"/>
                  </a:cubicBezTo>
                  <a:lnTo>
                    <a:pt x="7077" y="413"/>
                  </a:lnTo>
                  <a:cubicBezTo>
                    <a:pt x="7077" y="186"/>
                    <a:pt x="6892" y="0"/>
                    <a:pt x="6663" y="0"/>
                  </a:cubicBezTo>
                  <a:lnTo>
                    <a:pt x="413" y="0"/>
                  </a:lnTo>
                  <a:cubicBezTo>
                    <a:pt x="185" y="0"/>
                    <a:pt x="0" y="186"/>
                    <a:pt x="0" y="413"/>
                  </a:cubicBezTo>
                  <a:lnTo>
                    <a:pt x="0" y="2670"/>
                  </a:lnTo>
                  <a:cubicBezTo>
                    <a:pt x="0" y="2898"/>
                    <a:pt x="185" y="3083"/>
                    <a:pt x="413" y="3083"/>
                  </a:cubicBezTo>
                  <a:lnTo>
                    <a:pt x="6663" y="3083"/>
                  </a:lnTo>
                  <a:cubicBezTo>
                    <a:pt x="6892" y="3083"/>
                    <a:pt x="7077" y="2898"/>
                    <a:pt x="7077" y="2670"/>
                  </a:cubicBezTo>
                  <a:lnTo>
                    <a:pt x="7077" y="2233"/>
                  </a:lnTo>
                  <a:cubicBezTo>
                    <a:pt x="7077" y="2010"/>
                    <a:pt x="7190" y="1803"/>
                    <a:pt x="7377" y="1683"/>
                  </a:cubicBezTo>
                  <a:lnTo>
                    <a:pt x="7524" y="1589"/>
                  </a:lnTo>
                  <a:cubicBezTo>
                    <a:pt x="7557" y="1567"/>
                    <a:pt x="7557" y="1517"/>
                    <a:pt x="7524" y="1495"/>
                  </a:cubicBezTo>
                  <a:close/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572454" y="3736068"/>
              <a:ext cx="923916" cy="923904"/>
            </a:xfrm>
            <a:custGeom>
              <a:rect b="b" l="l" r="r" t="t"/>
              <a:pathLst>
                <a:path extrusionOk="0" h="4771" w="4771">
                  <a:moveTo>
                    <a:pt x="2385" y="1"/>
                  </a:moveTo>
                  <a:cubicBezTo>
                    <a:pt x="1069" y="1"/>
                    <a:pt x="1" y="1069"/>
                    <a:pt x="1" y="2386"/>
                  </a:cubicBezTo>
                  <a:cubicBezTo>
                    <a:pt x="1" y="3703"/>
                    <a:pt x="1069" y="4771"/>
                    <a:pt x="2385" y="4771"/>
                  </a:cubicBezTo>
                  <a:cubicBezTo>
                    <a:pt x="3703" y="4771"/>
                    <a:pt x="4771" y="3703"/>
                    <a:pt x="4771" y="2386"/>
                  </a:cubicBezTo>
                  <a:cubicBezTo>
                    <a:pt x="4771" y="1069"/>
                    <a:pt x="3703" y="1"/>
                    <a:pt x="2385" y="1"/>
                  </a:cubicBezTo>
                  <a:close/>
                </a:path>
              </a:pathLst>
            </a:cu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2699633" y="3971674"/>
              <a:ext cx="669600" cy="453000"/>
            </a:xfrm>
            <a:prstGeom prst="rect">
              <a:avLst/>
            </a:pr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03</a:t>
              </a:r>
              <a:endParaRPr sz="2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5561752" y="1303975"/>
            <a:ext cx="2530256" cy="923711"/>
            <a:chOff x="5647827" y="1099525"/>
            <a:chExt cx="2530256" cy="923711"/>
          </a:xfrm>
        </p:grpSpPr>
        <p:sp>
          <p:nvSpPr>
            <p:cNvPr id="185" name="Google Shape;185;p18"/>
            <p:cNvSpPr/>
            <p:nvPr/>
          </p:nvSpPr>
          <p:spPr>
            <a:xfrm>
              <a:off x="6559342" y="1561186"/>
              <a:ext cx="156859" cy="194"/>
            </a:xfrm>
            <a:custGeom>
              <a:rect b="b" l="l" r="r" t="t"/>
              <a:pathLst>
                <a:path extrusionOk="0" fill="none" h="1" w="810">
                  <a:moveTo>
                    <a:pt x="810" y="1"/>
                  </a:moveTo>
                  <a:lnTo>
                    <a:pt x="0" y="1"/>
                  </a:lnTo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714457" y="1262578"/>
              <a:ext cx="1463626" cy="597410"/>
            </a:xfrm>
            <a:custGeom>
              <a:rect b="b" l="l" r="r" t="t"/>
              <a:pathLst>
                <a:path extrusionOk="0" fill="none" h="3085" w="7558">
                  <a:moveTo>
                    <a:pt x="35" y="1496"/>
                  </a:moveTo>
                  <a:lnTo>
                    <a:pt x="181" y="1402"/>
                  </a:lnTo>
                  <a:cubicBezTo>
                    <a:pt x="368" y="1282"/>
                    <a:pt x="481" y="1074"/>
                    <a:pt x="481" y="851"/>
                  </a:cubicBezTo>
                  <a:lnTo>
                    <a:pt x="481" y="415"/>
                  </a:lnTo>
                  <a:cubicBezTo>
                    <a:pt x="481" y="186"/>
                    <a:pt x="666" y="1"/>
                    <a:pt x="895" y="1"/>
                  </a:cubicBezTo>
                  <a:lnTo>
                    <a:pt x="7145" y="1"/>
                  </a:lnTo>
                  <a:cubicBezTo>
                    <a:pt x="7373" y="1"/>
                    <a:pt x="7558" y="186"/>
                    <a:pt x="7558" y="415"/>
                  </a:cubicBezTo>
                  <a:lnTo>
                    <a:pt x="7558" y="2671"/>
                  </a:lnTo>
                  <a:cubicBezTo>
                    <a:pt x="7558" y="2900"/>
                    <a:pt x="7373" y="3085"/>
                    <a:pt x="7145" y="3085"/>
                  </a:cubicBezTo>
                  <a:lnTo>
                    <a:pt x="895" y="3085"/>
                  </a:lnTo>
                  <a:cubicBezTo>
                    <a:pt x="666" y="3085"/>
                    <a:pt x="481" y="2900"/>
                    <a:pt x="481" y="2671"/>
                  </a:cubicBezTo>
                  <a:lnTo>
                    <a:pt x="481" y="2234"/>
                  </a:lnTo>
                  <a:cubicBezTo>
                    <a:pt x="481" y="2012"/>
                    <a:pt x="368" y="1804"/>
                    <a:pt x="181" y="1683"/>
                  </a:cubicBezTo>
                  <a:lnTo>
                    <a:pt x="35" y="1589"/>
                  </a:lnTo>
                  <a:cubicBezTo>
                    <a:pt x="1" y="1567"/>
                    <a:pt x="1" y="1518"/>
                    <a:pt x="35" y="1496"/>
                  </a:cubicBezTo>
                  <a:close/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5647827" y="1099525"/>
              <a:ext cx="923722" cy="923711"/>
            </a:xfrm>
            <a:custGeom>
              <a:rect b="b" l="l" r="r" t="t"/>
              <a:pathLst>
                <a:path extrusionOk="0" h="4770" w="4770">
                  <a:moveTo>
                    <a:pt x="2385" y="0"/>
                  </a:moveTo>
                  <a:cubicBezTo>
                    <a:pt x="1067" y="0"/>
                    <a:pt x="0" y="1068"/>
                    <a:pt x="0" y="2385"/>
                  </a:cubicBezTo>
                  <a:cubicBezTo>
                    <a:pt x="0" y="3702"/>
                    <a:pt x="1067" y="4769"/>
                    <a:pt x="2385" y="4769"/>
                  </a:cubicBezTo>
                  <a:cubicBezTo>
                    <a:pt x="3701" y="4769"/>
                    <a:pt x="4769" y="3702"/>
                    <a:pt x="4769" y="2385"/>
                  </a:cubicBezTo>
                  <a:cubicBezTo>
                    <a:pt x="4769" y="1068"/>
                    <a:pt x="3701" y="0"/>
                    <a:pt x="2385" y="0"/>
                  </a:cubicBezTo>
                  <a:close/>
                </a:path>
              </a:pathLst>
            </a:cu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5774896" y="1334758"/>
              <a:ext cx="669600" cy="453000"/>
            </a:xfrm>
            <a:prstGeom prst="rect">
              <a:avLst/>
            </a:pr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04</a:t>
              </a:r>
              <a:endParaRPr sz="2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5450015" y="2622343"/>
            <a:ext cx="2838742" cy="923711"/>
            <a:chOff x="5536090" y="2417893"/>
            <a:chExt cx="2838742" cy="923711"/>
          </a:xfrm>
        </p:grpSpPr>
        <p:sp>
          <p:nvSpPr>
            <p:cNvPr id="190" name="Google Shape;190;p18"/>
            <p:cNvSpPr/>
            <p:nvPr/>
          </p:nvSpPr>
          <p:spPr>
            <a:xfrm>
              <a:off x="5673981" y="2880523"/>
              <a:ext cx="240904" cy="194"/>
            </a:xfrm>
            <a:custGeom>
              <a:rect b="b" l="l" r="r" t="t"/>
              <a:pathLst>
                <a:path extrusionOk="0" fill="none" h="1" w="1244">
                  <a:moveTo>
                    <a:pt x="1" y="0"/>
                  </a:moveTo>
                  <a:lnTo>
                    <a:pt x="1244" y="0"/>
                  </a:lnTo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6755705" y="2879555"/>
              <a:ext cx="157246" cy="194"/>
            </a:xfrm>
            <a:custGeom>
              <a:rect b="b" l="l" r="r" t="t"/>
              <a:pathLst>
                <a:path extrusionOk="0" fill="none" h="1" w="812">
                  <a:moveTo>
                    <a:pt x="811" y="1"/>
                  </a:moveTo>
                  <a:lnTo>
                    <a:pt x="1" y="1"/>
                  </a:lnTo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911013" y="2581140"/>
              <a:ext cx="1463819" cy="597217"/>
            </a:xfrm>
            <a:custGeom>
              <a:rect b="b" l="l" r="r" t="t"/>
              <a:pathLst>
                <a:path extrusionOk="0" fill="none" h="3084" w="7559">
                  <a:moveTo>
                    <a:pt x="35" y="1495"/>
                  </a:moveTo>
                  <a:lnTo>
                    <a:pt x="180" y="1401"/>
                  </a:lnTo>
                  <a:cubicBezTo>
                    <a:pt x="368" y="1281"/>
                    <a:pt x="482" y="1073"/>
                    <a:pt x="482" y="850"/>
                  </a:cubicBezTo>
                  <a:lnTo>
                    <a:pt x="482" y="414"/>
                  </a:lnTo>
                  <a:cubicBezTo>
                    <a:pt x="482" y="186"/>
                    <a:pt x="667" y="1"/>
                    <a:pt x="895" y="1"/>
                  </a:cubicBezTo>
                  <a:lnTo>
                    <a:pt x="7144" y="1"/>
                  </a:lnTo>
                  <a:cubicBezTo>
                    <a:pt x="7373" y="1"/>
                    <a:pt x="7558" y="186"/>
                    <a:pt x="7558" y="414"/>
                  </a:cubicBezTo>
                  <a:lnTo>
                    <a:pt x="7558" y="2670"/>
                  </a:lnTo>
                  <a:cubicBezTo>
                    <a:pt x="7558" y="2899"/>
                    <a:pt x="7373" y="3084"/>
                    <a:pt x="7144" y="3084"/>
                  </a:cubicBezTo>
                  <a:lnTo>
                    <a:pt x="895" y="3084"/>
                  </a:lnTo>
                  <a:cubicBezTo>
                    <a:pt x="667" y="3084"/>
                    <a:pt x="482" y="2899"/>
                    <a:pt x="482" y="2670"/>
                  </a:cubicBezTo>
                  <a:lnTo>
                    <a:pt x="482" y="2233"/>
                  </a:lnTo>
                  <a:cubicBezTo>
                    <a:pt x="482" y="2011"/>
                    <a:pt x="368" y="1803"/>
                    <a:pt x="180" y="1682"/>
                  </a:cubicBezTo>
                  <a:lnTo>
                    <a:pt x="35" y="1589"/>
                  </a:lnTo>
                  <a:cubicBezTo>
                    <a:pt x="0" y="1567"/>
                    <a:pt x="0" y="1517"/>
                    <a:pt x="35" y="1495"/>
                  </a:cubicBezTo>
                  <a:close/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5844189" y="2417893"/>
              <a:ext cx="923722" cy="923711"/>
            </a:xfrm>
            <a:custGeom>
              <a:rect b="b" l="l" r="r" t="t"/>
              <a:pathLst>
                <a:path extrusionOk="0" h="4770" w="4770">
                  <a:moveTo>
                    <a:pt x="2385" y="0"/>
                  </a:moveTo>
                  <a:cubicBezTo>
                    <a:pt x="1069" y="0"/>
                    <a:pt x="1" y="1068"/>
                    <a:pt x="1" y="2385"/>
                  </a:cubicBezTo>
                  <a:cubicBezTo>
                    <a:pt x="1" y="3702"/>
                    <a:pt x="1069" y="4769"/>
                    <a:pt x="2385" y="4769"/>
                  </a:cubicBezTo>
                  <a:cubicBezTo>
                    <a:pt x="3702" y="4769"/>
                    <a:pt x="4770" y="3702"/>
                    <a:pt x="4770" y="2385"/>
                  </a:cubicBezTo>
                  <a:cubicBezTo>
                    <a:pt x="4770" y="1068"/>
                    <a:pt x="3702" y="0"/>
                    <a:pt x="2385" y="0"/>
                  </a:cubicBezTo>
                  <a:close/>
                </a:path>
              </a:pathLst>
            </a:cu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5536090" y="2814189"/>
              <a:ext cx="135169" cy="135168"/>
            </a:xfrm>
            <a:custGeom>
              <a:rect b="b" l="l" r="r" t="t"/>
              <a:pathLst>
                <a:path extrusionOk="0" fill="none" h="698" w="698">
                  <a:moveTo>
                    <a:pt x="698" y="349"/>
                  </a:moveTo>
                  <a:cubicBezTo>
                    <a:pt x="698" y="542"/>
                    <a:pt x="541" y="698"/>
                    <a:pt x="349" y="698"/>
                  </a:cubicBezTo>
                  <a:cubicBezTo>
                    <a:pt x="156" y="698"/>
                    <a:pt x="0" y="542"/>
                    <a:pt x="0" y="349"/>
                  </a:cubicBezTo>
                  <a:cubicBezTo>
                    <a:pt x="0" y="157"/>
                    <a:pt x="156" y="0"/>
                    <a:pt x="349" y="0"/>
                  </a:cubicBezTo>
                  <a:cubicBezTo>
                    <a:pt x="541" y="0"/>
                    <a:pt x="698" y="157"/>
                    <a:pt x="698" y="349"/>
                  </a:cubicBezTo>
                  <a:close/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5564363" y="2842374"/>
              <a:ext cx="78623" cy="78622"/>
            </a:xfrm>
            <a:custGeom>
              <a:rect b="b" l="l" r="r" t="t"/>
              <a:pathLst>
                <a:path extrusionOk="0" h="406" w="406">
                  <a:moveTo>
                    <a:pt x="203" y="1"/>
                  </a:moveTo>
                  <a:cubicBezTo>
                    <a:pt x="92" y="1"/>
                    <a:pt x="1" y="91"/>
                    <a:pt x="1" y="203"/>
                  </a:cubicBezTo>
                  <a:cubicBezTo>
                    <a:pt x="1" y="315"/>
                    <a:pt x="92" y="406"/>
                    <a:pt x="203" y="406"/>
                  </a:cubicBezTo>
                  <a:cubicBezTo>
                    <a:pt x="314" y="406"/>
                    <a:pt x="405" y="315"/>
                    <a:pt x="405" y="203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5965259" y="2653106"/>
              <a:ext cx="669600" cy="453000"/>
            </a:xfrm>
            <a:prstGeom prst="rect">
              <a:avLst/>
            </a:pr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05</a:t>
              </a:r>
              <a:endParaRPr sz="2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5561752" y="3940518"/>
            <a:ext cx="2530256" cy="923904"/>
            <a:chOff x="5647827" y="3736068"/>
            <a:chExt cx="2530256" cy="923904"/>
          </a:xfrm>
        </p:grpSpPr>
        <p:sp>
          <p:nvSpPr>
            <p:cNvPr id="198" name="Google Shape;198;p18"/>
            <p:cNvSpPr/>
            <p:nvPr/>
          </p:nvSpPr>
          <p:spPr>
            <a:xfrm>
              <a:off x="6559342" y="4199085"/>
              <a:ext cx="156859" cy="194"/>
            </a:xfrm>
            <a:custGeom>
              <a:rect b="b" l="l" r="r" t="t"/>
              <a:pathLst>
                <a:path extrusionOk="0" fill="none" h="1" w="810">
                  <a:moveTo>
                    <a:pt x="810" y="1"/>
                  </a:moveTo>
                  <a:lnTo>
                    <a:pt x="0" y="1"/>
                  </a:lnTo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6714457" y="3900670"/>
              <a:ext cx="1463626" cy="597217"/>
            </a:xfrm>
            <a:custGeom>
              <a:rect b="b" l="l" r="r" t="t"/>
              <a:pathLst>
                <a:path extrusionOk="0" fill="none" h="3084" w="7558">
                  <a:moveTo>
                    <a:pt x="35" y="1495"/>
                  </a:moveTo>
                  <a:lnTo>
                    <a:pt x="181" y="1401"/>
                  </a:lnTo>
                  <a:cubicBezTo>
                    <a:pt x="368" y="1281"/>
                    <a:pt x="481" y="1073"/>
                    <a:pt x="481" y="850"/>
                  </a:cubicBezTo>
                  <a:lnTo>
                    <a:pt x="481" y="414"/>
                  </a:lnTo>
                  <a:cubicBezTo>
                    <a:pt x="481" y="186"/>
                    <a:pt x="666" y="1"/>
                    <a:pt x="895" y="1"/>
                  </a:cubicBezTo>
                  <a:lnTo>
                    <a:pt x="7145" y="1"/>
                  </a:lnTo>
                  <a:cubicBezTo>
                    <a:pt x="7373" y="1"/>
                    <a:pt x="7558" y="186"/>
                    <a:pt x="7558" y="414"/>
                  </a:cubicBezTo>
                  <a:lnTo>
                    <a:pt x="7558" y="2670"/>
                  </a:lnTo>
                  <a:cubicBezTo>
                    <a:pt x="7558" y="2898"/>
                    <a:pt x="7373" y="3084"/>
                    <a:pt x="7145" y="3084"/>
                  </a:cubicBezTo>
                  <a:lnTo>
                    <a:pt x="895" y="3084"/>
                  </a:lnTo>
                  <a:cubicBezTo>
                    <a:pt x="666" y="3084"/>
                    <a:pt x="481" y="2898"/>
                    <a:pt x="481" y="2670"/>
                  </a:cubicBezTo>
                  <a:lnTo>
                    <a:pt x="481" y="2233"/>
                  </a:lnTo>
                  <a:cubicBezTo>
                    <a:pt x="481" y="2011"/>
                    <a:pt x="368" y="1803"/>
                    <a:pt x="181" y="1682"/>
                  </a:cubicBezTo>
                  <a:lnTo>
                    <a:pt x="35" y="1589"/>
                  </a:lnTo>
                  <a:cubicBezTo>
                    <a:pt x="1" y="1567"/>
                    <a:pt x="1" y="1517"/>
                    <a:pt x="35" y="1495"/>
                  </a:cubicBezTo>
                  <a:close/>
                </a:path>
              </a:pathLst>
            </a:custGeom>
            <a:solidFill>
              <a:srgbClr val="74D3DC"/>
            </a:solidFill>
            <a:ln cap="rnd" cmpd="sng" w="19050">
              <a:solidFill>
                <a:srgbClr val="74D3DC"/>
              </a:solidFill>
              <a:prstDash val="solid"/>
              <a:miter lim="8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5647827" y="3736068"/>
              <a:ext cx="923722" cy="923904"/>
            </a:xfrm>
            <a:custGeom>
              <a:rect b="b" l="l" r="r" t="t"/>
              <a:pathLst>
                <a:path extrusionOk="0" h="4771" w="4770">
                  <a:moveTo>
                    <a:pt x="2385" y="1"/>
                  </a:moveTo>
                  <a:cubicBezTo>
                    <a:pt x="1067" y="1"/>
                    <a:pt x="0" y="1069"/>
                    <a:pt x="0" y="2386"/>
                  </a:cubicBezTo>
                  <a:cubicBezTo>
                    <a:pt x="0" y="3703"/>
                    <a:pt x="1067" y="4771"/>
                    <a:pt x="2385" y="4771"/>
                  </a:cubicBezTo>
                  <a:cubicBezTo>
                    <a:pt x="3701" y="4771"/>
                    <a:pt x="4769" y="3703"/>
                    <a:pt x="4769" y="2386"/>
                  </a:cubicBezTo>
                  <a:cubicBezTo>
                    <a:pt x="4769" y="1069"/>
                    <a:pt x="3701" y="1"/>
                    <a:pt x="2385" y="1"/>
                  </a:cubicBezTo>
                  <a:close/>
                </a:path>
              </a:pathLst>
            </a:cu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5774896" y="3971674"/>
              <a:ext cx="669600" cy="453000"/>
            </a:xfrm>
            <a:prstGeom prst="rect">
              <a:avLst/>
            </a:pr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06</a:t>
              </a:r>
              <a:endParaRPr sz="2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879849" y="1303975"/>
            <a:ext cx="2530446" cy="923711"/>
            <a:chOff x="965924" y="1099525"/>
            <a:chExt cx="2530446" cy="923711"/>
          </a:xfrm>
        </p:grpSpPr>
        <p:grpSp>
          <p:nvGrpSpPr>
            <p:cNvPr id="203" name="Google Shape;203;p18"/>
            <p:cNvGrpSpPr/>
            <p:nvPr/>
          </p:nvGrpSpPr>
          <p:grpSpPr>
            <a:xfrm>
              <a:off x="965924" y="1099525"/>
              <a:ext cx="2530446" cy="923711"/>
              <a:chOff x="965924" y="1099525"/>
              <a:chExt cx="2530446" cy="923711"/>
            </a:xfrm>
          </p:grpSpPr>
          <p:sp>
            <p:nvSpPr>
              <p:cNvPr id="204" name="Google Shape;204;p18"/>
              <p:cNvSpPr/>
              <p:nvPr/>
            </p:nvSpPr>
            <p:spPr>
              <a:xfrm>
                <a:off x="2427797" y="1561186"/>
                <a:ext cx="156859" cy="194"/>
              </a:xfrm>
              <a:custGeom>
                <a:rect b="b" l="l" r="r" t="t"/>
                <a:pathLst>
                  <a:path extrusionOk="0" fill="none" h="1" w="810">
                    <a:moveTo>
                      <a:pt x="0" y="1"/>
                    </a:moveTo>
                    <a:lnTo>
                      <a:pt x="810" y="1"/>
                    </a:lnTo>
                  </a:path>
                </a:pathLst>
              </a:custGeom>
              <a:solidFill>
                <a:srgbClr val="74D3DC"/>
              </a:solidFill>
              <a:ln cap="rnd" cmpd="sng" w="19050">
                <a:solidFill>
                  <a:srgbClr val="74D3DC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965924" y="1262578"/>
                <a:ext cx="1463626" cy="597410"/>
              </a:xfrm>
              <a:custGeom>
                <a:rect b="b" l="l" r="r" t="t"/>
                <a:pathLst>
                  <a:path extrusionOk="0" fill="none" h="3085" w="7558">
                    <a:moveTo>
                      <a:pt x="7524" y="1496"/>
                    </a:moveTo>
                    <a:lnTo>
                      <a:pt x="7377" y="1402"/>
                    </a:lnTo>
                    <a:cubicBezTo>
                      <a:pt x="7190" y="1282"/>
                      <a:pt x="7077" y="1074"/>
                      <a:pt x="7077" y="851"/>
                    </a:cubicBezTo>
                    <a:lnTo>
                      <a:pt x="7077" y="415"/>
                    </a:lnTo>
                    <a:cubicBezTo>
                      <a:pt x="7077" y="186"/>
                      <a:pt x="6892" y="1"/>
                      <a:pt x="6663" y="1"/>
                    </a:cubicBezTo>
                    <a:lnTo>
                      <a:pt x="413" y="1"/>
                    </a:lnTo>
                    <a:cubicBezTo>
                      <a:pt x="185" y="1"/>
                      <a:pt x="0" y="186"/>
                      <a:pt x="0" y="415"/>
                    </a:cubicBezTo>
                    <a:lnTo>
                      <a:pt x="0" y="2671"/>
                    </a:lnTo>
                    <a:cubicBezTo>
                      <a:pt x="0" y="2900"/>
                      <a:pt x="185" y="3085"/>
                      <a:pt x="413" y="3085"/>
                    </a:cubicBezTo>
                    <a:lnTo>
                      <a:pt x="6663" y="3085"/>
                    </a:lnTo>
                    <a:cubicBezTo>
                      <a:pt x="6892" y="3085"/>
                      <a:pt x="7077" y="2900"/>
                      <a:pt x="7077" y="2671"/>
                    </a:cubicBezTo>
                    <a:lnTo>
                      <a:pt x="7077" y="2234"/>
                    </a:lnTo>
                    <a:cubicBezTo>
                      <a:pt x="7077" y="2012"/>
                      <a:pt x="7190" y="1804"/>
                      <a:pt x="7377" y="1683"/>
                    </a:cubicBezTo>
                    <a:lnTo>
                      <a:pt x="7524" y="1589"/>
                    </a:lnTo>
                    <a:cubicBezTo>
                      <a:pt x="7557" y="1567"/>
                      <a:pt x="7557" y="1518"/>
                      <a:pt x="7524" y="1496"/>
                    </a:cubicBezTo>
                    <a:close/>
                  </a:path>
                </a:pathLst>
              </a:custGeom>
              <a:solidFill>
                <a:srgbClr val="74D3DC"/>
              </a:solidFill>
              <a:ln cap="rnd" cmpd="sng" w="19050">
                <a:solidFill>
                  <a:srgbClr val="74D3DC"/>
                </a:solidFill>
                <a:prstDash val="solid"/>
                <a:miter lim="87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2572454" y="1099525"/>
                <a:ext cx="923916" cy="923711"/>
              </a:xfrm>
              <a:custGeom>
                <a:rect b="b" l="l" r="r" t="t"/>
                <a:pathLst>
                  <a:path extrusionOk="0" h="4770" w="4771">
                    <a:moveTo>
                      <a:pt x="2385" y="0"/>
                    </a:moveTo>
                    <a:cubicBezTo>
                      <a:pt x="1069" y="0"/>
                      <a:pt x="1" y="1068"/>
                      <a:pt x="1" y="2385"/>
                    </a:cubicBezTo>
                    <a:cubicBezTo>
                      <a:pt x="1" y="3702"/>
                      <a:pt x="1069" y="4769"/>
                      <a:pt x="2385" y="4769"/>
                    </a:cubicBezTo>
                    <a:cubicBezTo>
                      <a:pt x="3703" y="4769"/>
                      <a:pt x="4771" y="3702"/>
                      <a:pt x="4771" y="2385"/>
                    </a:cubicBezTo>
                    <a:cubicBezTo>
                      <a:pt x="4771" y="1068"/>
                      <a:pt x="3703" y="0"/>
                      <a:pt x="2385" y="0"/>
                    </a:cubicBezTo>
                    <a:close/>
                  </a:path>
                </a:pathLst>
              </a:custGeom>
              <a:solidFill>
                <a:srgbClr val="74D3DC"/>
              </a:solidFill>
              <a:ln cap="flat" cmpd="sng" w="9525">
                <a:solidFill>
                  <a:srgbClr val="74D3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7" name="Google Shape;207;p18"/>
            <p:cNvSpPr txBox="1"/>
            <p:nvPr/>
          </p:nvSpPr>
          <p:spPr>
            <a:xfrm>
              <a:off x="2699633" y="1334758"/>
              <a:ext cx="669600" cy="453000"/>
            </a:xfrm>
            <a:prstGeom prst="rect">
              <a:avLst/>
            </a:prstGeom>
            <a:solidFill>
              <a:srgbClr val="74D3DC"/>
            </a:solidFill>
            <a:ln cap="flat" cmpd="sng" w="9525">
              <a:solidFill>
                <a:srgbClr val="74D3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01</a:t>
              </a:r>
              <a:endParaRPr sz="2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9"/>
          <p:cNvGrpSpPr/>
          <p:nvPr/>
        </p:nvGrpSpPr>
        <p:grpSpPr>
          <a:xfrm>
            <a:off x="1433673" y="1442317"/>
            <a:ext cx="6276709" cy="1565921"/>
            <a:chOff x="555175" y="1476550"/>
            <a:chExt cx="7491000" cy="1915500"/>
          </a:xfrm>
        </p:grpSpPr>
        <p:sp>
          <p:nvSpPr>
            <p:cNvPr id="213" name="Google Shape;213;p19"/>
            <p:cNvSpPr/>
            <p:nvPr/>
          </p:nvSpPr>
          <p:spPr>
            <a:xfrm>
              <a:off x="555175" y="1476550"/>
              <a:ext cx="4853100" cy="1915500"/>
            </a:xfrm>
            <a:prstGeom prst="round2DiagRect">
              <a:avLst>
                <a:gd fmla="val 16667" name="adj1"/>
                <a:gd fmla="val 23987" name="adj2"/>
              </a:avLst>
            </a:prstGeom>
            <a:solidFill>
              <a:srgbClr val="74D3DC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8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Data Encryption &amp; Security Protocols</a:t>
              </a:r>
              <a:endParaRPr b="1"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5408275" y="1476550"/>
              <a:ext cx="2637900" cy="1915500"/>
            </a:xfrm>
            <a:prstGeom prst="round2DiagRect">
              <a:avLst>
                <a:gd fmla="val 16667" name="adj1"/>
                <a:gd fmla="val 23987" name="adj2"/>
              </a:avLst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pic>
          <p:nvPicPr>
            <p:cNvPr id="215" name="Google Shape;21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88111" y="1795186"/>
              <a:ext cx="1278225" cy="1278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19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other functionalities are necessary?</a:t>
            </a:r>
            <a:endParaRPr b="1" sz="3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311700" y="810525"/>
            <a:ext cx="85206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W</a:t>
            </a:r>
            <a:r>
              <a:rPr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hat are the </a:t>
            </a:r>
            <a:r>
              <a:rPr b="1"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non-</a:t>
            </a:r>
            <a:r>
              <a:rPr b="1"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functional requirements</a:t>
            </a:r>
            <a:r>
              <a:rPr i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?</a:t>
            </a:r>
            <a:endParaRPr sz="2300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311725" y="3328050"/>
            <a:ext cx="85206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Keeping our users’ data safe is crucial, both as a matter of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complying with regulations 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f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o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stering user trust 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our product.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As the project progresses, </a:t>
            </a:r>
            <a:r>
              <a:rPr b="1" lang="en" sz="1600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more non-functional requirements may be discovered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ctrTitle"/>
          </p:nvPr>
        </p:nvSpPr>
        <p:spPr>
          <a:xfrm>
            <a:off x="311700" y="744575"/>
            <a:ext cx="8520600" cy="20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Let’s take a look at some diagrams showing how users may interact with the system.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4" name="Google Shape;224;p20"/>
          <p:cNvSpPr txBox="1"/>
          <p:nvPr>
            <p:ph idx="1" type="subTitle"/>
          </p:nvPr>
        </p:nvSpPr>
        <p:spPr>
          <a:xfrm>
            <a:off x="311700" y="2672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4D3DC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Case Diagrams</a:t>
            </a:r>
            <a:endParaRPr i="1">
              <a:solidFill>
                <a:srgbClr val="74D3D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34648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2DA5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25" y="810525"/>
            <a:ext cx="5067352" cy="418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Case Diagram for System Entry and Dashboard</a:t>
            </a:r>
            <a:endParaRPr b="1" sz="3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