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orizon" charset="1" panose="02000500000000000000"/>
      <p:regular r:id="rId10"/>
    </p:embeddedFont>
    <p:embeddedFont>
      <p:font typeface="Breathing" charset="1" panose="02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382" y="1089446"/>
            <a:ext cx="13578866" cy="1443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782"/>
              </a:lnSpc>
              <a:spcBef>
                <a:spcPct val="0"/>
              </a:spcBef>
            </a:pPr>
            <a:r>
              <a:rPr lang="en-US" sz="8600">
                <a:solidFill>
                  <a:srgbClr val="FFFFFF"/>
                </a:solidFill>
                <a:latin typeface="Breathing"/>
              </a:rPr>
              <a:t>PATROCINADORES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96039" y="1028700"/>
            <a:ext cx="2700723" cy="1846312"/>
          </a:xfrm>
          <a:custGeom>
            <a:avLst/>
            <a:gdLst/>
            <a:ahLst/>
            <a:cxnLst/>
            <a:rect r="r" b="b" t="t" l="l"/>
            <a:pathLst>
              <a:path h="1846312" w="2700723">
                <a:moveTo>
                  <a:pt x="0" y="0"/>
                </a:moveTo>
                <a:lnTo>
                  <a:pt x="2700722" y="0"/>
                </a:lnTo>
                <a:lnTo>
                  <a:pt x="2700722" y="1846312"/>
                </a:lnTo>
                <a:lnTo>
                  <a:pt x="0" y="1846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281737" y="3357661"/>
            <a:ext cx="3762125" cy="5521309"/>
            <a:chOff x="0" y="0"/>
            <a:chExt cx="990848" cy="14541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0848" cy="1454172"/>
            </a:xfrm>
            <a:custGeom>
              <a:avLst/>
              <a:gdLst/>
              <a:ahLst/>
              <a:cxnLst/>
              <a:rect r="r" b="b" t="t" l="l"/>
              <a:pathLst>
                <a:path h="1454172" w="990848">
                  <a:moveTo>
                    <a:pt x="0" y="0"/>
                  </a:moveTo>
                  <a:lnTo>
                    <a:pt x="990848" y="0"/>
                  </a:lnTo>
                  <a:lnTo>
                    <a:pt x="990848" y="1454172"/>
                  </a:lnTo>
                  <a:lnTo>
                    <a:pt x="0" y="1454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990848" cy="153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54126" y="3357661"/>
            <a:ext cx="3762125" cy="5521309"/>
            <a:chOff x="0" y="0"/>
            <a:chExt cx="990848" cy="14541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0848" cy="1454172"/>
            </a:xfrm>
            <a:custGeom>
              <a:avLst/>
              <a:gdLst/>
              <a:ahLst/>
              <a:cxnLst/>
              <a:rect r="r" b="b" t="t" l="l"/>
              <a:pathLst>
                <a:path h="1454172" w="990848">
                  <a:moveTo>
                    <a:pt x="0" y="0"/>
                  </a:moveTo>
                  <a:lnTo>
                    <a:pt x="990848" y="0"/>
                  </a:lnTo>
                  <a:lnTo>
                    <a:pt x="990848" y="1454172"/>
                  </a:lnTo>
                  <a:lnTo>
                    <a:pt x="0" y="1454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990848" cy="153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96156" y="3357661"/>
            <a:ext cx="3762125" cy="5521309"/>
            <a:chOff x="0" y="0"/>
            <a:chExt cx="990848" cy="14541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0848" cy="1454172"/>
            </a:xfrm>
            <a:custGeom>
              <a:avLst/>
              <a:gdLst/>
              <a:ahLst/>
              <a:cxnLst/>
              <a:rect r="r" b="b" t="t" l="l"/>
              <a:pathLst>
                <a:path h="1454172" w="990848">
                  <a:moveTo>
                    <a:pt x="0" y="0"/>
                  </a:moveTo>
                  <a:lnTo>
                    <a:pt x="990848" y="0"/>
                  </a:lnTo>
                  <a:lnTo>
                    <a:pt x="990848" y="1454172"/>
                  </a:lnTo>
                  <a:lnTo>
                    <a:pt x="0" y="1454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90848" cy="153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19135" y="3357661"/>
            <a:ext cx="3762125" cy="5521309"/>
            <a:chOff x="0" y="0"/>
            <a:chExt cx="990848" cy="14541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0848" cy="1454172"/>
            </a:xfrm>
            <a:custGeom>
              <a:avLst/>
              <a:gdLst/>
              <a:ahLst/>
              <a:cxnLst/>
              <a:rect r="r" b="b" t="t" l="l"/>
              <a:pathLst>
                <a:path h="1454172" w="990848">
                  <a:moveTo>
                    <a:pt x="0" y="0"/>
                  </a:moveTo>
                  <a:lnTo>
                    <a:pt x="990848" y="0"/>
                  </a:lnTo>
                  <a:lnTo>
                    <a:pt x="990848" y="1454172"/>
                  </a:lnTo>
                  <a:lnTo>
                    <a:pt x="0" y="14541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0848" cy="153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6964" y="3504200"/>
            <a:ext cx="3470721" cy="2397409"/>
            <a:chOff x="0" y="0"/>
            <a:chExt cx="4627628" cy="3196545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5"/>
            <a:srcRect l="2617" t="0" r="2617" b="0"/>
            <a:stretch>
              <a:fillRect/>
            </a:stretch>
          </p:blipFill>
          <p:spPr>
            <a:xfrm flipH="false" flipV="false">
              <a:off x="0" y="0"/>
              <a:ext cx="4627628" cy="3196545"/>
            </a:xfrm>
            <a:prstGeom prst="rect">
              <a:avLst/>
            </a:prstGeom>
          </p:spPr>
        </p:pic>
      </p:grpSp>
      <p:grpSp>
        <p:nvGrpSpPr>
          <p:cNvPr name="Group 19" id="19"/>
          <p:cNvGrpSpPr/>
          <p:nvPr/>
        </p:nvGrpSpPr>
        <p:grpSpPr>
          <a:xfrm rot="0">
            <a:off x="5535054" y="3486909"/>
            <a:ext cx="3342112" cy="2431992"/>
            <a:chOff x="0" y="0"/>
            <a:chExt cx="4456149" cy="3242656"/>
          </a:xfrm>
        </p:grpSpPr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6"/>
            <a:srcRect l="5510" t="0" r="5510" b="0"/>
            <a:stretch>
              <a:fillRect/>
            </a:stretch>
          </p:blipFill>
          <p:spPr>
            <a:xfrm flipH="false" flipV="false">
              <a:off x="0" y="0"/>
              <a:ext cx="4456149" cy="3242656"/>
            </a:xfrm>
            <a:prstGeom prst="rect">
              <a:avLst/>
            </a:prstGeom>
          </p:spPr>
        </p:pic>
      </p:grpSp>
      <p:grpSp>
        <p:nvGrpSpPr>
          <p:cNvPr name="Group 21" id="21"/>
          <p:cNvGrpSpPr/>
          <p:nvPr/>
        </p:nvGrpSpPr>
        <p:grpSpPr>
          <a:xfrm rot="0">
            <a:off x="9510188" y="3478263"/>
            <a:ext cx="3534060" cy="2449283"/>
            <a:chOff x="0" y="0"/>
            <a:chExt cx="4712080" cy="326571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/>
            <a:srcRect l="3449" t="0" r="3449" b="0"/>
            <a:stretch>
              <a:fillRect/>
            </a:stretch>
          </p:blipFill>
          <p:spPr>
            <a:xfrm flipH="false" flipV="false">
              <a:off x="0" y="0"/>
              <a:ext cx="4712080" cy="3265711"/>
            </a:xfrm>
            <a:prstGeom prst="rect">
              <a:avLst/>
            </a:prstGeom>
          </p:spPr>
        </p:pic>
      </p:grpSp>
      <p:sp>
        <p:nvSpPr>
          <p:cNvPr name="Freeform 23" id="23"/>
          <p:cNvSpPr/>
          <p:nvPr/>
        </p:nvSpPr>
        <p:spPr>
          <a:xfrm flipH="false" flipV="false" rot="0">
            <a:off x="15284258" y="-1376014"/>
            <a:ext cx="4446248" cy="4114800"/>
          </a:xfrm>
          <a:custGeom>
            <a:avLst/>
            <a:gdLst/>
            <a:ahLst/>
            <a:cxnLst/>
            <a:rect r="r" b="b" t="t" l="l"/>
            <a:pathLst>
              <a:path h="4114800" w="4446248">
                <a:moveTo>
                  <a:pt x="0" y="0"/>
                </a:moveTo>
                <a:lnTo>
                  <a:pt x="4446247" y="0"/>
                </a:lnTo>
                <a:lnTo>
                  <a:pt x="4446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222747" y="8461367"/>
            <a:ext cx="3880104" cy="1663595"/>
          </a:xfrm>
          <a:custGeom>
            <a:avLst/>
            <a:gdLst/>
            <a:ahLst/>
            <a:cxnLst/>
            <a:rect r="r" b="b" t="t" l="l"/>
            <a:pathLst>
              <a:path h="1663595" w="3880104">
                <a:moveTo>
                  <a:pt x="0" y="0"/>
                </a:moveTo>
                <a:lnTo>
                  <a:pt x="3880104" y="0"/>
                </a:lnTo>
                <a:lnTo>
                  <a:pt x="3880104" y="1663595"/>
                </a:lnTo>
                <a:lnTo>
                  <a:pt x="0" y="1663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5314187" y="8461367"/>
            <a:ext cx="3880104" cy="1663595"/>
          </a:xfrm>
          <a:custGeom>
            <a:avLst/>
            <a:gdLst/>
            <a:ahLst/>
            <a:cxnLst/>
            <a:rect r="r" b="b" t="t" l="l"/>
            <a:pathLst>
              <a:path h="1663595" w="3880104">
                <a:moveTo>
                  <a:pt x="0" y="0"/>
                </a:moveTo>
                <a:lnTo>
                  <a:pt x="3880104" y="0"/>
                </a:lnTo>
                <a:lnTo>
                  <a:pt x="3880104" y="1663595"/>
                </a:lnTo>
                <a:lnTo>
                  <a:pt x="0" y="1663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9356216" y="8461367"/>
            <a:ext cx="3880104" cy="1663595"/>
          </a:xfrm>
          <a:custGeom>
            <a:avLst/>
            <a:gdLst/>
            <a:ahLst/>
            <a:cxnLst/>
            <a:rect r="r" b="b" t="t" l="l"/>
            <a:pathLst>
              <a:path h="1663595" w="3880104">
                <a:moveTo>
                  <a:pt x="0" y="0"/>
                </a:moveTo>
                <a:lnTo>
                  <a:pt x="3880105" y="0"/>
                </a:lnTo>
                <a:lnTo>
                  <a:pt x="3880105" y="1663595"/>
                </a:lnTo>
                <a:lnTo>
                  <a:pt x="0" y="1663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3379196" y="8461367"/>
            <a:ext cx="3880104" cy="1663595"/>
          </a:xfrm>
          <a:custGeom>
            <a:avLst/>
            <a:gdLst/>
            <a:ahLst/>
            <a:cxnLst/>
            <a:rect r="r" b="b" t="t" l="l"/>
            <a:pathLst>
              <a:path h="1663595" w="3880104">
                <a:moveTo>
                  <a:pt x="0" y="0"/>
                </a:moveTo>
                <a:lnTo>
                  <a:pt x="3880104" y="0"/>
                </a:lnTo>
                <a:lnTo>
                  <a:pt x="3880104" y="1663595"/>
                </a:lnTo>
                <a:lnTo>
                  <a:pt x="0" y="1663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8" id="28"/>
          <p:cNvGrpSpPr/>
          <p:nvPr/>
        </p:nvGrpSpPr>
        <p:grpSpPr>
          <a:xfrm rot="5400000">
            <a:off x="13907735" y="3881620"/>
            <a:ext cx="2784925" cy="1960919"/>
            <a:chOff x="0" y="0"/>
            <a:chExt cx="3713234" cy="2614559"/>
          </a:xfrm>
        </p:grpSpPr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11"/>
            <a:srcRect l="-24992" t="18016" r="-17028" b="18016"/>
            <a:stretch>
              <a:fillRect/>
            </a:stretch>
          </p:blipFill>
          <p:spPr>
            <a:xfrm flipH="false" flipV="false">
              <a:off x="0" y="0"/>
              <a:ext cx="3713234" cy="2614559"/>
            </a:xfrm>
            <a:prstGeom prst="rect">
              <a:avLst/>
            </a:prstGeom>
          </p:spPr>
        </p:pic>
      </p:grpSp>
      <p:grpSp>
        <p:nvGrpSpPr>
          <p:cNvPr name="Group 30" id="30"/>
          <p:cNvGrpSpPr/>
          <p:nvPr/>
        </p:nvGrpSpPr>
        <p:grpSpPr>
          <a:xfrm rot="5400000">
            <a:off x="9743698" y="6654759"/>
            <a:ext cx="3282687" cy="2209800"/>
            <a:chOff x="0" y="0"/>
            <a:chExt cx="4376916" cy="2946400"/>
          </a:xfrm>
        </p:grpSpPr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12"/>
            <a:srcRect l="-26049" t="18021" r="-22501" b="18021"/>
            <a:stretch>
              <a:fillRect/>
            </a:stretch>
          </p:blipFill>
          <p:spPr>
            <a:xfrm flipH="false" flipV="false">
              <a:off x="0" y="0"/>
              <a:ext cx="4376916" cy="2946400"/>
            </a:xfrm>
            <a:prstGeom prst="rect">
              <a:avLst/>
            </a:prstGeom>
          </p:spPr>
        </p:pic>
      </p:grpSp>
      <p:grpSp>
        <p:nvGrpSpPr>
          <p:cNvPr name="Group 32" id="32"/>
          <p:cNvGrpSpPr/>
          <p:nvPr/>
        </p:nvGrpSpPr>
        <p:grpSpPr>
          <a:xfrm rot="5400000">
            <a:off x="5593846" y="6654759"/>
            <a:ext cx="3282687" cy="2209800"/>
            <a:chOff x="0" y="0"/>
            <a:chExt cx="4376916" cy="2946400"/>
          </a:xfrm>
        </p:grpSpPr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13"/>
            <a:srcRect l="-17822" t="19125" r="-28017" b="17955"/>
            <a:stretch>
              <a:fillRect/>
            </a:stretch>
          </p:blipFill>
          <p:spPr>
            <a:xfrm flipH="false" flipV="false">
              <a:off x="0" y="0"/>
              <a:ext cx="4376916" cy="2946400"/>
            </a:xfrm>
            <a:prstGeom prst="rect">
              <a:avLst/>
            </a:prstGeom>
          </p:spPr>
        </p:pic>
      </p:grpSp>
      <p:grpSp>
        <p:nvGrpSpPr>
          <p:cNvPr name="Group 34" id="34"/>
          <p:cNvGrpSpPr/>
          <p:nvPr/>
        </p:nvGrpSpPr>
        <p:grpSpPr>
          <a:xfrm rot="5400000">
            <a:off x="13907735" y="6885378"/>
            <a:ext cx="2784925" cy="1960919"/>
            <a:chOff x="0" y="0"/>
            <a:chExt cx="3713234" cy="2614559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14"/>
            <a:srcRect l="-18939" t="14794" r="-18939" b="14794"/>
            <a:stretch>
              <a:fillRect/>
            </a:stretch>
          </p:blipFill>
          <p:spPr>
            <a:xfrm flipH="false" flipV="false">
              <a:off x="0" y="0"/>
              <a:ext cx="3713234" cy="2614559"/>
            </a:xfrm>
            <a:prstGeom prst="rect">
              <a:avLst/>
            </a:prstGeom>
          </p:spPr>
        </p:pic>
      </p:grpSp>
      <p:sp>
        <p:nvSpPr>
          <p:cNvPr name="TextBox 36" id="36"/>
          <p:cNvSpPr txBox="true"/>
          <p:nvPr/>
        </p:nvSpPr>
        <p:spPr>
          <a:xfrm rot="0">
            <a:off x="1554143" y="2027789"/>
            <a:ext cx="7313498" cy="144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4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Horizon"/>
              </a:rPr>
              <a:t>2023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5319248" y="0"/>
            <a:ext cx="2968752" cy="1494613"/>
          </a:xfrm>
          <a:custGeom>
            <a:avLst/>
            <a:gdLst/>
            <a:ahLst/>
            <a:cxnLst/>
            <a:rect r="r" b="b" t="t" l="l"/>
            <a:pathLst>
              <a:path h="1494613" w="2968752">
                <a:moveTo>
                  <a:pt x="0" y="0"/>
                </a:moveTo>
                <a:lnTo>
                  <a:pt x="2968752" y="0"/>
                </a:lnTo>
                <a:lnTo>
                  <a:pt x="2968752" y="1494613"/>
                </a:lnTo>
                <a:lnTo>
                  <a:pt x="0" y="149461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4677340" y="8932224"/>
            <a:ext cx="3553510" cy="1269051"/>
            <a:chOff x="0" y="0"/>
            <a:chExt cx="6698882" cy="23923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698869" cy="2392553"/>
            </a:xfrm>
            <a:custGeom>
              <a:avLst/>
              <a:gdLst/>
              <a:ahLst/>
              <a:cxnLst/>
              <a:rect r="r" b="b" t="t" l="l"/>
              <a:pathLst>
                <a:path h="2392553" w="6698869">
                  <a:moveTo>
                    <a:pt x="4260088" y="1081532"/>
                  </a:moveTo>
                  <a:lnTo>
                    <a:pt x="4260088" y="1392809"/>
                  </a:lnTo>
                  <a:cubicBezTo>
                    <a:pt x="4260088" y="1392809"/>
                    <a:pt x="3858514" y="1320292"/>
                    <a:pt x="3858514" y="1773174"/>
                  </a:cubicBezTo>
                  <a:lnTo>
                    <a:pt x="3858514" y="2366137"/>
                  </a:lnTo>
                  <a:lnTo>
                    <a:pt x="3563620" y="2366137"/>
                  </a:lnTo>
                  <a:lnTo>
                    <a:pt x="3563620" y="1107694"/>
                  </a:lnTo>
                  <a:lnTo>
                    <a:pt x="3845433" y="1107694"/>
                  </a:lnTo>
                  <a:lnTo>
                    <a:pt x="3845433" y="1291336"/>
                  </a:lnTo>
                  <a:cubicBezTo>
                    <a:pt x="3845433" y="1291336"/>
                    <a:pt x="3971798" y="1081532"/>
                    <a:pt x="4260088" y="1081532"/>
                  </a:cubicBezTo>
                  <a:moveTo>
                    <a:pt x="1643888" y="1769745"/>
                  </a:moveTo>
                  <a:cubicBezTo>
                    <a:pt x="1549654" y="2128139"/>
                    <a:pt x="1223518" y="2392426"/>
                    <a:pt x="835660" y="2392426"/>
                  </a:cubicBezTo>
                  <a:cubicBezTo>
                    <a:pt x="374142" y="2392426"/>
                    <a:pt x="0" y="2018284"/>
                    <a:pt x="0" y="1556766"/>
                  </a:cubicBezTo>
                  <a:cubicBezTo>
                    <a:pt x="0" y="1095248"/>
                    <a:pt x="374142" y="721106"/>
                    <a:pt x="835660" y="721106"/>
                  </a:cubicBezTo>
                  <a:cubicBezTo>
                    <a:pt x="1223645" y="721106"/>
                    <a:pt x="1549781" y="985393"/>
                    <a:pt x="1643888" y="1343787"/>
                  </a:cubicBezTo>
                  <a:lnTo>
                    <a:pt x="1314831" y="1343787"/>
                  </a:lnTo>
                  <a:cubicBezTo>
                    <a:pt x="1233170" y="1160272"/>
                    <a:pt x="1049401" y="1032256"/>
                    <a:pt x="835660" y="1032256"/>
                  </a:cubicBezTo>
                  <a:cubicBezTo>
                    <a:pt x="546100" y="1032256"/>
                    <a:pt x="311277" y="1267079"/>
                    <a:pt x="311277" y="1556639"/>
                  </a:cubicBezTo>
                  <a:cubicBezTo>
                    <a:pt x="311277" y="1846199"/>
                    <a:pt x="546100" y="2081022"/>
                    <a:pt x="835660" y="2081022"/>
                  </a:cubicBezTo>
                  <a:cubicBezTo>
                    <a:pt x="1049401" y="2081022"/>
                    <a:pt x="1233170" y="1953133"/>
                    <a:pt x="1314831" y="1769618"/>
                  </a:cubicBezTo>
                  <a:close/>
                  <a:moveTo>
                    <a:pt x="2817749" y="1081532"/>
                  </a:moveTo>
                  <a:cubicBezTo>
                    <a:pt x="2550160" y="1081532"/>
                    <a:pt x="2315083" y="1203706"/>
                    <a:pt x="2315083" y="1507109"/>
                  </a:cubicBezTo>
                  <a:lnTo>
                    <a:pt x="2609977" y="1507109"/>
                  </a:lnTo>
                  <a:cubicBezTo>
                    <a:pt x="2615692" y="1454658"/>
                    <a:pt x="2630297" y="1330706"/>
                    <a:pt x="2817622" y="1330706"/>
                  </a:cubicBezTo>
                  <a:cubicBezTo>
                    <a:pt x="2971800" y="1330706"/>
                    <a:pt x="3025394" y="1410081"/>
                    <a:pt x="3025394" y="1483360"/>
                  </a:cubicBezTo>
                  <a:cubicBezTo>
                    <a:pt x="3025394" y="1710944"/>
                    <a:pt x="2288667" y="1463167"/>
                    <a:pt x="2288667" y="2031873"/>
                  </a:cubicBezTo>
                  <a:cubicBezTo>
                    <a:pt x="2288667" y="2202688"/>
                    <a:pt x="2404618" y="2392553"/>
                    <a:pt x="2651633" y="2392553"/>
                  </a:cubicBezTo>
                  <a:cubicBezTo>
                    <a:pt x="2923159" y="2392553"/>
                    <a:pt x="3025394" y="2212594"/>
                    <a:pt x="3025394" y="2212594"/>
                  </a:cubicBezTo>
                  <a:lnTo>
                    <a:pt x="3025394" y="2366391"/>
                  </a:lnTo>
                  <a:lnTo>
                    <a:pt x="3320288" y="2366391"/>
                  </a:lnTo>
                  <a:lnTo>
                    <a:pt x="3320288" y="1506982"/>
                  </a:lnTo>
                  <a:cubicBezTo>
                    <a:pt x="3320288" y="1287653"/>
                    <a:pt x="3217672" y="1081405"/>
                    <a:pt x="2817622" y="1081405"/>
                  </a:cubicBezTo>
                  <a:moveTo>
                    <a:pt x="3025394" y="1755013"/>
                  </a:moveTo>
                  <a:cubicBezTo>
                    <a:pt x="3025394" y="1919859"/>
                    <a:pt x="3024251" y="2156841"/>
                    <a:pt x="2734945" y="2156841"/>
                  </a:cubicBezTo>
                  <a:cubicBezTo>
                    <a:pt x="2599055" y="2156841"/>
                    <a:pt x="2583688" y="2057908"/>
                    <a:pt x="2583688" y="2002536"/>
                  </a:cubicBezTo>
                  <a:cubicBezTo>
                    <a:pt x="2583688" y="1866646"/>
                    <a:pt x="2706624" y="1842897"/>
                    <a:pt x="2799080" y="1824609"/>
                  </a:cubicBezTo>
                  <a:cubicBezTo>
                    <a:pt x="2962402" y="1792478"/>
                    <a:pt x="3025394" y="1755013"/>
                    <a:pt x="3025394" y="1755013"/>
                  </a:cubicBezTo>
                  <a:moveTo>
                    <a:pt x="5719699" y="1187704"/>
                  </a:moveTo>
                  <a:lnTo>
                    <a:pt x="5511165" y="979170"/>
                  </a:lnTo>
                  <a:lnTo>
                    <a:pt x="6206363" y="283972"/>
                  </a:lnTo>
                  <a:lnTo>
                    <a:pt x="6414897" y="492506"/>
                  </a:lnTo>
                  <a:close/>
                  <a:moveTo>
                    <a:pt x="5879592" y="1589405"/>
                  </a:moveTo>
                  <a:lnTo>
                    <a:pt x="6698869" y="1589405"/>
                  </a:lnTo>
                  <a:lnTo>
                    <a:pt x="6698869" y="1884299"/>
                  </a:lnTo>
                  <a:lnTo>
                    <a:pt x="5879592" y="1884299"/>
                  </a:lnTo>
                  <a:close/>
                  <a:moveTo>
                    <a:pt x="2091436" y="2366137"/>
                  </a:moveTo>
                  <a:lnTo>
                    <a:pt x="1796542" y="2366137"/>
                  </a:lnTo>
                  <a:lnTo>
                    <a:pt x="1796542" y="747141"/>
                  </a:lnTo>
                  <a:lnTo>
                    <a:pt x="2091436" y="747141"/>
                  </a:lnTo>
                  <a:close/>
                  <a:moveTo>
                    <a:pt x="5109464" y="819277"/>
                  </a:moveTo>
                  <a:lnTo>
                    <a:pt x="4814443" y="819277"/>
                  </a:lnTo>
                  <a:lnTo>
                    <a:pt x="4814443" y="0"/>
                  </a:lnTo>
                  <a:lnTo>
                    <a:pt x="5109464" y="0"/>
                  </a:lnTo>
                  <a:close/>
                  <a:moveTo>
                    <a:pt x="4973320" y="2081022"/>
                  </a:moveTo>
                  <a:cubicBezTo>
                    <a:pt x="4783328" y="2081022"/>
                    <a:pt x="4629150" y="1926971"/>
                    <a:pt x="4629150" y="1736852"/>
                  </a:cubicBezTo>
                  <a:cubicBezTo>
                    <a:pt x="4629150" y="1546733"/>
                    <a:pt x="4783201" y="1392809"/>
                    <a:pt x="4973320" y="1392809"/>
                  </a:cubicBezTo>
                  <a:cubicBezTo>
                    <a:pt x="5163439" y="1392809"/>
                    <a:pt x="5317490" y="1546860"/>
                    <a:pt x="5317490" y="1736852"/>
                  </a:cubicBezTo>
                  <a:cubicBezTo>
                    <a:pt x="5317490" y="1926844"/>
                    <a:pt x="5163439" y="2081022"/>
                    <a:pt x="4973320" y="2081022"/>
                  </a:cubicBezTo>
                  <a:moveTo>
                    <a:pt x="4962017" y="1081532"/>
                  </a:moveTo>
                  <a:cubicBezTo>
                    <a:pt x="4600067" y="1081532"/>
                    <a:pt x="4306570" y="1374902"/>
                    <a:pt x="4306570" y="1736979"/>
                  </a:cubicBezTo>
                  <a:cubicBezTo>
                    <a:pt x="4306570" y="2099056"/>
                    <a:pt x="4600067" y="2392426"/>
                    <a:pt x="4962017" y="2392426"/>
                  </a:cubicBezTo>
                  <a:cubicBezTo>
                    <a:pt x="5323967" y="2392426"/>
                    <a:pt x="5617463" y="2098929"/>
                    <a:pt x="5617463" y="1736979"/>
                  </a:cubicBezTo>
                  <a:cubicBezTo>
                    <a:pt x="5617463" y="1375029"/>
                    <a:pt x="5323967" y="1081532"/>
                    <a:pt x="4962017" y="1081532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5400000">
            <a:off x="1468240" y="6654759"/>
            <a:ext cx="3282687" cy="2209800"/>
            <a:chOff x="0" y="0"/>
            <a:chExt cx="4376916" cy="2946400"/>
          </a:xfrm>
        </p:grpSpPr>
        <p:sp>
          <p:nvSpPr>
            <p:cNvPr name="AutoShape 41" id="41"/>
            <p:cNvSpPr/>
            <p:nvPr/>
          </p:nvSpPr>
          <p:spPr>
            <a:xfrm>
              <a:off x="0" y="0"/>
              <a:ext cx="4376916" cy="2946400"/>
            </a:xfrm>
            <a:prstGeom prst="rect">
              <a:avLst/>
            </a:prstGeom>
            <a:solidFill>
              <a:srgbClr val="EE3124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DAF5rYAer3E</dc:identifier>
  <dcterms:modified xsi:type="dcterms:W3CDTF">2011-08-01T06:04:30Z</dcterms:modified>
  <cp:revision>1</cp:revision>
  <dc:title>TORNEO JUNIOR 2023 REXONA.pptx</dc:title>
</cp:coreProperties>
</file>