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57" r:id="rId11"/>
    <p:sldId id="259" r:id="rId12"/>
    <p:sldId id="271" r:id="rId13"/>
    <p:sldId id="270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6" r:id="rId30"/>
    <p:sldId id="297" r:id="rId31"/>
    <p:sldId id="269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jAKcxslZNlQh3Yp9yXycTzBze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5043A-F809-459F-9706-49BBA81D40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42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81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38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623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5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4" name="Google Shape;24;p16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6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6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6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6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6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6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6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6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6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4" name="Google Shape;34;p16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15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15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812800" y="11538"/>
            <a:ext cx="61849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webservice bằng ngôn ngữ C# với Visual Studio</a:t>
            </a:r>
            <a:endParaRPr sz="3200" b="0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8853" y="4713563"/>
            <a:ext cx="2152094" cy="153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0" y="6334780"/>
            <a:ext cx="61849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Thạc sĩ: Lê Ngọc Hiếu</a:t>
            </a:r>
            <a:endParaRPr sz="2800">
              <a:solidFill>
                <a:srgbClr val="484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2254250" y="1058537"/>
            <a:ext cx="4572000" cy="103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Trường Đại học Giao thông Vận Tải</a:t>
            </a:r>
            <a:endParaRPr sz="2000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Phân hiệu tại TP.HCM</a:t>
            </a:r>
            <a:endParaRPr sz="1400">
              <a:solidFill>
                <a:srgbClr val="7575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Bộ môn Công Nghệ Thông Tin</a:t>
            </a:r>
            <a:endParaRPr sz="1400">
              <a:solidFill>
                <a:srgbClr val="757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869" y="1098353"/>
            <a:ext cx="952381" cy="9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275" y="2061890"/>
            <a:ext cx="413385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Tạo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609598" y="16144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Mở Visual Studio lên.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Create a new project.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Chọn </a:t>
            </a:r>
            <a:r>
              <a:rPr lang="en-US" sz="2600" smtClean="0">
                <a:latin typeface="Times New Roman"/>
                <a:ea typeface="Times New Roman"/>
                <a:cs typeface="Times New Roman"/>
                <a:sym typeface="Times New Roman"/>
              </a:rPr>
              <a:t>ASP.NET Core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Web Application.</a:t>
            </a:r>
            <a:endParaRPr/>
          </a:p>
          <a:p>
            <a:pPr marL="342900" lvl="0" indent="-21082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082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Đặt </a:t>
            </a:r>
            <a:r>
              <a:rPr lang="en-US" sz="2600" smtClean="0">
                <a:latin typeface="Times New Roman"/>
                <a:ea typeface="Times New Roman"/>
                <a:cs typeface="Times New Roman"/>
                <a:sym typeface="Times New Roman"/>
              </a:rPr>
              <a:t>tên, và chọn Web Mvc, Net core 3.1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lang="en-US" sz="260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lang="en-US" sz="260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 smtClean="0">
                <a:latin typeface="Times New Roman"/>
                <a:ea typeface="Times New Roman"/>
                <a:cs typeface="Times New Roman"/>
                <a:sym typeface="Times New Roman"/>
              </a:rPr>
              <a:t>Sau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khi tạo thành công, hãy ấn vào nút IIS Express để chắc chắn là đã tạo thành công .</a:t>
            </a:r>
            <a:endParaRPr/>
          </a:p>
          <a:p>
            <a:pPr marL="342900" lvl="0" indent="-21082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65" y="3222294"/>
            <a:ext cx="4676775" cy="981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7" y="4754329"/>
            <a:ext cx="7659079" cy="924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Tạo </a:t>
            </a: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Employee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95299" y="87617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Chuột phải vào thư mục 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260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ở trong phần </a:t>
            </a:r>
            <a:r>
              <a:rPr lang="en-US" sz="2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Explorer. </a:t>
            </a:r>
            <a:r>
              <a:rPr lang="en-US" sz="26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 </a:t>
            </a:r>
            <a:r>
              <a:rPr lang="en-US" sz="2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-&gt; 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Item…</a:t>
            </a:r>
            <a:endParaRPr/>
          </a:p>
          <a:p>
            <a:pPr marL="342900" lvl="0" indent="-342900">
              <a:buSzPts val="2080"/>
            </a:pPr>
            <a:r>
              <a:rPr lang="en-US" sz="26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Đặt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tên 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6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là: </a:t>
            </a:r>
            <a:r>
              <a:rPr lang="en-US" sz="2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Employee.cs</a:t>
            </a:r>
            <a:r>
              <a:rPr lang="en-US" sz="26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lvl="0" indent="-342900">
              <a:buSzPts val="2080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Mở file </a:t>
            </a:r>
            <a:r>
              <a:rPr lang="en-US" sz="2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Employee.cs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vừa tạo lên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>
              <a:ea typeface="Times New Roman"/>
              <a:cs typeface="Times New Roman"/>
            </a:endParaRPr>
          </a:p>
          <a:p>
            <a:pPr marL="342900" lvl="0" indent="-342900">
              <a:buSzPts val="2080"/>
            </a:pPr>
            <a:r>
              <a:rPr lang="en-US" sz="260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 code như hình: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74" y="3665537"/>
            <a:ext cx="3794125" cy="3097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98" y="121422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 đường dẫn kết nối với cơ sở dữ liệu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98" y="1125153"/>
            <a:ext cx="6347714" cy="3880773"/>
          </a:xfrm>
        </p:spPr>
        <p:txBody>
          <a:bodyPr>
            <a:norm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như hình bên dưới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6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2" y="1810869"/>
            <a:ext cx="7320915" cy="4977511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254260" y="2752165"/>
            <a:ext cx="660140" cy="80682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30A0"/>
                </a:solidFill>
              </a:rPr>
              <a:t>1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17177" y="1810869"/>
            <a:ext cx="708211" cy="584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30A0"/>
                </a:solidFill>
              </a:rPr>
              <a:t>2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134031" y="3127142"/>
            <a:ext cx="527125" cy="431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30A0"/>
                </a:solidFill>
              </a:rPr>
              <a:t>3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221409" y="2387599"/>
            <a:ext cx="2352368" cy="7291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30A0"/>
                </a:solidFill>
              </a:rPr>
              <a:t>Nhập Server Name của Sql Server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245578" y="4685554"/>
            <a:ext cx="490158" cy="720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30A0"/>
                </a:solidFill>
              </a:rPr>
              <a:t>4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685554"/>
            <a:ext cx="1245578" cy="785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30A0"/>
                </a:solidFill>
              </a:rPr>
              <a:t>Chọn Database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97594" y="5667738"/>
            <a:ext cx="753035" cy="64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30A0"/>
                </a:solidFill>
              </a:rPr>
              <a:t>5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6887725" y="4611894"/>
            <a:ext cx="812201" cy="75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30A0"/>
                </a:solidFill>
              </a:rPr>
              <a:t>9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7699926" y="4601838"/>
            <a:ext cx="1233094" cy="84183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7030A0"/>
                </a:solidFill>
              </a:rPr>
              <a:t>Copy dòng này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27002" y="4937759"/>
            <a:ext cx="1925984" cy="129093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1374" y="4948516"/>
            <a:ext cx="2752445" cy="216970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7065" y="2182211"/>
            <a:ext cx="182377" cy="569954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17175" y="3540808"/>
            <a:ext cx="2533454" cy="152653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3621" y="2402641"/>
            <a:ext cx="210072" cy="129093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Tạo Database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95299" y="87617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80"/>
              <a:buChar char="►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Chuột phải vào thư mục 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260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ở trong phần </a:t>
            </a:r>
            <a:r>
              <a:rPr lang="en-US" sz="2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Explorer. </a:t>
            </a:r>
            <a:r>
              <a:rPr lang="en-US" sz="26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 </a:t>
            </a:r>
            <a:r>
              <a:rPr lang="en-US" sz="2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-&gt; 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Item…</a:t>
            </a:r>
            <a:endParaRPr/>
          </a:p>
          <a:p>
            <a:pPr marL="342900" lvl="0" indent="-342900">
              <a:buSzPts val="2080"/>
            </a:pPr>
            <a:r>
              <a:rPr lang="en-US" sz="26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Đặt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tên 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6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là: </a:t>
            </a:r>
            <a:r>
              <a:rPr lang="en-US" sz="2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b.cs</a:t>
            </a:r>
            <a:r>
              <a:rPr lang="en-US" sz="26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lvl="0" indent="-342900">
              <a:buSzPts val="2080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Mở file 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b.cs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vừa tạo lên</a:t>
            </a:r>
            <a:r>
              <a:rPr lang="en-US" sz="260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>
              <a:ea typeface="Times New Roman"/>
              <a:cs typeface="Times New Roman"/>
            </a:endParaRPr>
          </a:p>
          <a:p>
            <a:pPr marL="342900" lvl="0" indent="-342900">
              <a:buSzPts val="2080"/>
            </a:pPr>
            <a:r>
              <a:rPr lang="en-US" sz="260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 code như hình: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84" y="3862387"/>
            <a:ext cx="6144629" cy="27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Viết Database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95299" y="87617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SzPts val="2080"/>
            </a:pPr>
            <a:r>
              <a:rPr lang="en-US" sz="260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 code cấu hình chuỗi kết nối cơ sỡ dữ liệu: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6556"/>
            <a:ext cx="8713021" cy="15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 Database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95299" y="87617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SzPts val="2080"/>
            </a:pPr>
            <a:r>
              <a:rPr lang="en-US" sz="260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 code để lấy dữ liệu: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1921390"/>
            <a:ext cx="6593588" cy="48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Viết Database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95299" y="87617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SzPts val="2080"/>
            </a:pPr>
            <a:r>
              <a:rPr lang="en-US" sz="260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 code để thêm, sửa dữ liệu: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5" y="1498600"/>
            <a:ext cx="57150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Set dữ liệu mặc định cho Employee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495299" y="87617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SzPts val="2080"/>
            </a:pPr>
            <a:endParaRPr lang="en-US" sz="26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buSzPts val="2080"/>
            </a:pPr>
            <a:r>
              <a:rPr lang="en-US" sz="260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 code như hình: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084387"/>
            <a:ext cx="6063354" cy="45069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917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87617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Chuột phải vào thư mục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trong phần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Explorer. 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 phải vào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-&gt; View…-&gt; Razor View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Tạo 2 file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cshtml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và “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 file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Index.cshtml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như sau:</a:t>
            </a:r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271462"/>
            <a:ext cx="7454901" cy="64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Database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1449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lên.</a:t>
            </a: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Chuột phải vào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Database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tên cho Database là </a:t>
            </a: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DemoCRUD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47" y="4376456"/>
            <a:ext cx="6672216" cy="7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 HomeController có sẵn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87617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Chuột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trái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 thư mục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trong phần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Explorer.</a:t>
            </a:r>
          </a:p>
          <a:p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sau:</a:t>
            </a:r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 HomeController có sẵn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22" y="16402"/>
            <a:ext cx="5732465" cy="68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code cho Create View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21" y="838200"/>
            <a:ext cx="68121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 HomeController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68567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đoạn code sau vào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để xử lý dữ liệu với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được sử dụng với </a:t>
            </a:r>
            <a:r>
              <a:rPr lang="en-US" sz="26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để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chống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over-posting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602649"/>
            <a:ext cx="4833238" cy="42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code cho Edit View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762000"/>
            <a:ext cx="6972301" cy="60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 HomeController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68567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đoạn code sau vào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dữ liệu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Edit, Update.</a:t>
            </a:r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" y="1758950"/>
            <a:ext cx="7806603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 HomeController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68567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đoạn code sau vào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để xử lý dữ liệu với </a:t>
            </a:r>
            <a:r>
              <a:rPr lang="en-US" sz="26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Edit, Update.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684337"/>
            <a:ext cx="8145767" cy="51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 HomeController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68567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đoạn code sau vào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để xóa dữ liệu với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Delete.</a:t>
            </a:r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684337"/>
            <a:ext cx="8145767" cy="51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thử và xem thành quả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68567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khi khởi động: sẽ có kết quả như thế này:</a:t>
            </a:r>
          </a:p>
          <a:p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Đừng lo lắng nếu như không thấy gì hết, vì đã có dữ liệu đâu :v</a:t>
            </a:r>
          </a:p>
          <a:p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 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localhost:yyyyy/Home/Create</a:t>
            </a:r>
          </a:p>
          <a:p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yyyyy là cổng của IIS.</a:t>
            </a:r>
          </a:p>
          <a:p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tạo nhân viên sẽ hiện ra: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758252"/>
            <a:ext cx="8445500" cy="9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thử và xem thành quả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9398" y="598526"/>
            <a:ext cx="6347714" cy="4868960"/>
          </a:xfrm>
        </p:spPr>
        <p:txBody>
          <a:bodyPr>
            <a:norm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thêm nhân viên:</a:t>
            </a: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sau khi thêm: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30" y="1218113"/>
            <a:ext cx="3702050" cy="3607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7486"/>
            <a:ext cx="8556625" cy="93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1449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Chuột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 vào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-&gt; New -&gt; Table..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cho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tbl_Employee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99" y="177800"/>
            <a:ext cx="6347713" cy="132080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thử và xem thành quả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9398" y="598526"/>
            <a:ext cx="6347714" cy="4868960"/>
          </a:xfrm>
        </p:spPr>
        <p:txBody>
          <a:bodyPr>
            <a:norm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sửa nhân viên:</a:t>
            </a: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sau khi sửa: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77" y="1101812"/>
            <a:ext cx="3179198" cy="3862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5520666"/>
            <a:ext cx="8832850" cy="9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777" y="992197"/>
            <a:ext cx="5283914" cy="52839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/>
          <p:nvPr/>
        </p:nvSpPr>
        <p:spPr>
          <a:xfrm>
            <a:off x="1097777" y="0"/>
            <a:ext cx="4572000" cy="103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Trường Đại học Giao thông Vận Tải</a:t>
            </a:r>
            <a:endParaRPr sz="2000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Phân hiệu tại TP.HCM</a:t>
            </a:r>
            <a:endParaRPr sz="1400">
              <a:solidFill>
                <a:srgbClr val="7575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Bộ môn Công Nghệ Thông Tin</a:t>
            </a:r>
            <a:endParaRPr sz="1400">
              <a:solidFill>
                <a:srgbClr val="7575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396" y="39816"/>
            <a:ext cx="952381" cy="9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/>
        </p:nvSpPr>
        <p:spPr>
          <a:xfrm>
            <a:off x="381000" y="6334780"/>
            <a:ext cx="61849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843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Thạc sĩ: Lê Ngọc Hiếu</a:t>
            </a:r>
            <a:endParaRPr sz="2800">
              <a:solidFill>
                <a:srgbClr val="4843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4" y="0"/>
            <a:ext cx="8861275" cy="6184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3274" y="4846916"/>
            <a:ext cx="5773226" cy="855384"/>
          </a:xfrm>
          <a:prstGeom prst="rect">
            <a:avLst/>
          </a:prstGeom>
          <a:noFill/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Procedure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1449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Query</a:t>
            </a:r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Script như sau.</a:t>
            </a: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thuộc tính: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7" y="3658856"/>
            <a:ext cx="6326290" cy="15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Procedure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1449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câu lệnh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589676"/>
            <a:ext cx="8354622" cy="26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Procedure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1449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câu lệnh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409194"/>
            <a:ext cx="8308721" cy="33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Procedure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14490"/>
            <a:ext cx="6347714" cy="388077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câu lệnh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964"/>
            <a:ext cx="9043922" cy="32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Procedure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70000"/>
            <a:ext cx="7150102" cy="388077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câu lệnh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khi viết xong, ấn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</a:t>
            </a: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hoặc là nút </a:t>
            </a:r>
            <a:r>
              <a:rPr lang="en-US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endParaRPr lang="en-US" sz="26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8" y="1917700"/>
            <a:ext cx="6766814" cy="41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604</Words>
  <Application>Microsoft Office PowerPoint</Application>
  <PresentationFormat>On-screen Show (4:3)</PresentationFormat>
  <Paragraphs>129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Noto Sans Symbols</vt:lpstr>
      <vt:lpstr>Times New Roman</vt:lpstr>
      <vt:lpstr>Trebuchet MS</vt:lpstr>
      <vt:lpstr>Facet</vt:lpstr>
      <vt:lpstr>PowerPoint Presentation</vt:lpstr>
      <vt:lpstr>Tạo Database</vt:lpstr>
      <vt:lpstr>Tạo Table</vt:lpstr>
      <vt:lpstr>PowerPoint Presentation</vt:lpstr>
      <vt:lpstr>Viết Procedure</vt:lpstr>
      <vt:lpstr>Viết Procedure</vt:lpstr>
      <vt:lpstr>Viết Procedure</vt:lpstr>
      <vt:lpstr>Viết Procedure</vt:lpstr>
      <vt:lpstr>Viết Procedure</vt:lpstr>
      <vt:lpstr>Tạo Project</vt:lpstr>
      <vt:lpstr>Tạo Employee Model</vt:lpstr>
      <vt:lpstr>Lấy đường dẫn kết nối với cơ sở dữ liệu</vt:lpstr>
      <vt:lpstr>Tạo Database Model</vt:lpstr>
      <vt:lpstr>Viết Database Model</vt:lpstr>
      <vt:lpstr>Viết Database Model</vt:lpstr>
      <vt:lpstr>Viết Database Model</vt:lpstr>
      <vt:lpstr>Set dữ liệu mặc định cho Employee Model</vt:lpstr>
      <vt:lpstr>Tạo View</vt:lpstr>
      <vt:lpstr>Tạo View</vt:lpstr>
      <vt:lpstr>Sửa HomeController có sẵn</vt:lpstr>
      <vt:lpstr>Sửa HomeController có sẵn</vt:lpstr>
      <vt:lpstr>Viết code cho Create View</vt:lpstr>
      <vt:lpstr>Sửa HomeController</vt:lpstr>
      <vt:lpstr>Viết code cho Edit View</vt:lpstr>
      <vt:lpstr>Sửa HomeController</vt:lpstr>
      <vt:lpstr>Sửa HomeController</vt:lpstr>
      <vt:lpstr>Sửa HomeController</vt:lpstr>
      <vt:lpstr>Chạy thử và xem thành quả</vt:lpstr>
      <vt:lpstr>Chạy thử và xem thành quả</vt:lpstr>
      <vt:lpstr>Chạy thử và xem thành quả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Tiến Bùi</dc:creator>
  <cp:lastModifiedBy>Tiến Bùi</cp:lastModifiedBy>
  <cp:revision>61</cp:revision>
  <dcterms:created xsi:type="dcterms:W3CDTF">2021-03-03T04:04:47Z</dcterms:created>
  <dcterms:modified xsi:type="dcterms:W3CDTF">2021-03-13T17:21:58Z</dcterms:modified>
</cp:coreProperties>
</file>