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57" r:id="rId4"/>
    <p:sldId id="259" r:id="rId5"/>
    <p:sldId id="274" r:id="rId6"/>
    <p:sldId id="271" r:id="rId7"/>
    <p:sldId id="272" r:id="rId8"/>
    <p:sldId id="27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8" y="3666392"/>
            <a:ext cx="5196254" cy="1283677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BAFBFE-CF38-4C64-9837-F9B8F5325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278" y="5794132"/>
            <a:ext cx="4848765" cy="91855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AB0-F93E-B641-9B12-96D54E27D8A1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905607"/>
            <a:ext cx="1971675" cy="5271356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7733" y="905607"/>
            <a:ext cx="5800725" cy="52713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AB0-F93E-B641-9B12-96D54E27D8A1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948E56-EC85-4888-870E-BBAE0C14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509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6" y="861646"/>
            <a:ext cx="8572500" cy="54600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3533" y="6559062"/>
            <a:ext cx="995729" cy="2989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81121AB0-F93E-B641-9B12-96D54E27D8A1}" type="datetimeFigureOut">
              <a:rPr lang="en-US" smtClean="0"/>
              <a:pPr/>
              <a:t>11/04/2021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147" y="6559062"/>
            <a:ext cx="6873386" cy="298938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9262" y="6550271"/>
            <a:ext cx="703384" cy="298937"/>
          </a:xfrm>
        </p:spPr>
        <p:txBody>
          <a:bodyPr/>
          <a:lstStyle>
            <a:lvl1pPr algn="r">
              <a:defRPr/>
            </a:lvl1pPr>
          </a:lstStyle>
          <a:p>
            <a:fld id="{834A3715-FC91-284B-8702-1BAEDE956E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AB0-F93E-B641-9B12-96D54E27D8A1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46285"/>
            <a:ext cx="3886200" cy="5130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46285"/>
            <a:ext cx="3886200" cy="5130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AB0-F93E-B641-9B12-96D54E27D8A1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AB0-F93E-B641-9B12-96D54E27D8A1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AB0-F93E-B641-9B12-96D54E27D8A1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AB0-F93E-B641-9B12-96D54E27D8A1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AB0-F93E-B641-9B12-96D54E27D8A1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32" y="16976"/>
            <a:ext cx="7526213" cy="5721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987426"/>
            <a:ext cx="4948877" cy="53078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732" y="987425"/>
            <a:ext cx="3271287" cy="53078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1AB0-F93E-B641-9B12-96D54E27D8A1}" type="datetimeFigureOut">
              <a:rPr lang="en-US" smtClean="0"/>
              <a:t>11/04/2021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A3715-FC91-284B-8702-1BAEDE956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732" y="879230"/>
            <a:ext cx="8563706" cy="5512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1121AB0-F93E-B641-9B12-96D54E27D8A1}" type="datetimeFigureOut">
              <a:rPr lang="en-US" smtClean="0"/>
              <a:pPr/>
              <a:t>11/04/2021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34A3715-FC91-284B-8702-1BAEDE956E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66428-A012-4DE7-9781-72AB3F84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5152" y="4724199"/>
            <a:ext cx="6388172" cy="781698"/>
          </a:xfrm>
        </p:spPr>
        <p:txBody>
          <a:bodyPr/>
          <a:lstStyle/>
          <a:p>
            <a:r>
              <a:rPr lang="en-US" sz="2300" b="1" i="0" u="none" strike="noStrike">
                <a:solidFill>
                  <a:srgbClr val="FFFF00"/>
                </a:solidFill>
                <a:effectLst/>
                <a:latin typeface="Times New Roman" panose="02020603050405020304" pitchFamily="18" charset="0"/>
              </a:rPr>
              <a:t>THIẾT KẾ HỆ THỐNG TƯỚI CÂY TỰ ĐỘNG</a:t>
            </a:r>
            <a:endParaRPr lang="en-US" sz="2300" dirty="0">
              <a:solidFill>
                <a:srgbClr val="FFFF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DAF4B7-3B51-4334-9BFD-218DD49D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76302"/>
            <a:ext cx="5218043" cy="7816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Thiết kế hệ thống nhúng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Vũ Huy Thế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FB3839-B715-41C4-94DF-DFDDF25A7A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12196" y="6007875"/>
            <a:ext cx="3031804" cy="918552"/>
          </a:xfrm>
        </p:spPr>
        <p:txBody>
          <a:bodyPr>
            <a:normAutofit fontScale="92500" lnSpcReduction="20000"/>
          </a:bodyPr>
          <a:lstStyle/>
          <a:p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Sinh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viên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Nguyễn Đức Thắng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: 101183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MSV: 10118510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3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AF1B-D99C-40FF-ADE2-F63EC78B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CF73C2DA-AE71-4A4B-954F-F5B7FAED61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68836" y="5077422"/>
            <a:ext cx="561256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EB96C60-F2FA-4A6D-8A39-DE94EB381B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36459" y="2699282"/>
            <a:ext cx="542498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kế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2651E194-E51C-42E5-8489-6D63FAA3FF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81537" y="1575631"/>
            <a:ext cx="51689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90A8986F-B9C0-437B-AFA4-497164D59E7C}"/>
              </a:ext>
            </a:extLst>
          </p:cNvPr>
          <p:cNvGrpSpPr>
            <a:grpSpLocks/>
          </p:cNvGrpSpPr>
          <p:nvPr/>
        </p:nvGrpSpPr>
        <p:grpSpPr bwMode="auto">
          <a:xfrm>
            <a:off x="1864037" y="1664531"/>
            <a:ext cx="381000" cy="381000"/>
            <a:chOff x="2078" y="1680"/>
            <a:chExt cx="1615" cy="1615"/>
          </a:xfrm>
        </p:grpSpPr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31FD3C63-3DF2-4C2D-A0A6-BDD9984BE8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6A4AA0B2-FC20-42EE-94AC-CE5013ACA7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13F3292-C65D-4C39-B21B-C7246092D4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A0A6001-ABBF-4F78-AC33-D2B10153E9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FF7DCE30-3A10-4C1C-9448-87664BAA8F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0CCD89D-AA77-49B1-9D30-BC79AA6677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6CDE1A49-FD4F-4BF0-8F7E-7D1B78254454}"/>
              </a:ext>
            </a:extLst>
          </p:cNvPr>
          <p:cNvGrpSpPr>
            <a:grpSpLocks/>
          </p:cNvGrpSpPr>
          <p:nvPr/>
        </p:nvGrpSpPr>
        <p:grpSpPr bwMode="auto">
          <a:xfrm>
            <a:off x="2431660" y="2805645"/>
            <a:ext cx="381000" cy="381000"/>
            <a:chOff x="2078" y="1680"/>
            <a:chExt cx="1615" cy="1615"/>
          </a:xfrm>
        </p:grpSpPr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41406846-1DAD-439A-96AE-1B60D825F5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82788A5-B9B1-4D0B-8006-48FD253429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44644CE-05A7-4BBC-AE7D-663FEEADEC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B146619C-888C-4870-92D1-DFFA9484E3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B58EE1BA-8602-4538-A5ED-EAC8ADFC23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2BFD3361-6A33-43C2-B5C2-DC6CCB9F7E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5">
            <a:extLst>
              <a:ext uri="{FF2B5EF4-FFF2-40B4-BE49-F238E27FC236}">
                <a16:creationId xmlns:a16="http://schemas.microsoft.com/office/drawing/2014/main" id="{A1159295-FDDC-476B-A8DA-DEA4F38A9E26}"/>
              </a:ext>
            </a:extLst>
          </p:cNvPr>
          <p:cNvGrpSpPr>
            <a:grpSpLocks/>
          </p:cNvGrpSpPr>
          <p:nvPr/>
        </p:nvGrpSpPr>
        <p:grpSpPr bwMode="auto">
          <a:xfrm>
            <a:off x="1864037" y="5153622"/>
            <a:ext cx="381000" cy="381000"/>
            <a:chOff x="2078" y="1680"/>
            <a:chExt cx="1615" cy="1615"/>
          </a:xfrm>
        </p:grpSpPr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0104BB61-AB4C-44E8-B1D1-FF7E7FD508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36621475-AB54-471F-BD35-314C155417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E923F96B-C6FC-4BA9-BC01-1604617756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A7D4135-B6B4-4109-BCE8-A1EBF50C76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E0A64B52-A246-4353-8DBB-50EE4FC3CB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BFBE155F-DC1E-49ED-962A-D61FA74FD9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" name="AutoShape 4">
            <a:extLst>
              <a:ext uri="{FF2B5EF4-FFF2-40B4-BE49-F238E27FC236}">
                <a16:creationId xmlns:a16="http://schemas.microsoft.com/office/drawing/2014/main" id="{537376C1-F0D7-4F47-A7B0-159F0341B1ED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03921" y="1239529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rgbClr val="B3ABE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5">
            <a:extLst>
              <a:ext uri="{FF2B5EF4-FFF2-40B4-BE49-F238E27FC236}">
                <a16:creationId xmlns:a16="http://schemas.microsoft.com/office/drawing/2014/main" id="{CFDB435A-9FFE-49CE-98FB-DE223EC6A855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998313" y="1675297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7">
            <a:extLst>
              <a:ext uri="{FF2B5EF4-FFF2-40B4-BE49-F238E27FC236}">
                <a16:creationId xmlns:a16="http://schemas.microsoft.com/office/drawing/2014/main" id="{A3C24EA8-B30F-4870-93BE-83BA645EC8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90720" y="3867311"/>
            <a:ext cx="5343421" cy="52944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vận hành</a:t>
            </a:r>
          </a:p>
        </p:txBody>
      </p:sp>
      <p:grpSp>
        <p:nvGrpSpPr>
          <p:cNvPr id="30" name="Group 32">
            <a:extLst>
              <a:ext uri="{FF2B5EF4-FFF2-40B4-BE49-F238E27FC236}">
                <a16:creationId xmlns:a16="http://schemas.microsoft.com/office/drawing/2014/main" id="{AC5F7908-9195-475A-9ABB-9E5EFC60AEDE}"/>
              </a:ext>
            </a:extLst>
          </p:cNvPr>
          <p:cNvGrpSpPr>
            <a:grpSpLocks/>
          </p:cNvGrpSpPr>
          <p:nvPr/>
        </p:nvGrpSpPr>
        <p:grpSpPr bwMode="auto">
          <a:xfrm>
            <a:off x="2431660" y="3943722"/>
            <a:ext cx="381000" cy="381000"/>
            <a:chOff x="2078" y="1680"/>
            <a:chExt cx="1615" cy="1615"/>
          </a:xfrm>
        </p:grpSpPr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5CD4F9F6-7D0A-40F5-B417-BFAC011025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88FA637B-C13D-48BB-98A9-B37CB13AEB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5">
              <a:extLst>
                <a:ext uri="{FF2B5EF4-FFF2-40B4-BE49-F238E27FC236}">
                  <a16:creationId xmlns:a16="http://schemas.microsoft.com/office/drawing/2014/main" id="{5D75D65B-C413-47B8-9D49-62268DA00F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8802C9AA-D94C-479F-BCFE-66B3F9869C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Oval 37">
              <a:extLst>
                <a:ext uri="{FF2B5EF4-FFF2-40B4-BE49-F238E27FC236}">
                  <a16:creationId xmlns:a16="http://schemas.microsoft.com/office/drawing/2014/main" id="{27BCA538-4E3D-412C-A078-BF6FAC3BFF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Oval 38">
              <a:extLst>
                <a:ext uri="{FF2B5EF4-FFF2-40B4-BE49-F238E27FC236}">
                  <a16:creationId xmlns:a16="http://schemas.microsoft.com/office/drawing/2014/main" id="{0051F6D7-BA83-4372-BA9A-1DE772399B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9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tưới cây">
            <a:extLst>
              <a:ext uri="{FF2B5EF4-FFF2-40B4-BE49-F238E27FC236}">
                <a16:creationId xmlns:a16="http://schemas.microsoft.com/office/drawing/2014/main" id="{BB4D220C-4767-42AC-8400-E89FA845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42" y="2734811"/>
            <a:ext cx="4599941" cy="30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ưới cây">
            <a:extLst>
              <a:ext uri="{FF2B5EF4-FFF2-40B4-BE49-F238E27FC236}">
                <a16:creationId xmlns:a16="http://schemas.microsoft.com/office/drawing/2014/main" id="{56F5A322-7A66-40C6-903C-6A2F56C1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1087078"/>
            <a:ext cx="4052997" cy="272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tích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732" y="1046285"/>
            <a:ext cx="8519276" cy="5130678"/>
          </a:xfrm>
        </p:spPr>
        <p:txBody>
          <a:bodyPr>
            <a:normAutofit/>
          </a:bodyPr>
          <a:lstStyle/>
          <a:p>
            <a:pPr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 Mô phỏng hoạt </a:t>
            </a:r>
            <a:r>
              <a:rPr lang="en-US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động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hệ thống: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858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Điều khiển hoạt động của máy bơm nước trong các chế độ(Tự động/ Thủ công)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6858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Chế độ cài đặt các thông số ngưỡng: nhiệt độ, độ ẩm.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858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Hiển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thị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trạng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thái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vận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hành, thông tin nhiệt độ độ ẩm.</a:t>
            </a:r>
          </a:p>
          <a:p>
            <a:pPr marL="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Thiết kế mô phỏng trên phần mềm mô phỏng Proteus.</a:t>
            </a:r>
          </a:p>
          <a:p>
            <a:pPr marL="6858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t>Xây dựng mã nguồn trên phần mềm Pic C.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7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249D-7F84-4D5E-BC95-0DF98C8E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00B743C-9CD7-4B38-AD6D-CD27A6BC4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3" y="920389"/>
            <a:ext cx="8572500" cy="53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57835395-54BB-4072-BC3F-CD24E5697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724" y="862013"/>
            <a:ext cx="7242077" cy="54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249D-7F84-4D5E-BC95-0DF98C8E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vận hành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DD9DB-28EA-4921-8C2C-B1E928010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121" y="862013"/>
            <a:ext cx="5613284" cy="5459412"/>
          </a:xfrm>
        </p:spPr>
      </p:pic>
    </p:spTree>
    <p:extLst>
      <p:ext uri="{BB962C8B-B14F-4D97-AF65-F5344CB8AC3E}">
        <p14:creationId xmlns:p14="http://schemas.microsoft.com/office/powerpoint/2010/main" val="4434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9851-9C57-40D3-B897-67368E0E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8E6B-2E22-4262-86DB-CBDD8661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>
                <a:latin typeface="Leelawadee UI" panose="020B0502040204020203" pitchFamily="34" charset="-34"/>
                <a:cs typeface="Leelawadee UI" panose="020B0502040204020203" pitchFamily="34" charset="-34"/>
              </a:rPr>
              <a:t>Sản phẩm đã cơ bản đáp ứng được các chức năng đặt ra của bài toán.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>
                <a:latin typeface="Leelawadee UI" panose="020B0502040204020203" pitchFamily="34" charset="-34"/>
                <a:cs typeface="Leelawadee UI" panose="020B0502040204020203" pitchFamily="34" charset="-34"/>
              </a:rPr>
              <a:t>Hạn chế: </a:t>
            </a:r>
          </a:p>
          <a:p>
            <a:pPr marL="965200" indent="-449263">
              <a:buFont typeface="Arial" panose="020B0604020202020204" pitchFamily="34" charset="0"/>
              <a:buChar char="•"/>
            </a:pPr>
            <a:r>
              <a:rPr lang="en-US">
                <a:latin typeface="Leelawadee UI" panose="020B0502040204020203" pitchFamily="34" charset="-34"/>
                <a:cs typeface="Leelawadee UI" panose="020B0502040204020203" pitchFamily="34" charset="-34"/>
              </a:rPr>
              <a:t>Chưa tối ưu hoàn toàn.</a:t>
            </a:r>
          </a:p>
          <a:p>
            <a:pPr marL="965200" indent="-449263"/>
            <a:r>
              <a:rPr lang="en-US">
                <a:latin typeface="Leelawadee UI" panose="020B0502040204020203" pitchFamily="34" charset="-34"/>
                <a:cs typeface="Leelawadee UI" panose="020B0502040204020203" pitchFamily="34" charset="-34"/>
              </a:rPr>
              <a:t>Chưa có mạch thật.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>
                <a:latin typeface="Leelawadee UI" panose="020B0502040204020203" pitchFamily="34" charset="-34"/>
                <a:cs typeface="Leelawadee UI" panose="020B0502040204020203" pitchFamily="34" charset="-34"/>
              </a:rPr>
              <a:t>Hướng phát triển:</a:t>
            </a:r>
          </a:p>
          <a:p>
            <a:pPr marL="965200" indent="-449263">
              <a:buFont typeface="Arial" panose="020B0604020202020204" pitchFamily="34" charset="0"/>
              <a:buChar char="•"/>
            </a:pPr>
            <a:r>
              <a:rPr lang="en-US">
                <a:latin typeface="Leelawadee UI" panose="020B0502040204020203" pitchFamily="34" charset="-34"/>
                <a:cs typeface="Leelawadee UI" panose="020B0502040204020203" pitchFamily="34" charset="-34"/>
              </a:rPr>
              <a:t>Tối ưu hệ thống và một số trường hợp sai xót trong thực tế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6842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5795"/>
            <a:ext cx="7886700" cy="614589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 Presentation template.potx" id="{511E03BE-EAEB-4743-A5CB-D2876A9DC662}" vid="{4CEDF3E2-1B19-443F-B9CA-585E14BC8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 Presentation template</Template>
  <TotalTime>533</TotalTime>
  <Words>200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Leelawadee UI</vt:lpstr>
      <vt:lpstr>Times New Roman</vt:lpstr>
      <vt:lpstr>Office Theme</vt:lpstr>
      <vt:lpstr>THIẾT KẾ HỆ THỐNG TƯỚI CÂY TỰ ĐỘNG</vt:lpstr>
      <vt:lpstr>Nội dung</vt:lpstr>
      <vt:lpstr>Yêu cầu của đề tài</vt:lpstr>
      <vt:lpstr>Phân tích</vt:lpstr>
      <vt:lpstr>Thiết kế</vt:lpstr>
      <vt:lpstr>Thiết kế</vt:lpstr>
      <vt:lpstr>Hướng dẫn vận hành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kế, lập trình hoạt động máy cắt vải điều khiển từ xa</dc:title>
  <dc:creator>Đức Thắng Nguyễn</dc:creator>
  <cp:lastModifiedBy>Đức Thắng Nguyễn</cp:lastModifiedBy>
  <cp:revision>29</cp:revision>
  <dcterms:created xsi:type="dcterms:W3CDTF">2021-07-27T07:10:44Z</dcterms:created>
  <dcterms:modified xsi:type="dcterms:W3CDTF">2021-11-04T06:53:35Z</dcterms:modified>
</cp:coreProperties>
</file>