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68" r:id="rId3"/>
    <p:sldId id="257" r:id="rId4"/>
    <p:sldId id="259" r:id="rId5"/>
    <p:sldId id="274" r:id="rId6"/>
    <p:sldId id="271" r:id="rId7"/>
    <p:sldId id="272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1B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3"/>
  </p:normalViewPr>
  <p:slideViewPr>
    <p:cSldViewPr snapToGrid="0" snapToObjects="1">
      <p:cViewPr varScale="1">
        <p:scale>
          <a:sx n="69" d="100"/>
          <a:sy n="69" d="100"/>
        </p:scale>
        <p:origin x="13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04A12-E571-467A-B730-E49AAFF06CCC}" type="datetimeFigureOut">
              <a:rPr lang="en-US" smtClean="0"/>
              <a:t>21/06/2022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81E1A-F1C2-43B1-B57B-BF1A7CF0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6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278" y="3666392"/>
            <a:ext cx="5196254" cy="1283677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5178670"/>
            <a:ext cx="4848765" cy="457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EBAFBFE-CF38-4C64-9837-F9B8F53259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9278" y="5794132"/>
            <a:ext cx="4848765" cy="91855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97A6B-9AA9-4BC4-B4EF-4AC841ECFB27}" type="datetime1">
              <a:rPr lang="en-US" smtClean="0"/>
              <a:t>21/06/2022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905607"/>
            <a:ext cx="1971675" cy="5271356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7733" y="905607"/>
            <a:ext cx="5800725" cy="52713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871B-C5EE-4D00-BC9C-EFC0E6BD3500}" type="datetime1">
              <a:rPr lang="en-US" smtClean="0"/>
              <a:t>21/06/2022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7948E56-EC85-4888-870E-BBAE0C14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732" y="395654"/>
            <a:ext cx="8449406" cy="5802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509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46" y="861646"/>
            <a:ext cx="8572500" cy="54600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63533" y="6559062"/>
            <a:ext cx="995729" cy="2989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DACA4A87-EFA1-4AE9-A565-847FAD8E0B1E}" type="datetime1">
              <a:rPr lang="en-US" smtClean="0"/>
              <a:t>21/06/2022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0147" y="6559062"/>
            <a:ext cx="6873386" cy="298938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9262" y="6550271"/>
            <a:ext cx="703384" cy="298937"/>
          </a:xfrm>
        </p:spPr>
        <p:txBody>
          <a:bodyPr/>
          <a:lstStyle>
            <a:lvl1pPr algn="r">
              <a:defRPr/>
            </a:lvl1pPr>
          </a:lstStyle>
          <a:p>
            <a:fld id="{834A3715-FC91-284B-8702-1BAEDE956E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FBD2-32EF-4639-90F4-014D637C1818}" type="datetime1">
              <a:rPr lang="en-US" smtClean="0"/>
              <a:t>21/06/2022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46285"/>
            <a:ext cx="3886200" cy="5130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46285"/>
            <a:ext cx="3886200" cy="5130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1538-0206-406D-BD3C-9DBF64C87DB7}" type="datetime1">
              <a:rPr lang="en-US" smtClean="0"/>
              <a:t>21/06/2022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66777"/>
            <a:ext cx="7886700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DFA1B-7E80-410D-9CA7-ABD7E14151AE}" type="datetime1">
              <a:rPr lang="en-US" smtClean="0"/>
              <a:t>21/06/2022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2CFC-1E59-4AE1-A2BF-468DDBC2A637}" type="datetime1">
              <a:rPr lang="en-US" smtClean="0"/>
              <a:t>21/06/2022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A3DE-9033-4D2B-9DB4-0C8E7FB3F318}" type="datetime1">
              <a:rPr lang="en-US" smtClean="0"/>
              <a:t>21/06/2022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F467-B30E-459B-A83A-96119783582A}" type="datetime1">
              <a:rPr lang="en-US" smtClean="0"/>
              <a:t>21/06/2022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32" y="16976"/>
            <a:ext cx="7526213" cy="5721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0" y="987426"/>
            <a:ext cx="4948877" cy="530786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7732" y="987425"/>
            <a:ext cx="3271287" cy="53078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15CA-DAAD-4F90-8179-96B457DF622A}" type="datetime1">
              <a:rPr lang="en-US" smtClean="0"/>
              <a:t>21/06/2022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7732" y="1"/>
            <a:ext cx="7605346" cy="580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732" y="879230"/>
            <a:ext cx="8563706" cy="5512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5944A65-E38A-4DF9-BB39-0629019B421C}" type="datetime1">
              <a:rPr lang="en-US" smtClean="0"/>
              <a:t>21/06/2022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34A3715-FC91-284B-8702-1BAEDE956E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7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366428-A012-4DE7-9781-72AB3F84E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793" y="3616036"/>
            <a:ext cx="6388172" cy="1889861"/>
          </a:xfrm>
        </p:spPr>
        <p:txBody>
          <a:bodyPr/>
          <a:lstStyle/>
          <a:p>
            <a:pPr algn="l"/>
            <a:r>
              <a:rPr lang="en-US" sz="4000" b="1" i="0" u="none" strike="noStrike" dirty="0">
                <a:solidFill>
                  <a:srgbClr val="FFFF00"/>
                </a:solidFill>
                <a:effectLst/>
              </a:rPr>
              <a:t>THIẾT KẾ HỆ THỐNG </a:t>
            </a:r>
            <a:br>
              <a:rPr lang="en-US" sz="4000" b="1" i="0" u="none" strike="noStrike" dirty="0">
                <a:solidFill>
                  <a:srgbClr val="FFFF00"/>
                </a:solidFill>
                <a:effectLst/>
              </a:rPr>
            </a:br>
            <a:r>
              <a:rPr lang="en-US" sz="4000" b="1" i="0" u="none" strike="noStrike" dirty="0">
                <a:solidFill>
                  <a:srgbClr val="FFFF00"/>
                </a:solidFill>
                <a:effectLst/>
              </a:rPr>
              <a:t>ĐIỂM DANH SINH VIÊN </a:t>
            </a:r>
            <a:br>
              <a:rPr lang="en-US" sz="4000" b="1" i="0" u="none" strike="noStrike" dirty="0">
                <a:solidFill>
                  <a:srgbClr val="FFFF00"/>
                </a:solidFill>
                <a:effectLst/>
              </a:rPr>
            </a:br>
            <a:r>
              <a:rPr lang="en-US" sz="4000" b="1" i="0" u="none" strike="noStrike" dirty="0">
                <a:solidFill>
                  <a:srgbClr val="FFFF00"/>
                </a:solidFill>
                <a:effectLst/>
              </a:rPr>
              <a:t>BẰNG VÂN TAY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DDAF4B7-3B51-4334-9BFD-218DD49DB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76302"/>
            <a:ext cx="5218043" cy="78169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err="1">
                <a:solidFill>
                  <a:schemeClr val="tx1"/>
                </a:solidFill>
                <a:cs typeface="Times New Roman" panose="02020603050405020304" pitchFamily="18" charset="0"/>
              </a:rPr>
              <a:t>Sinh</a:t>
            </a: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: Đinh Xuân Hậu</a:t>
            </a:r>
          </a:p>
          <a:p>
            <a:pPr algn="l"/>
            <a:r>
              <a:rPr lang="en-US" dirty="0" err="1">
                <a:solidFill>
                  <a:schemeClr val="tx1"/>
                </a:solidFill>
                <a:cs typeface="Times New Roman" panose="02020603050405020304" pitchFamily="18" charset="0"/>
              </a:rPr>
              <a:t>Giảng</a:t>
            </a: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Times New Roman" panose="02020603050405020304" pitchFamily="18" charset="0"/>
              </a:rPr>
              <a:t>hướng</a:t>
            </a: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Times New Roman" panose="02020603050405020304" pitchFamily="18" charset="0"/>
              </a:rPr>
              <a:t>dẫn</a:t>
            </a: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cs typeface="Times New Roman" panose="02020603050405020304" pitchFamily="18" charset="0"/>
              </a:rPr>
              <a:t>ThS</a:t>
            </a: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. Chu </a:t>
            </a:r>
            <a:r>
              <a:rPr lang="en-US" dirty="0" err="1">
                <a:solidFill>
                  <a:schemeClr val="tx1"/>
                </a:solidFill>
                <a:cs typeface="Times New Roman" panose="02020603050405020304" pitchFamily="18" charset="0"/>
              </a:rPr>
              <a:t>Bá</a:t>
            </a: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Times New Roman" panose="02020603050405020304" pitchFamily="18" charset="0"/>
              </a:rPr>
              <a:t>Thành</a:t>
            </a:r>
            <a:endParaRPr 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FB3839-B715-41C4-94DF-DFDDF25A7A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2196" y="6076302"/>
            <a:ext cx="3031804" cy="781698"/>
          </a:xfrm>
        </p:spPr>
        <p:txBody>
          <a:bodyPr>
            <a:normAutofit lnSpcReduction="10000"/>
          </a:bodyPr>
          <a:lstStyle/>
          <a:p>
            <a:r>
              <a:rPr lang="en-US" sz="2200" dirty="0" err="1">
                <a:solidFill>
                  <a:srgbClr val="000000"/>
                </a:solidFill>
              </a:rPr>
              <a:t>Mã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sinh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viên</a:t>
            </a:r>
            <a:r>
              <a:rPr lang="en-US" sz="2200" dirty="0">
                <a:solidFill>
                  <a:srgbClr val="000000"/>
                </a:solidFill>
              </a:rPr>
              <a:t>: 10118383</a:t>
            </a:r>
          </a:p>
          <a:p>
            <a:r>
              <a:rPr lang="en-US" sz="2200" dirty="0" err="1">
                <a:solidFill>
                  <a:srgbClr val="000000"/>
                </a:solidFill>
              </a:rPr>
              <a:t>Lớp</a:t>
            </a:r>
            <a:r>
              <a:rPr lang="en-US" sz="2200" dirty="0">
                <a:solidFill>
                  <a:srgbClr val="000000"/>
                </a:solidFill>
              </a:rPr>
              <a:t>: 101183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04610B-6B13-4F1E-21FE-80687D850C09}"/>
              </a:ext>
            </a:extLst>
          </p:cNvPr>
          <p:cNvSpPr txBox="1"/>
          <p:nvPr/>
        </p:nvSpPr>
        <p:spPr>
          <a:xfrm>
            <a:off x="2105891" y="349964"/>
            <a:ext cx="4932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+mj-lt"/>
              </a:rPr>
              <a:t>ĐỒ ÁN TỐT NGHIỆP</a:t>
            </a:r>
          </a:p>
        </p:txBody>
      </p:sp>
    </p:spTree>
    <p:extLst>
      <p:ext uri="{BB962C8B-B14F-4D97-AF65-F5344CB8AC3E}">
        <p14:creationId xmlns:p14="http://schemas.microsoft.com/office/powerpoint/2010/main" val="44303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AAF1B-D99C-40FF-ADE2-F63EC78BF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Times New Roman" panose="02020603050405020304" pitchFamily="18" charset="0"/>
              </a:rPr>
              <a:t>Nội</a:t>
            </a:r>
            <a:r>
              <a:rPr lang="en-US" dirty="0"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CF73C2DA-AE71-4A4B-954F-F5B7FAED61D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45381" y="5696782"/>
            <a:ext cx="561256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Kết luận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FEB96C60-F2FA-4A6D-8A39-DE94EB381B2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92762" y="2132860"/>
            <a:ext cx="542498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folHlink">
                        <a:gamma/>
                        <a:tint val="0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2651E194-E51C-42E5-8489-6D63FAA3FFA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79786" y="1001404"/>
            <a:ext cx="51689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11">
            <a:extLst>
              <a:ext uri="{FF2B5EF4-FFF2-40B4-BE49-F238E27FC236}">
                <a16:creationId xmlns:a16="http://schemas.microsoft.com/office/drawing/2014/main" id="{90A8986F-B9C0-437B-AFA4-497164D59E7C}"/>
              </a:ext>
            </a:extLst>
          </p:cNvPr>
          <p:cNvGrpSpPr>
            <a:grpSpLocks/>
          </p:cNvGrpSpPr>
          <p:nvPr/>
        </p:nvGrpSpPr>
        <p:grpSpPr bwMode="auto">
          <a:xfrm>
            <a:off x="1262286" y="1090304"/>
            <a:ext cx="381000" cy="381000"/>
            <a:chOff x="2078" y="1680"/>
            <a:chExt cx="1615" cy="1615"/>
          </a:xfrm>
        </p:grpSpPr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31FD3C63-3DF2-4C2D-A0A6-BDD9984BE8B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6A4AA0B2-FC20-42EE-94AC-CE5013ACA76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E13F3292-C65D-4C39-B21B-C7246092D4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2A0A6001-ABBF-4F78-AC33-D2B10153E9C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FF7DCE30-3A10-4C1C-9448-87664BAA8F0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B0CCD89D-AA77-49B1-9D30-BC79AA66770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5" name="Group 18">
            <a:extLst>
              <a:ext uri="{FF2B5EF4-FFF2-40B4-BE49-F238E27FC236}">
                <a16:creationId xmlns:a16="http://schemas.microsoft.com/office/drawing/2014/main" id="{6CDE1A49-FD4F-4BF0-8F7E-7D1B78254454}"/>
              </a:ext>
            </a:extLst>
          </p:cNvPr>
          <p:cNvGrpSpPr>
            <a:grpSpLocks/>
          </p:cNvGrpSpPr>
          <p:nvPr/>
        </p:nvGrpSpPr>
        <p:grpSpPr bwMode="auto">
          <a:xfrm>
            <a:off x="2187963" y="2239223"/>
            <a:ext cx="381000" cy="381000"/>
            <a:chOff x="2078" y="1680"/>
            <a:chExt cx="1615" cy="1615"/>
          </a:xfrm>
        </p:grpSpPr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41406846-1DAD-439A-96AE-1B60D825F56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B82788A5-B9B1-4D0B-8006-48FD2534292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844644CE-05A7-4BBC-AE7D-663FEEADECD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B146619C-888C-4870-92D1-DFFA9484E3E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B58EE1BA-8602-4538-A5ED-EAC8ADFC234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2BFD3361-6A33-43C2-B5C2-DC6CCB9F7ED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2" name="Group 25">
            <a:extLst>
              <a:ext uri="{FF2B5EF4-FFF2-40B4-BE49-F238E27FC236}">
                <a16:creationId xmlns:a16="http://schemas.microsoft.com/office/drawing/2014/main" id="{A1159295-FDDC-476B-A8DA-DEA4F38A9E26}"/>
              </a:ext>
            </a:extLst>
          </p:cNvPr>
          <p:cNvGrpSpPr>
            <a:grpSpLocks/>
          </p:cNvGrpSpPr>
          <p:nvPr/>
        </p:nvGrpSpPr>
        <p:grpSpPr bwMode="auto">
          <a:xfrm>
            <a:off x="1240582" y="5772982"/>
            <a:ext cx="381000" cy="381000"/>
            <a:chOff x="2078" y="1680"/>
            <a:chExt cx="1615" cy="1615"/>
          </a:xfrm>
        </p:grpSpPr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0104BB61-AB4C-44E8-B1D1-FF7E7FD5089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36621475-AB54-471F-BD35-314C155417F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E923F96B-C6FC-4BA9-BC01-16046177569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2A7D4135-B6B4-4109-BCE8-A1EBF50C76D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E0A64B52-A246-4353-8DBB-50EE4FC3CBF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BFBE155F-DC1E-49ED-962A-D61FA74FD99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4" name="AutoShape 4">
            <a:extLst>
              <a:ext uri="{FF2B5EF4-FFF2-40B4-BE49-F238E27FC236}">
                <a16:creationId xmlns:a16="http://schemas.microsoft.com/office/drawing/2014/main" id="{537376C1-F0D7-4F47-A7B0-159F0341B1ED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2403921" y="1239529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solidFill>
              <a:srgbClr val="B3ABE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AutoShape 5">
            <a:extLst>
              <a:ext uri="{FF2B5EF4-FFF2-40B4-BE49-F238E27FC236}">
                <a16:creationId xmlns:a16="http://schemas.microsoft.com/office/drawing/2014/main" id="{CFDB435A-9FFE-49CE-98FB-DE223EC6A855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1998313" y="1675297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AutoShape 7">
            <a:extLst>
              <a:ext uri="{FF2B5EF4-FFF2-40B4-BE49-F238E27FC236}">
                <a16:creationId xmlns:a16="http://schemas.microsoft.com/office/drawing/2014/main" id="{A3C24EA8-B30F-4870-93BE-83BA645EC8D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4825" y="4565326"/>
            <a:ext cx="5343421" cy="52944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folHlink">
                        <a:gamma/>
                        <a:tint val="0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Group 32">
            <a:extLst>
              <a:ext uri="{FF2B5EF4-FFF2-40B4-BE49-F238E27FC236}">
                <a16:creationId xmlns:a16="http://schemas.microsoft.com/office/drawing/2014/main" id="{AC5F7908-9195-475A-9ABB-9E5EFC60AEDE}"/>
              </a:ext>
            </a:extLst>
          </p:cNvPr>
          <p:cNvGrpSpPr>
            <a:grpSpLocks/>
          </p:cNvGrpSpPr>
          <p:nvPr/>
        </p:nvGrpSpPr>
        <p:grpSpPr bwMode="auto">
          <a:xfrm>
            <a:off x="2245765" y="4641737"/>
            <a:ext cx="381000" cy="381000"/>
            <a:chOff x="2078" y="1680"/>
            <a:chExt cx="1615" cy="1615"/>
          </a:xfrm>
        </p:grpSpPr>
        <p:sp>
          <p:nvSpPr>
            <p:cNvPr id="31" name="Oval 33">
              <a:extLst>
                <a:ext uri="{FF2B5EF4-FFF2-40B4-BE49-F238E27FC236}">
                  <a16:creationId xmlns:a16="http://schemas.microsoft.com/office/drawing/2014/main" id="{5CD4F9F6-7D0A-40F5-B417-BFAC0110257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34">
              <a:extLst>
                <a:ext uri="{FF2B5EF4-FFF2-40B4-BE49-F238E27FC236}">
                  <a16:creationId xmlns:a16="http://schemas.microsoft.com/office/drawing/2014/main" id="{88FA637B-C13D-48BB-98A9-B37CB13AEBA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35">
              <a:extLst>
                <a:ext uri="{FF2B5EF4-FFF2-40B4-BE49-F238E27FC236}">
                  <a16:creationId xmlns:a16="http://schemas.microsoft.com/office/drawing/2014/main" id="{5D75D65B-C413-47B8-9D49-62268DA00FD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Oval 36">
              <a:extLst>
                <a:ext uri="{FF2B5EF4-FFF2-40B4-BE49-F238E27FC236}">
                  <a16:creationId xmlns:a16="http://schemas.microsoft.com/office/drawing/2014/main" id="{8802C9AA-D94C-479F-BCFE-66B3F9869CA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Oval 37">
              <a:extLst>
                <a:ext uri="{FF2B5EF4-FFF2-40B4-BE49-F238E27FC236}">
                  <a16:creationId xmlns:a16="http://schemas.microsoft.com/office/drawing/2014/main" id="{27BCA538-4E3D-412C-A078-BF6FAC3BFF4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Oval 38">
              <a:extLst>
                <a:ext uri="{FF2B5EF4-FFF2-40B4-BE49-F238E27FC236}">
                  <a16:creationId xmlns:a16="http://schemas.microsoft.com/office/drawing/2014/main" id="{0051F6D7-BA83-4372-BA9A-1DE772399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7" name="AutoShape 9">
            <a:extLst>
              <a:ext uri="{FF2B5EF4-FFF2-40B4-BE49-F238E27FC236}">
                <a16:creationId xmlns:a16="http://schemas.microsoft.com/office/drawing/2014/main" id="{0E3F0F66-696B-E58D-C769-9E09BA1E182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25223" y="3349093"/>
            <a:ext cx="542498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folHlink">
                        <a:gamma/>
                        <a:tint val="0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Group 18">
            <a:extLst>
              <a:ext uri="{FF2B5EF4-FFF2-40B4-BE49-F238E27FC236}">
                <a16:creationId xmlns:a16="http://schemas.microsoft.com/office/drawing/2014/main" id="{875D70B2-569F-7579-AA88-DA56953BFEA2}"/>
              </a:ext>
            </a:extLst>
          </p:cNvPr>
          <p:cNvGrpSpPr>
            <a:grpSpLocks/>
          </p:cNvGrpSpPr>
          <p:nvPr/>
        </p:nvGrpSpPr>
        <p:grpSpPr bwMode="auto">
          <a:xfrm>
            <a:off x="2520424" y="3455456"/>
            <a:ext cx="381000" cy="381000"/>
            <a:chOff x="2078" y="1680"/>
            <a:chExt cx="1615" cy="1615"/>
          </a:xfrm>
        </p:grpSpPr>
        <p:sp>
          <p:nvSpPr>
            <p:cNvPr id="39" name="Oval 19">
              <a:extLst>
                <a:ext uri="{FF2B5EF4-FFF2-40B4-BE49-F238E27FC236}">
                  <a16:creationId xmlns:a16="http://schemas.microsoft.com/office/drawing/2014/main" id="{7E20622D-BECD-9DDB-9C07-4DA6ED81C9D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20">
              <a:extLst>
                <a:ext uri="{FF2B5EF4-FFF2-40B4-BE49-F238E27FC236}">
                  <a16:creationId xmlns:a16="http://schemas.microsoft.com/office/drawing/2014/main" id="{0BFE8CE6-43CD-366E-3B11-FA58D5C4BE0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21">
              <a:extLst>
                <a:ext uri="{FF2B5EF4-FFF2-40B4-BE49-F238E27FC236}">
                  <a16:creationId xmlns:a16="http://schemas.microsoft.com/office/drawing/2014/main" id="{B7AD3CBA-3FE9-5EBD-5B85-5952AC33EF0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Oval 22">
              <a:extLst>
                <a:ext uri="{FF2B5EF4-FFF2-40B4-BE49-F238E27FC236}">
                  <a16:creationId xmlns:a16="http://schemas.microsoft.com/office/drawing/2014/main" id="{0C98E11F-3309-30F6-0A28-273883D5CC5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Oval 23">
              <a:extLst>
                <a:ext uri="{FF2B5EF4-FFF2-40B4-BE49-F238E27FC236}">
                  <a16:creationId xmlns:a16="http://schemas.microsoft.com/office/drawing/2014/main" id="{1602E155-4F74-F4C6-DAFF-E34079C1696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Oval 24">
              <a:extLst>
                <a:ext uri="{FF2B5EF4-FFF2-40B4-BE49-F238E27FC236}">
                  <a16:creationId xmlns:a16="http://schemas.microsoft.com/office/drawing/2014/main" id="{DA5264B5-7E59-6576-674D-25B5FD7F2DB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0C245-7D32-7E12-DE97-EB4050CE5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2636-E26D-44C5-9C1E-773F6024883D}" type="datetime1">
              <a:rPr lang="en-US" smtClean="0"/>
              <a:t>21/06/2022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A8BD7-6017-408D-4730-1B85903D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2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1. </a:t>
            </a:r>
            <a:r>
              <a:rPr lang="en-US" dirty="0" err="1">
                <a:cs typeface="Times New Roman" panose="02020603050405020304" pitchFamily="18" charset="0"/>
              </a:rPr>
              <a:t>Tổng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quan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về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đề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tài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E55139-3D19-9D19-CE5F-DEBAAB5F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F48B-2CE3-40F6-A91B-DDAEC0F07C12}" type="datetime1">
              <a:rPr lang="en-US" smtClean="0"/>
              <a:t>21/06/2022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F29C6-572C-9704-C57E-DF539C82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9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2. </a:t>
            </a:r>
            <a:r>
              <a:rPr lang="en-US" dirty="0" err="1">
                <a:cs typeface="Times New Roman" panose="02020603050405020304" pitchFamily="18" charset="0"/>
              </a:rPr>
              <a:t>Tổng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quan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về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hệ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thống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nhúng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9D0748-FD10-80A4-97FD-2FE26B28AC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7BE9683-D470-3D18-27DA-0781489A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1ABF-DCEA-43E3-BAA1-FD23A25C4B41}" type="datetime1">
              <a:rPr lang="en-US" smtClean="0"/>
              <a:t>21/06/2022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BB428-6080-00FF-CBC4-4A56432A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7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249D-7F84-4D5E-BC95-0DF98C8E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3. </a:t>
            </a:r>
            <a:r>
              <a:rPr lang="en-US" dirty="0" err="1">
                <a:cs typeface="Times New Roman" panose="02020603050405020304" pitchFamily="18" charset="0"/>
              </a:rPr>
              <a:t>Phân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tích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và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thiết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kế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hệ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thống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09AED5-079B-6C84-664E-89A52AE58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C826151-12D6-7F3F-C039-43D37243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825D-BB3A-4D79-A470-13504993EAD7}" type="datetime1">
              <a:rPr lang="en-US" smtClean="0"/>
              <a:t>21/06/2022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63E7C-11C4-028F-1806-B43B7CD2B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5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4. </a:t>
            </a:r>
            <a:r>
              <a:rPr lang="en-US" dirty="0" err="1">
                <a:cs typeface="Times New Roman" panose="02020603050405020304" pitchFamily="18" charset="0"/>
              </a:rPr>
              <a:t>Tích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hợp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và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đánh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giá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hệ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thống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68F50-C380-7CC6-D4CE-0BD88F2DB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DE2CA-C221-294F-CCFD-8EC345A0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6046-AE8E-4F17-AB31-0F0BF4CCC612}" type="datetime1">
              <a:rPr lang="en-US" smtClean="0"/>
              <a:t>21/06/2022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1F959-E443-C004-438E-EB71957E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1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249D-7F84-4D5E-BC95-0DF98C8E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5. </a:t>
            </a:r>
            <a:r>
              <a:rPr lang="en-US" dirty="0" err="1">
                <a:cs typeface="Times New Roman" panose="02020603050405020304" pitchFamily="18" charset="0"/>
              </a:rPr>
              <a:t>Kết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luận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99A8-A47A-B56E-E7C6-3D85BA9CA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8BDF1E9-EA01-B7B2-2341-BA23239FD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E35F-AC37-44D4-BEAC-2084285662E1}" type="datetime1">
              <a:rPr lang="en-US" smtClean="0"/>
              <a:t>21/06/2022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33A24-77A9-DEFC-4E5A-5FABD909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55795"/>
            <a:ext cx="7886700" cy="614589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 Presentation template.potx" id="{511E03BE-EAEB-4743-A5CB-D2876A9DC662}" vid="{4CEDF3E2-1B19-443F-B9CA-585E14BC8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 Presentation template</Template>
  <TotalTime>568</TotalTime>
  <Words>120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THIẾT KẾ HỆ THỐNG  ĐIỂM DANH SINH VIÊN  BẰNG VÂN TAY</vt:lpstr>
      <vt:lpstr>Nội dung</vt:lpstr>
      <vt:lpstr>1. Tổng quan về đề tài</vt:lpstr>
      <vt:lpstr>2. Tổng quan về hệ thống nhúng</vt:lpstr>
      <vt:lpstr>3. Phân tích và thiết kế hệ thống</vt:lpstr>
      <vt:lpstr>4. Tích hợp và đánh giá hệ thống</vt:lpstr>
      <vt:lpstr>5. Kết luận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kế, lập trình hoạt động máy cắt vải điều khiển từ xa</dc:title>
  <dc:creator>Đức Thắng Nguyễn</dc:creator>
  <cp:lastModifiedBy>ĐINH XUÂN Hậu</cp:lastModifiedBy>
  <cp:revision>39</cp:revision>
  <dcterms:created xsi:type="dcterms:W3CDTF">2021-07-27T07:10:44Z</dcterms:created>
  <dcterms:modified xsi:type="dcterms:W3CDTF">2022-06-21T00:23:47Z</dcterms:modified>
</cp:coreProperties>
</file>