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  <p:sldMasterId id="2147483659" r:id="rId3"/>
  </p:sldMasterIdLst>
  <p:notesMasterIdLst>
    <p:notesMasterId r:id="rId10"/>
  </p:notesMasterIdLst>
  <p:sldIdLst>
    <p:sldId id="256" r:id="rId4"/>
    <p:sldId id="264" r:id="rId5"/>
    <p:sldId id="265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2B97C-F126-8540-AD06-62FEF6676FCD}" type="datetimeFigureOut">
              <a:rPr lang="de-DE" smtClean="0"/>
              <a:t>23.02.23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53CE3-2C2D-3E48-8A0F-983D2E74FB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95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86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AE427-0AFB-AF4A-BBA8-CD2320865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1962B5-F48A-8545-B346-6321F080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2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42046" y="1475723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49205" y="1475721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4"/>
          </p:nvPr>
        </p:nvSpPr>
        <p:spPr>
          <a:xfrm>
            <a:off x="627285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879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2720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2"/>
          </p:nvPr>
        </p:nvSpPr>
        <p:spPr>
          <a:xfrm>
            <a:off x="627285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96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16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597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77683-1162-224E-8E1F-4B33F41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8D88B-A307-5D43-93AB-72336905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54013">
              <a:tabLst/>
              <a:defRPr/>
            </a:lvl1pPr>
            <a:lvl2pPr marL="685800" indent="-323850">
              <a:tabLst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87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8D6A9-1C74-D047-9291-E9292402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691CB-7DE5-DA4F-AA48-133321B27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91A8FA-BC0D-8340-918C-4A92E1F0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9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AF3A4-1416-F348-A7E4-D920DB83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044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02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66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65697" y="411012"/>
            <a:ext cx="8774171" cy="1064712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 err="1"/>
              <a:t>Departementsname</a:t>
            </a:r>
            <a:r>
              <a:rPr lang="de-CH" dirty="0"/>
              <a:t> oder Institutsname eintragen, </a:t>
            </a:r>
            <a:br>
              <a:rPr lang="de-CH" dirty="0"/>
            </a:br>
            <a:r>
              <a:rPr lang="de-CH" dirty="0"/>
              <a:t>max. 3 Zeilen</a:t>
            </a:r>
            <a:endParaRPr lang="de-CH" noProof="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65695" y="1831932"/>
            <a:ext cx="10458659" cy="4258849"/>
          </a:xfrm>
        </p:spPr>
        <p:txBody>
          <a:bodyPr tIns="0"/>
          <a:lstStyle>
            <a:lvl1pPr marL="0" indent="0">
              <a:buFontTx/>
              <a:buNone/>
              <a:defRPr sz="2339" cap="all" baseline="0"/>
            </a:lvl1pPr>
          </a:lstStyle>
          <a:p>
            <a:pPr lvl="0"/>
            <a:r>
              <a:rPr lang="de-CH" noProof="0" dirty="0"/>
              <a:t>Titel der Präsentation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956953" y="6380274"/>
            <a:ext cx="1348433" cy="175662"/>
          </a:xfrm>
        </p:spPr>
        <p:txBody>
          <a:bodyPr/>
          <a:lstStyle>
            <a:lvl1pPr>
              <a:defRPr/>
            </a:lvl1pPr>
          </a:lstStyle>
          <a:p>
            <a:fld id="{A93144A4-A6A9-493D-B2F9-AB16947E7099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3" y="2186184"/>
            <a:ext cx="10458660" cy="39052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5693" y="1475723"/>
            <a:ext cx="10458660" cy="356209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3786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ED04BD-123B-5A44-8CAF-D5A0DC22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2DB0-AE27-304C-941E-20F39A42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B6636F-D2A8-B640-BE3D-E318C1C7A2D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16147" y="5240215"/>
            <a:ext cx="1398306" cy="139230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AF73092-7E66-3147-B4F1-6D845BE5D221}"/>
              </a:ext>
            </a:extLst>
          </p:cNvPr>
          <p:cNvSpPr txBox="1"/>
          <p:nvPr userDrawn="1"/>
        </p:nvSpPr>
        <p:spPr>
          <a:xfrm>
            <a:off x="483165" y="6263187"/>
            <a:ext cx="2661306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@phish108 @</a:t>
            </a:r>
            <a:r>
              <a:rPr lang="de-DE" b="1" dirty="0" err="1">
                <a:solidFill>
                  <a:schemeClr val="bg1"/>
                </a:solidFill>
              </a:rPr>
              <a:t>datenXinfos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bg1">
              <a:lumMod val="95000"/>
            </a:schemeClr>
          </a:solidFill>
          <a:latin typeface="Helvetica Rounded LT Std" panose="020F0804030503020204" pitchFamily="34" charset="0"/>
          <a:ea typeface="+mj-ea"/>
          <a:cs typeface="+mj-cs"/>
        </a:defRPr>
      </a:lvl1pPr>
    </p:titleStyle>
    <p:bodyStyle>
      <a:lvl1pPr marL="361950" indent="-3540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44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3238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40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5693" y="408329"/>
            <a:ext cx="8775982" cy="80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Titelmasterformat durch Klicken bearbeiten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693" y="1475723"/>
            <a:ext cx="10458660" cy="461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Textmasterformate durch Klicken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94247" y="6380274"/>
            <a:ext cx="830111" cy="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179022">
              <a:lnSpc>
                <a:spcPct val="100000"/>
              </a:lnSpc>
              <a:spcAft>
                <a:spcPct val="0"/>
              </a:spcAft>
              <a:defRPr sz="739" b="0">
                <a:solidFill>
                  <a:schemeClr val="tx1"/>
                </a:solidFill>
              </a:defRPr>
            </a:lvl1pPr>
          </a:lstStyle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9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hdr="0" ftr="0" dt="0"/>
  <p:txStyles>
    <p:titleStyle>
      <a:lvl1pPr algn="l" defTabSz="1179022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339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2pPr>
      <a:lvl3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3pPr>
      <a:lvl4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4pPr>
      <a:lvl5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5pPr>
      <a:lvl6pPr marL="516832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6pPr>
      <a:lvl7pPr marL="1033663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7pPr>
      <a:lvl8pPr marL="1550494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8pPr>
      <a:lvl9pPr marL="2067325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9pPr>
    </p:titleStyle>
    <p:bodyStyle>
      <a:lvl1pPr marL="0" indent="0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None/>
        <a:defRPr sz="2339">
          <a:solidFill>
            <a:schemeClr val="tx1"/>
          </a:solidFill>
          <a:latin typeface="+mn-lt"/>
          <a:ea typeface="+mn-ea"/>
          <a:cs typeface="+mn-cs"/>
        </a:defRPr>
      </a:lvl1pPr>
      <a:lvl2pPr marL="310212" indent="-310212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2pPr>
      <a:lvl3pPr marL="620424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3pPr>
      <a:lvl4pPr marL="930636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4pPr>
      <a:lvl5pPr marL="1240848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5pPr>
      <a:lvl6pPr marL="316738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6pPr>
      <a:lvl7pPr marL="368421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7pPr>
      <a:lvl8pPr marL="4201050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8pPr>
      <a:lvl9pPr marL="4717881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16832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33663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50494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067325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584157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0098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61781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134651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4779D4B-0DBD-A74F-A428-DC5F61F19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 &amp; Information 2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421335E-3D20-8343-A057-0B4AC1AA5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solidFill>
                  <a:srgbClr val="FFC000"/>
                </a:solidFill>
                <a:latin typeface="Helvetica Rounded" pitchFamily="2" charset="77"/>
              </a:rPr>
              <a:t>Statistik</a:t>
            </a:r>
          </a:p>
        </p:txBody>
      </p:sp>
    </p:spTree>
    <p:extLst>
      <p:ext uri="{BB962C8B-B14F-4D97-AF65-F5344CB8AC3E}">
        <p14:creationId xmlns:p14="http://schemas.microsoft.com/office/powerpoint/2010/main" val="10494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4B689-4D58-3340-9AAC-9AAF6766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Kurs 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5985-A96C-8D44-B898-13BC7400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345"/>
            <a:ext cx="10720227" cy="4128763"/>
          </a:xfrm>
        </p:spPr>
        <p:txBody>
          <a:bodyPr>
            <a:normAutofit/>
          </a:bodyPr>
          <a:lstStyle/>
          <a:p>
            <a:r>
              <a:rPr lang="de-DE" dirty="0"/>
              <a:t>200 Punkte Klausur</a:t>
            </a:r>
          </a:p>
          <a:p>
            <a:endParaRPr lang="de-DE" dirty="0"/>
          </a:p>
          <a:p>
            <a:r>
              <a:rPr lang="de-DE" sz="3600" dirty="0"/>
              <a:t>Max. 20 Bonuspunkte für richtige Antworten im Fragen und Antwortforum bis 1.6.2023</a:t>
            </a:r>
          </a:p>
          <a:p>
            <a:r>
              <a:rPr lang="de-DE" sz="3600" dirty="0"/>
              <a:t>Fragen der Art: </a:t>
            </a:r>
            <a:r>
              <a:rPr lang="de-DE" sz="3600" dirty="0">
                <a:solidFill>
                  <a:srgbClr val="FFC000"/>
                </a:solidFill>
              </a:rPr>
              <a:t>Was bedeutet [Wochenthema]? </a:t>
            </a:r>
            <a:r>
              <a:rPr lang="de-DE" sz="3600" dirty="0">
                <a:solidFill>
                  <a:schemeClr val="bg1"/>
                </a:solidFill>
              </a:rPr>
              <a:t>e</a:t>
            </a:r>
            <a:r>
              <a:rPr lang="de-DE" sz="3600" dirty="0"/>
              <a:t>rhalten </a:t>
            </a:r>
            <a:r>
              <a:rPr lang="de-DE" sz="3600" dirty="0">
                <a:solidFill>
                  <a:srgbClr val="FFC000"/>
                </a:solidFill>
              </a:rPr>
              <a:t>keine</a:t>
            </a:r>
            <a:r>
              <a:rPr lang="de-DE" sz="3600" dirty="0"/>
              <a:t> Bonuspunkte!</a:t>
            </a:r>
          </a:p>
          <a:p>
            <a:pPr marL="7937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366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2D4373-1942-6A21-47CE-675F51C8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08" y="0"/>
            <a:ext cx="5264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7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1E00FDB7-9844-7241-B00A-06F6B6BC9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04" y="964983"/>
            <a:ext cx="3622066" cy="476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949E723-097B-8D41-BAC1-117FA1C7C477}"/>
              </a:ext>
            </a:extLst>
          </p:cNvPr>
          <p:cNvSpPr/>
          <p:nvPr/>
        </p:nvSpPr>
        <p:spPr>
          <a:xfrm>
            <a:off x="6604234" y="5893017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</a:t>
            </a:r>
            <a:r>
              <a:rPr lang="de-DE" dirty="0" err="1">
                <a:solidFill>
                  <a:schemeClr val="bg1"/>
                </a:solidFill>
              </a:rPr>
              <a:t>www.tidytextmining.com</a:t>
            </a:r>
            <a:r>
              <a:rPr lang="de-DE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8408C4A-2326-23C2-B410-402F60CBE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72" y="964983"/>
            <a:ext cx="3330618" cy="476042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62886BF-D73A-76F7-EA9C-AA3572C4A66B}"/>
              </a:ext>
            </a:extLst>
          </p:cNvPr>
          <p:cNvSpPr/>
          <p:nvPr/>
        </p:nvSpPr>
        <p:spPr>
          <a:xfrm>
            <a:off x="6604234" y="6245288"/>
            <a:ext cx="3355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Kapitel 1</a:t>
            </a:r>
          </a:p>
        </p:txBody>
      </p:sp>
    </p:spTree>
    <p:extLst>
      <p:ext uri="{BB962C8B-B14F-4D97-AF65-F5344CB8AC3E}">
        <p14:creationId xmlns:p14="http://schemas.microsoft.com/office/powerpoint/2010/main" val="86877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B6FA233-7908-914D-B9E6-0596807E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71" y="1457853"/>
            <a:ext cx="2514600" cy="35941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B33A31E-F13A-3C47-98A7-B4777394D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46" y="1457851"/>
            <a:ext cx="2514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2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9B5EE88-D9ED-E94B-8388-D294C8E6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792" y="594279"/>
            <a:ext cx="5266415" cy="524381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8A1E09A-8CBE-CC44-9F80-F9491AE616FF}"/>
              </a:ext>
            </a:extLst>
          </p:cNvPr>
          <p:cNvSpPr/>
          <p:nvPr/>
        </p:nvSpPr>
        <p:spPr>
          <a:xfrm>
            <a:off x="3656805" y="5838093"/>
            <a:ext cx="487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b="1" dirty="0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https://</a:t>
            </a:r>
            <a:r>
              <a:rPr lang="de-CH" sz="2800" b="1" dirty="0" err="1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www.zhaw.ch</a:t>
            </a:r>
            <a:r>
              <a:rPr lang="de-CH" sz="2800" b="1" dirty="0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/</a:t>
            </a:r>
            <a:r>
              <a:rPr lang="de-CH" sz="2800" b="1" dirty="0" err="1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ias</a:t>
            </a:r>
            <a:endParaRPr lang="de-CH" sz="2800" b="1" dirty="0">
              <a:solidFill>
                <a:srgbClr val="FFFFFF"/>
              </a:solidFill>
              <a:effectLst/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4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99210A1B-DA04-ED41-8D45-ECE3581C86A4}"/>
    </a:ext>
  </a:extLst>
</a:theme>
</file>

<file path=ppt/theme/theme2.xml><?xml version="1.0" encoding="utf-8"?>
<a:theme xmlns:a="http://schemas.openxmlformats.org/drawingml/2006/main" name="Absolut Le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AAB18423-1298-444E-A4B6-F3AB798169DF}"/>
    </a:ext>
  </a:extLst>
</a:theme>
</file>

<file path=ppt/theme/theme3.xml><?xml version="1.0" encoding="utf-8"?>
<a:theme xmlns:a="http://schemas.openxmlformats.org/drawingml/2006/main" name="zhaw_Folien_deutsch">
  <a:themeElements>
    <a:clrScheme name="ZHAW">
      <a:dk1>
        <a:srgbClr val="000000"/>
      </a:dk1>
      <a:lt1>
        <a:srgbClr val="FFFFFF"/>
      </a:lt1>
      <a:dk2>
        <a:srgbClr val="9A9A9C"/>
      </a:dk2>
      <a:lt2>
        <a:srgbClr val="0064A6"/>
      </a:lt2>
      <a:accent1>
        <a:srgbClr val="80B2D3"/>
      </a:accent1>
      <a:accent2>
        <a:srgbClr val="D54E12"/>
      </a:accent2>
      <a:accent3>
        <a:srgbClr val="83B819"/>
      </a:accent3>
      <a:accent4>
        <a:srgbClr val="F0B600"/>
      </a:accent4>
      <a:accent5>
        <a:srgbClr val="6A205F"/>
      </a:accent5>
      <a:accent6>
        <a:srgbClr val="EDDBAB"/>
      </a:accent6>
      <a:hlink>
        <a:srgbClr val="583119"/>
      </a:hlink>
      <a:folHlink>
        <a:srgbClr val="9A9A9C"/>
      </a:folHlink>
    </a:clrScheme>
    <a:fontScheme name="zhaw_Folien_deut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">
        <a:dk1>
          <a:srgbClr val="000000"/>
        </a:dk1>
        <a:lt1>
          <a:srgbClr val="FFFFFF"/>
        </a:lt1>
        <a:dk2>
          <a:srgbClr val="9A9A9C"/>
        </a:dk2>
        <a:lt2>
          <a:srgbClr val="0064A6"/>
        </a:lt2>
        <a:accent1>
          <a:srgbClr val="80B2D3"/>
        </a:accent1>
        <a:accent2>
          <a:srgbClr val="D54E12"/>
        </a:accent2>
        <a:accent3>
          <a:srgbClr val="83B819"/>
        </a:accent3>
        <a:accent4>
          <a:srgbClr val="F0B600"/>
        </a:accent4>
        <a:accent5>
          <a:srgbClr val="6A205F"/>
        </a:accent5>
        <a:accent6>
          <a:srgbClr val="EDDBAB"/>
        </a:accent6>
        <a:hlink>
          <a:srgbClr val="583119"/>
        </a:hlink>
        <a:folHlink>
          <a:srgbClr val="9A9A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57</Words>
  <Application>Microsoft Macintosh PowerPoint</Application>
  <PresentationFormat>Breitbild</PresentationFormat>
  <Paragraphs>11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Helvetica Rounded</vt:lpstr>
      <vt:lpstr>Helvetica Rounded LT Std</vt:lpstr>
      <vt:lpstr>Office</vt:lpstr>
      <vt:lpstr>Absolut Leer</vt:lpstr>
      <vt:lpstr>zhaw_Folien_deutsch</vt:lpstr>
      <vt:lpstr>Daten &amp; Information 2</vt:lpstr>
      <vt:lpstr>Bewertung Kurs Statistik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&amp; Information 2</dc:title>
  <dc:creator>Glahn Christian (glah)</dc:creator>
  <cp:lastModifiedBy>Glahn Christian (glah)</cp:lastModifiedBy>
  <cp:revision>23</cp:revision>
  <dcterms:created xsi:type="dcterms:W3CDTF">2020-02-19T21:18:57Z</dcterms:created>
  <dcterms:modified xsi:type="dcterms:W3CDTF">2023-02-23T14:47:44Z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2023-02-22T20:49:25Z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0db6e15f-91a4-4144-ad7d-a61e3e102982</vt:lpwstr>
  </property>
  <property fmtid="{D5CDD505-2E9C-101B-9397-08002B2CF9AE}" pid="8" name="MSIP_Label_10d9bad3-6dac-4e9a-89a3-89f3b8d247b2_ContentBits">
    <vt:lpwstr>0</vt:lpwstr>
  </property>
</Properties>
</file>