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11"/>
  </p:notesMasterIdLst>
  <p:sldIdLst>
    <p:sldId id="256" r:id="rId4"/>
    <p:sldId id="264" r:id="rId5"/>
    <p:sldId id="267" r:id="rId6"/>
    <p:sldId id="262" r:id="rId7"/>
    <p:sldId id="266" r:id="rId8"/>
    <p:sldId id="300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4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21.02.24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6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</a:t>
            </a: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rgbClr val="FFC000"/>
                </a:solidFill>
                <a:latin typeface="Helvetica Rounded" pitchFamily="2" charset="77"/>
              </a:rPr>
              <a:t>Statistik</a:t>
            </a:r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4B689-4D58-3340-9AAC-9AAF676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Kurs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5985-A96C-8D44-B898-13BC7400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720227" cy="4128763"/>
          </a:xfrm>
        </p:spPr>
        <p:txBody>
          <a:bodyPr>
            <a:normAutofit/>
          </a:bodyPr>
          <a:lstStyle/>
          <a:p>
            <a:r>
              <a:rPr lang="de-DE" dirty="0"/>
              <a:t>200 Punkte Klausur</a:t>
            </a:r>
          </a:p>
          <a:p>
            <a:endParaRPr lang="de-DE" dirty="0"/>
          </a:p>
          <a:p>
            <a:r>
              <a:rPr lang="de-DE" sz="3600" dirty="0"/>
              <a:t>Max. 10 Bonuspunkte für richtige Antworten im Fragen und Antwortforum bis 1.6.2023</a:t>
            </a:r>
          </a:p>
          <a:p>
            <a:r>
              <a:rPr lang="de-DE" sz="3600" dirty="0"/>
              <a:t>Fragen der Art: </a:t>
            </a:r>
            <a:r>
              <a:rPr lang="de-DE" sz="3600" dirty="0">
                <a:solidFill>
                  <a:srgbClr val="FFC000"/>
                </a:solidFill>
              </a:rPr>
              <a:t>Was bedeutet [Wochenthema]? </a:t>
            </a:r>
            <a:r>
              <a:rPr lang="de-DE" sz="3600" dirty="0">
                <a:solidFill>
                  <a:schemeClr val="bg1"/>
                </a:solidFill>
              </a:rPr>
              <a:t>e</a:t>
            </a:r>
            <a:r>
              <a:rPr lang="de-DE" sz="3600" dirty="0"/>
              <a:t>rhalten </a:t>
            </a:r>
            <a:r>
              <a:rPr lang="de-DE" sz="3600" dirty="0">
                <a:solidFill>
                  <a:srgbClr val="FFC000"/>
                </a:solidFill>
              </a:rPr>
              <a:t>keine</a:t>
            </a:r>
            <a:r>
              <a:rPr lang="de-DE" sz="3600" dirty="0"/>
              <a:t> Bonuspunkte!</a:t>
            </a:r>
          </a:p>
          <a:p>
            <a:pPr marL="7937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6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057C0-75FD-43AE-5679-597FE39D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989"/>
            <a:ext cx="10515600" cy="5418974"/>
          </a:xfrm>
        </p:spPr>
        <p:txBody>
          <a:bodyPr anchor="ctr"/>
          <a:lstStyle/>
          <a:p>
            <a:pPr marL="11112" indent="0">
              <a:buNone/>
            </a:pPr>
            <a:r>
              <a:rPr lang="de-DE" dirty="0"/>
              <a:t>Prüfungsmodus </a:t>
            </a:r>
          </a:p>
          <a:p>
            <a:pPr marL="11112" indent="0">
              <a:buNone/>
            </a:pPr>
            <a:r>
              <a:rPr lang="de-DE" dirty="0"/>
              <a:t>2 Stunden </a:t>
            </a:r>
          </a:p>
          <a:p>
            <a:pPr marL="11112" indent="0">
              <a:buNone/>
            </a:pPr>
            <a:endParaRPr lang="de-DE" dirty="0"/>
          </a:p>
          <a:p>
            <a:pPr marL="454025" indent="-442913"/>
            <a:r>
              <a:rPr lang="de-DE" dirty="0"/>
              <a:t>Online </a:t>
            </a:r>
            <a:r>
              <a:rPr lang="de-DE" dirty="0" err="1"/>
              <a:t>Moodle</a:t>
            </a:r>
            <a:r>
              <a:rPr lang="de-DE"/>
              <a:t>-Prüfung</a:t>
            </a:r>
            <a:endParaRPr lang="de-DE" dirty="0"/>
          </a:p>
          <a:p>
            <a:pPr marL="454025" indent="-442913"/>
            <a:r>
              <a:rPr lang="de-DE" dirty="0"/>
              <a:t>Open Book</a:t>
            </a:r>
          </a:p>
          <a:p>
            <a:pPr marL="454025" indent="-442913"/>
            <a:r>
              <a:rPr lang="de-DE" dirty="0"/>
              <a:t>Open Internet</a:t>
            </a:r>
          </a:p>
          <a:p>
            <a:pPr marL="454025" indent="-442913"/>
            <a:r>
              <a:rPr lang="de-DE" dirty="0"/>
              <a:t>Unbeschränkte AI</a:t>
            </a:r>
          </a:p>
        </p:txBody>
      </p:sp>
    </p:spTree>
    <p:extLst>
      <p:ext uri="{BB962C8B-B14F-4D97-AF65-F5344CB8AC3E}">
        <p14:creationId xmlns:p14="http://schemas.microsoft.com/office/powerpoint/2010/main" val="16090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8408C4A-2326-23C2-B410-402F60CB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75" y="552654"/>
            <a:ext cx="4024850" cy="57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17EE8D-D4EB-BCA0-CBC6-416CFE21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086" y="787825"/>
            <a:ext cx="4836606" cy="44985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FA2201-4BC7-42EB-D8B3-45C634233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2239" y="3949003"/>
            <a:ext cx="2608228" cy="24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659550-D4E6-9DF8-D839-EB7C24AFB303}"/>
              </a:ext>
            </a:extLst>
          </p:cNvPr>
          <p:cNvSpPr txBox="1"/>
          <p:nvPr/>
        </p:nvSpPr>
        <p:spPr>
          <a:xfrm>
            <a:off x="8407730" y="6341423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Saunders (2007, 2011)</a:t>
            </a:r>
          </a:p>
        </p:txBody>
      </p:sp>
      <p:pic>
        <p:nvPicPr>
          <p:cNvPr id="1028" name="Picture 4" descr="The research 'onion' research design Source: Adopted from Saunders et al., (2007)">
            <a:extLst>
              <a:ext uri="{FF2B5EF4-FFF2-40B4-BE49-F238E27FC236}">
                <a16:creationId xmlns:a16="http://schemas.microsoft.com/office/drawing/2014/main" id="{F4F05E23-21B3-F8AE-00DE-E36CD592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869950"/>
            <a:ext cx="93726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3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A9E0A0C-696A-361F-AF26-C1512EAAC080}"/>
              </a:ext>
            </a:extLst>
          </p:cNvPr>
          <p:cNvSpPr/>
          <p:nvPr/>
        </p:nvSpPr>
        <p:spPr>
          <a:xfrm>
            <a:off x="3265714" y="0"/>
            <a:ext cx="55695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BF69D6-DB27-C456-6075-E7D30BB3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189" y="0"/>
            <a:ext cx="674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55</Words>
  <Application>Microsoft Macintosh PowerPoint</Application>
  <PresentationFormat>Breitbild</PresentationFormat>
  <Paragraphs>16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Rounded</vt:lpstr>
      <vt:lpstr>Helvetica Rounded LT Std</vt:lpstr>
      <vt:lpstr>Office</vt:lpstr>
      <vt:lpstr>Absolut Leer</vt:lpstr>
      <vt:lpstr>zhaw_Folien_deutsch</vt:lpstr>
      <vt:lpstr>Daten &amp; Information 2</vt:lpstr>
      <vt:lpstr>Bewertung Kurs Statistik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33</cp:revision>
  <dcterms:created xsi:type="dcterms:W3CDTF">2020-02-19T21:18:57Z</dcterms:created>
  <dcterms:modified xsi:type="dcterms:W3CDTF">2024-02-22T07:52:08Z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2023-02-22T20:49:25Z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0db6e15f-91a4-4144-ad7d-a61e3e102982</vt:lpwstr>
  </property>
  <property fmtid="{D5CDD505-2E9C-101B-9397-08002B2CF9AE}" pid="8" name="MSIP_Label_10d9bad3-6dac-4e9a-89a3-89f3b8d247b2_ContentBits">
    <vt:lpwstr>0</vt:lpwstr>
  </property>
</Properties>
</file>