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12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20.02.20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777499-AB88-43FE-B9C2-074A4D1448B7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58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 @</a:t>
            </a:r>
            <a:r>
              <a:rPr lang="de-DE" b="1" dirty="0" err="1">
                <a:solidFill>
                  <a:schemeClr val="bg1"/>
                </a:solidFill>
              </a:rPr>
              <a:t>datenXinfos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0E6CB-DF93-F542-9CAA-0A459F08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des Moduls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7643A-E200-4F44-B57D-38B9231B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Empirische Forschungsmethoden</a:t>
            </a:r>
          </a:p>
          <a:p>
            <a:endParaRPr lang="de-DE" dirty="0"/>
          </a:p>
          <a:p>
            <a:r>
              <a:rPr lang="de-DE" dirty="0"/>
              <a:t>Statistik</a:t>
            </a:r>
          </a:p>
        </p:txBody>
      </p:sp>
    </p:spTree>
    <p:extLst>
      <p:ext uri="{BB962C8B-B14F-4D97-AF65-F5344CB8AC3E}">
        <p14:creationId xmlns:p14="http://schemas.microsoft.com/office/powerpoint/2010/main" val="402240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7F78CD-B4B9-A64B-9186-D8A06F37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42" y="438912"/>
            <a:ext cx="8612534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</a:pPr>
            <a:fld id="{2243986D-55E6-4359-8FDC-863B4FEB7C95}" type="slidenum">
              <a:rPr lang="de-DE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</a:pPr>
              <a:t>4</a:t>
            </a:fld>
            <a:endParaRPr lang="de-DE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F2B4A-1C71-214B-884B-2CDF23D1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0" y="1833492"/>
            <a:ext cx="11448983" cy="31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8D8604-09B8-FB44-AB6D-E0FCEE79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44" y="964984"/>
            <a:ext cx="3354324" cy="4760430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1E00FDB7-9844-7241-B00A-06F6B6BC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04" y="964983"/>
            <a:ext cx="3622066" cy="476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949E723-097B-8D41-BAC1-117FA1C7C477}"/>
              </a:ext>
            </a:extLst>
          </p:cNvPr>
          <p:cNvSpPr/>
          <p:nvPr/>
        </p:nvSpPr>
        <p:spPr>
          <a:xfrm>
            <a:off x="6604234" y="5893017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err="1">
                <a:solidFill>
                  <a:schemeClr val="bg1"/>
                </a:solidFill>
              </a:rPr>
              <a:t>www.tidytextmining.com</a:t>
            </a:r>
            <a:r>
              <a:rPr lang="de-DE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6877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6FA233-7908-914D-B9E6-0596807E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31950"/>
            <a:ext cx="2514600" cy="3594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68E78E-8D20-B340-B57D-C0970DF2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04" y="1631950"/>
            <a:ext cx="2514600" cy="3594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33A31E-F13A-3C47-98A7-B4777394D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84" y="1631950"/>
            <a:ext cx="2514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4B689-4D58-3340-9AAC-9AAF676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Kurs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5985-A96C-8D44-B898-13BC7400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lstStyle/>
          <a:p>
            <a:r>
              <a:rPr lang="de-DE" dirty="0"/>
              <a:t>60% Erfahrungsnote</a:t>
            </a:r>
          </a:p>
          <a:p>
            <a:r>
              <a:rPr lang="de-DE" dirty="0"/>
              <a:t>40% Klausur</a:t>
            </a:r>
          </a:p>
          <a:p>
            <a:endParaRPr lang="de-DE" dirty="0"/>
          </a:p>
          <a:p>
            <a:pPr marL="7937" indent="0">
              <a:buNone/>
            </a:pPr>
            <a:r>
              <a:rPr lang="de-DE" dirty="0"/>
              <a:t>Die Note ergibt sich aus der Lineartransformation der Punkte auf den Notenspiegel.</a:t>
            </a:r>
          </a:p>
        </p:txBody>
      </p:sp>
    </p:spTree>
    <p:extLst>
      <p:ext uri="{BB962C8B-B14F-4D97-AF65-F5344CB8AC3E}">
        <p14:creationId xmlns:p14="http://schemas.microsoft.com/office/powerpoint/2010/main" val="261366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52</Words>
  <Application>Microsoft Macintosh PowerPoint</Application>
  <PresentationFormat>Breitbild</PresentationFormat>
  <Paragraphs>15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Helvetica Rounded LT Std</vt:lpstr>
      <vt:lpstr>Office</vt:lpstr>
      <vt:lpstr>Absolut Leer</vt:lpstr>
      <vt:lpstr>zhaw_Folien_deutsch</vt:lpstr>
      <vt:lpstr>Daten &amp; Information 2</vt:lpstr>
      <vt:lpstr>Organisation des Moduls</vt:lpstr>
      <vt:lpstr>PowerPoint-Präsentation</vt:lpstr>
      <vt:lpstr>PowerPoint-Präsentation</vt:lpstr>
      <vt:lpstr>PowerPoint-Präsentation</vt:lpstr>
      <vt:lpstr>PowerPoint-Präsentation</vt:lpstr>
      <vt:lpstr>Bewertung Kurs Statistik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13</cp:revision>
  <dcterms:created xsi:type="dcterms:W3CDTF">2020-02-19T21:18:57Z</dcterms:created>
  <dcterms:modified xsi:type="dcterms:W3CDTF">2020-02-20T11:15:33Z</dcterms:modified>
</cp:coreProperties>
</file>