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1" r:id="rId13"/>
    <p:sldId id="262" r:id="rId14"/>
    <p:sldId id="263" r:id="rId15"/>
    <p:sldId id="264" r:id="rId16"/>
    <p:sldId id="265" r:id="rId17"/>
    <p:sldId id="266" r:id="rId18"/>
    <p:sldId id="256" r:id="rId19"/>
    <p:sldId id="257" r:id="rId20"/>
    <p:sldId id="258" r:id="rId21"/>
    <p:sldId id="259" r:id="rId22"/>
    <p:sldId id="260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EF553"/>
    <a:srgbClr val="EEE355"/>
    <a:srgbClr val="6FC225"/>
    <a:srgbClr val="7828BA"/>
    <a:srgbClr val="7F28BA"/>
    <a:srgbClr val="7925C2"/>
    <a:srgbClr val="A834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>
        <p:scale>
          <a:sx n="130" d="100"/>
          <a:sy n="130" d="100"/>
        </p:scale>
        <p:origin x="-1176" y="-528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EC03-6DD3-7742-8EA3-DE04AE0E13A1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E41D-D687-7F46-A764-65783320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Bunnies</a:t>
            </a:r>
          </a:p>
        </p:txBody>
      </p:sp>
      <p:pic>
        <p:nvPicPr>
          <p:cNvPr id="1030" name="Picture 6" descr="C:\Users\xiao\git\PPBunnies\Platformer\new-assets\bunny\force-field-yel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8301070">
            <a:off x="1203807" y="2831911"/>
            <a:ext cx="4063492" cy="4063492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xiao\git\PPBunnies\Platformer\new-assets\bunny\standing-blue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423007" y="3527032"/>
            <a:ext cx="1625600" cy="25400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iao\git\PPBunnies\Platformer\new-assets\bunny\rising-yellow-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085843" y="923848"/>
            <a:ext cx="1625396" cy="2539684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xiao\git\PPBunnies\Platformer\new-assets\tiles\spiky\tight\spike-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625009" y="4441636"/>
            <a:ext cx="1625396" cy="1625396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xiao\git\PPBunnies\Platformer\assets\yellowArrow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8383467">
            <a:off x="5322290" y="2519497"/>
            <a:ext cx="1015872" cy="1015872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xiao\git\PPBunnies\Platformer\assets\yellowArrow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8383467">
            <a:off x="4337595" y="3243394"/>
            <a:ext cx="1015872" cy="1015872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17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Physics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04746" y="431885"/>
            <a:ext cx="7772400" cy="1470025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7925C2"/>
                </a:solidFill>
                <a:latin typeface="Friday13"/>
                <a:cs typeface="Friday13"/>
              </a:rPr>
              <a:t>Vol. 2</a:t>
            </a:r>
          </a:p>
        </p:txBody>
      </p:sp>
      <p:pic>
        <p:nvPicPr>
          <p:cNvPr id="2051" name="Picture 3" descr="C:\Repository\Documents\MIT\Academics\CMS.611\Project 4\Presentation\physics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879672" y="1794294"/>
            <a:ext cx="2822547" cy="4361881"/>
          </a:xfrm>
          <a:prstGeom prst="rect">
            <a:avLst/>
          </a:prstGeom>
          <a:noFill/>
          <a:ln w="76200">
            <a:solidFill>
              <a:srgbClr val="6FC225"/>
            </a:solidFill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125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Physics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04746" y="431885"/>
            <a:ext cx="7772400" cy="1470025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7925C2"/>
                </a:solidFill>
                <a:latin typeface="Friday13"/>
                <a:cs typeface="Friday13"/>
              </a:rPr>
              <a:t>Vol. 3</a:t>
            </a:r>
          </a:p>
        </p:txBody>
      </p:sp>
      <p:pic>
        <p:nvPicPr>
          <p:cNvPr id="3074" name="Picture 2" descr="C:\Repository\Documents\MIT\Academics\CMS.611\Project 4\Presentation\physics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879671" y="1794293"/>
            <a:ext cx="2824239" cy="4361881"/>
          </a:xfrm>
          <a:prstGeom prst="rect">
            <a:avLst/>
          </a:prstGeom>
          <a:noFill/>
          <a:ln w="76200">
            <a:solidFill>
              <a:srgbClr val="6FC225"/>
            </a:solidFill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992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torial v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813" y="2630449"/>
            <a:ext cx="5072429" cy="3804322"/>
          </a:xfrm>
          <a:prstGeom prst="rect">
            <a:avLst/>
          </a:prstGeom>
          <a:ln w="50800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581134" y="915575"/>
            <a:ext cx="5214345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Design Iteration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71121" y="1397001"/>
            <a:ext cx="4857121" cy="1470025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925C2"/>
                </a:solidFill>
                <a:effectLst/>
                <a:uLnTx/>
                <a:uFillTx/>
                <a:latin typeface="SF Atarian System"/>
                <a:ea typeface="+mj-ea"/>
                <a:cs typeface="SF Atarian System"/>
              </a:rPr>
              <a:t>1.0 -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rgbClr val="7925C2"/>
                </a:solidFill>
                <a:effectLst/>
                <a:uLnTx/>
                <a:uFillTx/>
                <a:latin typeface="SF Atarian System"/>
                <a:ea typeface="+mj-ea"/>
                <a:cs typeface="SF Atarian System"/>
              </a:rPr>
              <a:t>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925C2"/>
                </a:solidFill>
                <a:effectLst/>
                <a:uLnTx/>
                <a:uFillTx/>
                <a:latin typeface="SF Atarian System"/>
                <a:ea typeface="+mj-ea"/>
                <a:cs typeface="SF Atarian System"/>
              </a:rPr>
              <a:t>Original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torial v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057" y="2578570"/>
            <a:ext cx="5137447" cy="3853085"/>
          </a:xfrm>
          <a:prstGeom prst="rect">
            <a:avLst/>
          </a:prstGeom>
          <a:ln w="50800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581134" y="915575"/>
            <a:ext cx="5214345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Design Iteration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9658" y="1387894"/>
            <a:ext cx="5001846" cy="1470025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7925C2"/>
                </a:solidFill>
                <a:latin typeface="SF Atarian System"/>
                <a:ea typeface="+mj-ea"/>
                <a:cs typeface="SF Atarian System"/>
              </a:rPr>
              <a:t>2.0 – Reevaluation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7925C2"/>
              </a:solidFill>
              <a:effectLst/>
              <a:uLnTx/>
              <a:uFillTx/>
              <a:latin typeface="SF Atarian System"/>
              <a:ea typeface="+mj-ea"/>
              <a:cs typeface="SF Atarian 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torial v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462" y="2583500"/>
            <a:ext cx="5120159" cy="3840119"/>
          </a:xfrm>
          <a:prstGeom prst="rect">
            <a:avLst/>
          </a:prstGeom>
          <a:ln w="50800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581134" y="915575"/>
            <a:ext cx="5214345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Design Iteration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3157" y="1396956"/>
            <a:ext cx="3663464" cy="1470025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7925C2"/>
                </a:solidFill>
                <a:latin typeface="SF Atarian System"/>
                <a:ea typeface="+mj-ea"/>
                <a:cs typeface="SF Atarian System"/>
              </a:rPr>
              <a:t>3.0 – New Concept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7925C2"/>
              </a:solidFill>
              <a:effectLst/>
              <a:uLnTx/>
              <a:uFillTx/>
              <a:latin typeface="SF Atarian System"/>
              <a:ea typeface="+mj-ea"/>
              <a:cs typeface="SF Atarian 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torial v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196" y="2590555"/>
            <a:ext cx="5093872" cy="3820404"/>
          </a:xfrm>
          <a:prstGeom prst="rect">
            <a:avLst/>
          </a:prstGeom>
          <a:ln w="50800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581134" y="915575"/>
            <a:ext cx="5214345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Design Iteration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2907" y="1592379"/>
            <a:ext cx="4214006" cy="1058667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7925C2"/>
                </a:solidFill>
                <a:latin typeface="SF Atarian System"/>
                <a:ea typeface="+mj-ea"/>
                <a:cs typeface="SF Atarian System"/>
              </a:rPr>
              <a:t>3.1 –Necessary Polish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7925C2"/>
              </a:solidFill>
              <a:effectLst/>
              <a:uLnTx/>
              <a:uFillTx/>
              <a:latin typeface="SF Atarian System"/>
              <a:ea typeface="+mj-ea"/>
              <a:cs typeface="SF Atarian 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torial v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770" y="2601497"/>
            <a:ext cx="5103642" cy="3827731"/>
          </a:xfrm>
          <a:prstGeom prst="rect">
            <a:avLst/>
          </a:prstGeom>
          <a:ln w="50800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581134" y="915575"/>
            <a:ext cx="5214345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Design Iteration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82104" y="1399243"/>
            <a:ext cx="6887308" cy="1470025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7925C2"/>
                </a:solidFill>
                <a:latin typeface="SF Atarian System"/>
                <a:ea typeface="+mj-ea"/>
                <a:cs typeface="SF Atarian System"/>
              </a:rPr>
              <a:t>4.0 – Art + Design Fixes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7925C2"/>
              </a:solidFill>
              <a:effectLst/>
              <a:uLnTx/>
              <a:uFillTx/>
              <a:latin typeface="SF Atarian System"/>
              <a:ea typeface="+mj-ea"/>
              <a:cs typeface="SF Atarian 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torial v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769" y="2595342"/>
            <a:ext cx="5098171" cy="3823628"/>
          </a:xfrm>
          <a:prstGeom prst="rect">
            <a:avLst/>
          </a:prstGeom>
          <a:ln w="50800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581134" y="915575"/>
            <a:ext cx="5214345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Design Iteration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0578" y="1066703"/>
            <a:ext cx="6063362" cy="1470025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7925C2"/>
                </a:solidFill>
                <a:latin typeface="SF Atarian System"/>
                <a:ea typeface="+mj-ea"/>
                <a:cs typeface="SF Atarian System"/>
              </a:rPr>
              <a:t>5.0 - </a:t>
            </a:r>
            <a:r>
              <a:rPr lang="en-US" sz="4000" dirty="0" err="1" smtClean="0">
                <a:solidFill>
                  <a:srgbClr val="7925C2"/>
                </a:solidFill>
                <a:latin typeface="SF Atarian System"/>
                <a:ea typeface="+mj-ea"/>
                <a:cs typeface="SF Atarian System"/>
              </a:rPr>
              <a:t>y</a:t>
            </a:r>
            <a:r>
              <a:rPr lang="en-US" sz="4000" dirty="0" smtClean="0">
                <a:solidFill>
                  <a:srgbClr val="7925C2"/>
                </a:solidFill>
                <a:latin typeface="SF Atarian System"/>
                <a:ea typeface="+mj-ea"/>
                <a:cs typeface="SF Atarian System"/>
              </a:rPr>
              <a:t> u no read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7925C2"/>
                </a:solidFill>
                <a:latin typeface="SF Atarian System"/>
                <a:ea typeface="+mj-ea"/>
                <a:cs typeface="SF Atarian System"/>
              </a:rPr>
              <a:t>instructions?!?!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7925C2"/>
              </a:solidFill>
              <a:effectLst/>
              <a:uLnTx/>
              <a:uFillTx/>
              <a:latin typeface="SF Atarian System"/>
              <a:ea typeface="+mj-ea"/>
              <a:cs typeface="SF Atarian 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Theme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93467" y="3771873"/>
            <a:ext cx="5757067" cy="2032000"/>
            <a:chOff x="707970" y="3030361"/>
            <a:chExt cx="5757067" cy="2032000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pic>
          <p:nvPicPr>
            <p:cNvPr id="12" name="Picture 11" descr="bunny.ps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70" y="3304850"/>
              <a:ext cx="1631325" cy="1483022"/>
            </a:xfrm>
            <a:prstGeom prst="rect">
              <a:avLst/>
            </a:prstGeom>
          </p:spPr>
        </p:pic>
        <p:sp>
          <p:nvSpPr>
            <p:cNvPr id="14" name="Plus 13"/>
            <p:cNvSpPr/>
            <p:nvPr/>
          </p:nvSpPr>
          <p:spPr>
            <a:xfrm>
              <a:off x="2863038" y="3523233"/>
              <a:ext cx="1046257" cy="1046257"/>
            </a:xfrm>
            <a:prstGeom prst="mathPlus">
              <a:avLst>
                <a:gd name="adj1" fmla="val 13764"/>
              </a:avLst>
            </a:prstGeom>
            <a:solidFill>
              <a:srgbClr val="7F28BA"/>
            </a:solidFill>
            <a:ln>
              <a:solidFill>
                <a:srgbClr val="7925C2"/>
              </a:solidFill>
            </a:ln>
            <a:effectLst>
              <a:outerShdw blurRad="40000" dist="23000" dir="5400000" rotWithShape="0">
                <a:srgbClr val="7F28BA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spikes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3037" y="3030361"/>
              <a:ext cx="2032000" cy="2032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Story</a:t>
            </a:r>
          </a:p>
        </p:txBody>
      </p:sp>
      <p:pic>
        <p:nvPicPr>
          <p:cNvPr id="8" name="Picture 7" descr="bunny-with-moth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708" y="2413001"/>
            <a:ext cx="4050210" cy="3721130"/>
          </a:xfrm>
          <a:prstGeom prst="rect">
            <a:avLst/>
          </a:prstGeom>
          <a:ln w="53975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1991" y="3904858"/>
            <a:ext cx="270461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 smtClean="0">
                <a:latin typeface="SF Atarian System"/>
                <a:cs typeface="SF Atarian System"/>
              </a:rPr>
              <a:t>Development</a:t>
            </a:r>
          </a:p>
          <a:p>
            <a:pPr marL="457200" indent="-457200"/>
            <a:r>
              <a:rPr lang="en-US" sz="3200" dirty="0" smtClean="0">
                <a:latin typeface="SF Atarian System"/>
                <a:cs typeface="SF Atarian System"/>
              </a:rPr>
              <a:t> </a:t>
            </a:r>
            <a:r>
              <a:rPr lang="en-US" sz="3200" dirty="0" err="1" smtClean="0">
                <a:latin typeface="SF Atarian System"/>
                <a:cs typeface="SF Atarian System"/>
              </a:rPr>
              <a:t>Predrag</a:t>
            </a:r>
            <a:r>
              <a:rPr lang="en-US" sz="3200" dirty="0" smtClean="0">
                <a:latin typeface="SF Atarian System"/>
                <a:cs typeface="SF Atarian System"/>
              </a:rPr>
              <a:t> </a:t>
            </a:r>
            <a:r>
              <a:rPr lang="en-US" sz="3200" dirty="0" err="1" smtClean="0">
                <a:latin typeface="SF Atarian System"/>
                <a:cs typeface="SF Atarian System"/>
              </a:rPr>
              <a:t>Gruevski</a:t>
            </a:r>
            <a:endParaRPr lang="en-US" sz="3200" dirty="0" smtClean="0">
              <a:latin typeface="SF Atarian System"/>
              <a:cs typeface="SF Atarian System"/>
            </a:endParaRPr>
          </a:p>
          <a:p>
            <a:pPr marL="457200" indent="-457200"/>
            <a:r>
              <a:rPr lang="en-US" sz="3200" dirty="0" smtClean="0">
                <a:latin typeface="SF Atarian System"/>
                <a:cs typeface="SF Atarian System"/>
              </a:rPr>
              <a:t> David Xiao (PM)</a:t>
            </a:r>
          </a:p>
          <a:p>
            <a:pPr marL="457200" indent="-457200"/>
            <a:r>
              <a:rPr lang="en-US" sz="3200" dirty="0" smtClean="0">
                <a:latin typeface="SF Atarian System"/>
                <a:cs typeface="SF Atarian System"/>
              </a:rPr>
              <a:t> Patrick </a:t>
            </a:r>
            <a:r>
              <a:rPr lang="en-US" sz="3200" dirty="0" err="1" smtClean="0">
                <a:latin typeface="SF Atarian System"/>
                <a:cs typeface="SF Atarian System"/>
              </a:rPr>
              <a:t>Hulin</a:t>
            </a:r>
            <a:endParaRPr lang="en-US" sz="3200" dirty="0" smtClean="0">
              <a:latin typeface="SF Atarian System"/>
              <a:cs typeface="SF Atarian 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6447" y="449390"/>
            <a:ext cx="211784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 smtClean="0">
                <a:latin typeface="SF Atarian System"/>
                <a:cs typeface="SF Atarian System"/>
              </a:rPr>
              <a:t>Design</a:t>
            </a:r>
          </a:p>
          <a:p>
            <a:pPr marL="457200" indent="-457200"/>
            <a:r>
              <a:rPr lang="en-US" sz="3200" dirty="0" smtClean="0">
                <a:latin typeface="SF Atarian System"/>
                <a:cs typeface="SF Atarian System"/>
              </a:rPr>
              <a:t> Kevin </a:t>
            </a:r>
            <a:r>
              <a:rPr lang="en-US" sz="3200" dirty="0" err="1" smtClean="0">
                <a:latin typeface="SF Atarian System"/>
                <a:cs typeface="SF Atarian System"/>
              </a:rPr>
              <a:t>Yue</a:t>
            </a:r>
            <a:endParaRPr lang="en-US" sz="3200" dirty="0" smtClean="0">
              <a:latin typeface="SF Atarian System"/>
              <a:cs typeface="SF Atarian System"/>
            </a:endParaRPr>
          </a:p>
          <a:p>
            <a:pPr marL="457200" indent="-457200"/>
            <a:r>
              <a:rPr lang="en-US" sz="3200" dirty="0" smtClean="0">
                <a:latin typeface="SF Atarian System"/>
                <a:cs typeface="SF Atarian System"/>
              </a:rPr>
              <a:t> Eli Davis</a:t>
            </a:r>
          </a:p>
          <a:p>
            <a:pPr marL="457200" indent="-457200"/>
            <a:r>
              <a:rPr lang="en-US" sz="3200" dirty="0" smtClean="0">
                <a:latin typeface="SF Atarian System"/>
                <a:cs typeface="SF Atarian System"/>
              </a:rPr>
              <a:t> </a:t>
            </a:r>
            <a:r>
              <a:rPr lang="en-US" sz="3200" dirty="0" err="1" smtClean="0">
                <a:latin typeface="SF Atarian System"/>
                <a:cs typeface="SF Atarian System"/>
              </a:rPr>
              <a:t>Ziad</a:t>
            </a:r>
            <a:r>
              <a:rPr lang="en-US" sz="3200" dirty="0" smtClean="0">
                <a:latin typeface="SF Atarian System"/>
                <a:cs typeface="SF Atarian System"/>
              </a:rPr>
              <a:t> </a:t>
            </a:r>
            <a:r>
              <a:rPr lang="en-US" sz="3200" dirty="0" err="1" smtClean="0">
                <a:latin typeface="SF Atarian System"/>
                <a:cs typeface="SF Atarian System"/>
              </a:rPr>
              <a:t>Baaklini</a:t>
            </a:r>
            <a:endParaRPr lang="en-US" sz="3200" dirty="0">
              <a:latin typeface="SF Atarian System"/>
              <a:cs typeface="SF Atarian Syste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197" y="3904858"/>
            <a:ext cx="398145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 smtClean="0">
                <a:latin typeface="SF Atarian System"/>
                <a:cs typeface="SF Atarian System"/>
              </a:rPr>
              <a:t>Art and Sound</a:t>
            </a:r>
          </a:p>
          <a:p>
            <a:pPr marL="457200" indent="-457200"/>
            <a:r>
              <a:rPr lang="en-US" sz="3200" dirty="0" smtClean="0">
                <a:latin typeface="SF Atarian System"/>
                <a:cs typeface="SF Atarian System"/>
              </a:rPr>
              <a:t> Turner Bohlen</a:t>
            </a:r>
          </a:p>
          <a:p>
            <a:pPr marL="457200" indent="-457200"/>
            <a:r>
              <a:rPr lang="en-US" sz="3200" dirty="0" smtClean="0">
                <a:latin typeface="SF Atarian System"/>
                <a:cs typeface="SF Atarian System"/>
              </a:rPr>
              <a:t> Zach Segal</a:t>
            </a:r>
          </a:p>
          <a:p>
            <a:pPr marL="457200" indent="-457200"/>
            <a:r>
              <a:rPr lang="en-US" sz="3200" dirty="0" smtClean="0">
                <a:latin typeface="SF Atarian System"/>
                <a:cs typeface="SF Atarian System"/>
              </a:rPr>
              <a:t> Evan Martinez (PM)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Story</a:t>
            </a:r>
          </a:p>
        </p:txBody>
      </p:sp>
      <p:pic>
        <p:nvPicPr>
          <p:cNvPr id="8" name="Picture 7" descr="bunny-with-moth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770" y="2390862"/>
            <a:ext cx="4015152" cy="3764207"/>
          </a:xfrm>
          <a:prstGeom prst="rect">
            <a:avLst/>
          </a:prstGeom>
          <a:ln w="53975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Story</a:t>
            </a:r>
          </a:p>
        </p:txBody>
      </p:sp>
      <p:pic>
        <p:nvPicPr>
          <p:cNvPr id="8" name="Picture 7" descr="bunny-with-moth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93" y="3135924"/>
            <a:ext cx="4703799" cy="2983972"/>
          </a:xfrm>
          <a:prstGeom prst="rect">
            <a:avLst/>
          </a:prstGeom>
          <a:ln w="53975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Polish</a:t>
            </a:r>
          </a:p>
        </p:txBody>
      </p:sp>
      <p:pic>
        <p:nvPicPr>
          <p:cNvPr id="8" name="Picture 7" descr="bunny-with-moth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61" y="2852615"/>
            <a:ext cx="4389646" cy="3292234"/>
          </a:xfrm>
          <a:prstGeom prst="rect">
            <a:avLst/>
          </a:prstGeom>
          <a:ln w="53975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Polish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38046" y="3420410"/>
            <a:ext cx="3327407" cy="3053401"/>
            <a:chOff x="1203807" y="923848"/>
            <a:chExt cx="6507432" cy="5971555"/>
          </a:xfrm>
        </p:grpSpPr>
        <p:pic>
          <p:nvPicPr>
            <p:cNvPr id="13" name="Picture 6" descr="C:\Users\xiao\git\PPBunnies\Platformer\new-assets\bunny\force-field-yell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 rot="8301070">
              <a:off x="1203807" y="2831911"/>
              <a:ext cx="4063492" cy="4063492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xiao\git\PPBunnies\Platformer\new-assets\bunny\standing-blue-lef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3007" y="3527032"/>
              <a:ext cx="16256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xiao\git\PPBunnies\Platformer\new-assets\bunny\rising-yellow-righ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843" y="923848"/>
              <a:ext cx="1625396" cy="2539684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xiao\git\PPBunnies\Platformer\assets\yellowArrow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 rot="8383467">
              <a:off x="5322290" y="2519497"/>
              <a:ext cx="1015872" cy="1015872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xiao\git\PPBunnies\Platformer\assets\yellowArrow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 rot="8383467">
              <a:off x="4337595" y="3243394"/>
              <a:ext cx="1015872" cy="1015872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1314130" y="3442782"/>
            <a:ext cx="2749865" cy="2644031"/>
            <a:chOff x="5288794" y="3695785"/>
            <a:chExt cx="2228031" cy="2142281"/>
          </a:xfrm>
        </p:grpSpPr>
        <p:sp>
          <p:nvSpPr>
            <p:cNvPr id="18" name="Rectangle 17"/>
            <p:cNvSpPr/>
            <p:nvPr/>
          </p:nvSpPr>
          <p:spPr>
            <a:xfrm rot="19331032">
              <a:off x="5436103" y="4683265"/>
              <a:ext cx="2019351" cy="144965"/>
            </a:xfrm>
            <a:prstGeom prst="rect">
              <a:avLst/>
            </a:prstGeom>
            <a:solidFill>
              <a:srgbClr val="FEF5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314128" y="3695785"/>
              <a:ext cx="2202697" cy="2142281"/>
              <a:chOff x="2423007" y="923848"/>
              <a:chExt cx="5288232" cy="5143184"/>
            </a:xfrm>
          </p:grpSpPr>
          <p:pic>
            <p:nvPicPr>
              <p:cNvPr id="5" name="Picture 2" descr="C:\Users\xiao\git\PPBunnies\Platformer\new-assets\bunny\standing-blue-lef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3007" y="3527032"/>
                <a:ext cx="1625600" cy="2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3" descr="C:\Users\xiao\git\PPBunnies\Platformer\new-assets\bunny\rising-yellow-righ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5843" y="923848"/>
                <a:ext cx="1625396" cy="2539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18" descr="handLeftYellow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88794" y="5033232"/>
              <a:ext cx="616948" cy="5012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685800" y="2322766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Questions?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34039" y="5802926"/>
            <a:ext cx="56759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err="1" smtClean="0">
                <a:latin typeface="SF Atarian System"/>
                <a:cs typeface="SF Atarian System"/>
              </a:rPr>
              <a:t>psychobunnies</a:t>
            </a:r>
            <a:r>
              <a:rPr lang="en-US" sz="4500" dirty="0" smtClean="0">
                <a:latin typeface="SF Atarian System"/>
                <a:cs typeface="SF Atarian System"/>
              </a:rPr>
              <a:t> (at) </a:t>
            </a:r>
            <a:r>
              <a:rPr lang="en-US" sz="4500" dirty="0" err="1" smtClean="0">
                <a:latin typeface="SF Atarian System"/>
                <a:cs typeface="SF Atarian System"/>
              </a:rPr>
              <a:t>mit.edu</a:t>
            </a:r>
            <a:endParaRPr lang="en-US" sz="4500" dirty="0">
              <a:latin typeface="SF Atarian System"/>
              <a:cs typeface="SF Atarian 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 rot="20700000">
            <a:off x="-1753157" y="943360"/>
            <a:ext cx="7772400" cy="1470025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</a:p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Vision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64953" y="427405"/>
            <a:ext cx="3536584" cy="2759025"/>
            <a:chOff x="4767262" y="476250"/>
            <a:chExt cx="4086225" cy="3187821"/>
          </a:xfrm>
        </p:grpSpPr>
        <p:pic>
          <p:nvPicPr>
            <p:cNvPr id="3074" name="Picture 2" descr="http://www.blogcdn.com/news.bigdownload.com/media/2010/08/posta2copau2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l="22510" r="14432"/>
            <a:stretch/>
          </p:blipFill>
          <p:spPr bwMode="auto">
            <a:xfrm>
              <a:off x="5534024" y="1292345"/>
              <a:ext cx="2552700" cy="2371726"/>
            </a:xfrm>
            <a:prstGeom prst="rect">
              <a:avLst/>
            </a:prstGeom>
            <a:noFill/>
            <a:ln w="50800" cap="flat" cmpd="sng" algn="ctr">
              <a:solidFill>
                <a:srgbClr val="6FC225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67262" y="476250"/>
              <a:ext cx="4086225" cy="67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SF Atarian System"/>
                  <a:cs typeface="SF Atarian System"/>
                </a:rPr>
                <a:t>Cooperative Play</a:t>
              </a:r>
              <a:endParaRPr lang="en-US" sz="3200" dirty="0">
                <a:latin typeface="SF Atarian System"/>
                <a:cs typeface="SF Atarian System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0298" y="3531343"/>
            <a:ext cx="3225894" cy="2564659"/>
            <a:chOff x="4921648" y="4010023"/>
            <a:chExt cx="3460351" cy="2751057"/>
          </a:xfrm>
        </p:grpSpPr>
        <p:sp>
          <p:nvSpPr>
            <p:cNvPr id="10" name="TextBox 9"/>
            <p:cNvSpPr txBox="1"/>
            <p:nvPr/>
          </p:nvSpPr>
          <p:spPr>
            <a:xfrm>
              <a:off x="4921648" y="4010023"/>
              <a:ext cx="3460351" cy="62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SF Atarian System"/>
                  <a:cs typeface="SF Atarian System"/>
                </a:rPr>
                <a:t>Unique Mechanic</a:t>
              </a:r>
              <a:endParaRPr lang="en-US" sz="3200" dirty="0">
                <a:latin typeface="SF Atarian System"/>
                <a:cs typeface="SF Atarian System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5572840" y="4808374"/>
              <a:ext cx="2157968" cy="1952706"/>
            </a:xfrm>
            <a:prstGeom prst="rect">
              <a:avLst/>
            </a:prstGeom>
            <a:solidFill>
              <a:schemeClr val="bg1"/>
            </a:solidFill>
            <a:ln w="50800" cap="flat" cmpd="sng" algn="ctr">
              <a:solidFill>
                <a:srgbClr val="6FC22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2700000" algn="br">
                <a:srgbClr val="000000">
                  <a:alpha val="43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0" dirty="0" smtClean="0">
                  <a:solidFill>
                    <a:srgbClr val="7925C2"/>
                  </a:solidFill>
                  <a:latin typeface="Friday13"/>
                  <a:cs typeface="Friday13"/>
                </a:rPr>
                <a:t>?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8033" y="6284037"/>
            <a:ext cx="849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Robots: courtesy of Portal 2, Valve Corp. http</a:t>
            </a:r>
            <a:r>
              <a:rPr lang="en-US" sz="800" dirty="0"/>
              <a:t>://news.bigdownload.com/2010/08/21/portal-2-co-op-campaign-preview-video-revealed</a:t>
            </a:r>
            <a:r>
              <a:rPr lang="en-US" sz="800" dirty="0" smtClean="0"/>
              <a:t>/</a:t>
            </a:r>
          </a:p>
          <a:p>
            <a:r>
              <a:rPr lang="en-US" sz="800" dirty="0" smtClean="0"/>
              <a:t>Kids: courtesy Suzanne </a:t>
            </a:r>
            <a:r>
              <a:rPr lang="en-US" sz="800" dirty="0" err="1" smtClean="0"/>
              <a:t>DeChillo</a:t>
            </a:r>
            <a:r>
              <a:rPr lang="en-US" sz="800" dirty="0" smtClean="0"/>
              <a:t>, New York Times. http</a:t>
            </a:r>
            <a:r>
              <a:rPr lang="en-US" sz="800" dirty="0"/>
              <a:t>://mediadecoder.blogs.nytimes.com/2009/11/12/saturday-is-national-gaming-day-at-the-nations-public-libraries/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4272" y="3531343"/>
            <a:ext cx="4086225" cy="2605175"/>
            <a:chOff x="681037" y="2409825"/>
            <a:chExt cx="4518167" cy="2880560"/>
          </a:xfrm>
        </p:grpSpPr>
        <p:sp>
          <p:nvSpPr>
            <p:cNvPr id="11" name="TextBox 10"/>
            <p:cNvSpPr txBox="1"/>
            <p:nvPr/>
          </p:nvSpPr>
          <p:spPr>
            <a:xfrm>
              <a:off x="681037" y="2409825"/>
              <a:ext cx="4518167" cy="646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SF Atarian System"/>
                  <a:cs typeface="SF Atarian System"/>
                </a:rPr>
                <a:t>Fun to Play and Watch</a:t>
              </a:r>
              <a:endParaRPr lang="en-US" sz="3200" dirty="0">
                <a:latin typeface="SF Atarian System"/>
                <a:cs typeface="SF Atarian System"/>
              </a:endParaRPr>
            </a:p>
          </p:txBody>
        </p:sp>
        <p:pic>
          <p:nvPicPr>
            <p:cNvPr id="3076" name="Picture 4" descr="http://graphics8.nytimes.com/images/2008/03/23/nyregion/24videogames.cityroom.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70" y="3195745"/>
              <a:ext cx="3340100" cy="2094640"/>
            </a:xfrm>
            <a:prstGeom prst="rect">
              <a:avLst/>
            </a:prstGeom>
            <a:noFill/>
            <a:ln w="50800" cap="flat" cmpd="sng" algn="ctr">
              <a:solidFill>
                <a:srgbClr val="6FC225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229285" y="585568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First steps</a:t>
            </a:r>
          </a:p>
        </p:txBody>
      </p:sp>
      <p:pic>
        <p:nvPicPr>
          <p:cNvPr id="2050" name="Picture 2" descr="C:\Users\xiao\git\PPBunnies\screenshot_oldg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753414" y="1983155"/>
            <a:ext cx="5792956" cy="4344717"/>
          </a:xfrm>
          <a:prstGeom prst="rect">
            <a:avLst/>
          </a:prstGeom>
          <a:noFill/>
          <a:ln w="50800" cap="flat" cmpd="sng" algn="ctr">
            <a:solidFill>
              <a:srgbClr val="6FC22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106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825094" y="645895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Three stages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2409" y="2771467"/>
            <a:ext cx="7258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SF Atarian System"/>
                <a:cs typeface="SF Atarian System"/>
              </a:rPr>
              <a:t>Game Engine/Brainstorming</a:t>
            </a:r>
            <a:br>
              <a:rPr lang="en-US" sz="4000" dirty="0" smtClean="0">
                <a:latin typeface="SF Atarian System"/>
                <a:cs typeface="SF Atarian System"/>
              </a:rPr>
            </a:br>
            <a:endParaRPr lang="en-US" sz="4000" dirty="0" smtClean="0">
              <a:latin typeface="SF Atarian System"/>
              <a:cs typeface="SF Atarian System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SF Atarian System"/>
                <a:cs typeface="SF Atarian System"/>
              </a:rPr>
              <a:t>Parallel Prototypes</a:t>
            </a:r>
            <a:br>
              <a:rPr lang="en-US" sz="4000" dirty="0" smtClean="0">
                <a:latin typeface="SF Atarian System"/>
                <a:cs typeface="SF Atarian System"/>
              </a:rPr>
            </a:br>
            <a:endParaRPr lang="en-US" sz="4000" dirty="0" smtClean="0">
              <a:latin typeface="SF Atarian System"/>
              <a:cs typeface="SF Atarian System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SF Atarian System"/>
                <a:cs typeface="SF Atarian System"/>
              </a:rPr>
              <a:t>Theme and Iteration</a:t>
            </a:r>
            <a:endParaRPr lang="en-US" sz="4000" dirty="0">
              <a:latin typeface="SF Atarian System"/>
              <a:cs typeface="SF Atarian System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98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159682" y="683258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Teamwork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5068619" y="1787491"/>
            <a:ext cx="2362530" cy="1190266"/>
            <a:chOff x="5329554" y="2180239"/>
            <a:chExt cx="2362530" cy="1190266"/>
          </a:xfrm>
        </p:grpSpPr>
        <p:pic>
          <p:nvPicPr>
            <p:cNvPr id="5" name="Picture 2" descr="C:\Users\xiao\git\PPBunnies\Platformer\new-assets\bunny\standing-blue-lef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139" y="2207960"/>
              <a:ext cx="609740" cy="952718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C:\Users\xiao\git\PPBunnies\Platformer\new-assets\bunny\standing-yellow-bac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42520" y="2180239"/>
              <a:ext cx="609524" cy="952382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C:\Users\xiao\git\PPBunnies\tabl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266" y="2503865"/>
              <a:ext cx="1829056" cy="762106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xiao\git\PPBunnies\Platformer\new-assets\bunny\standing-blue-lef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29554" y="2417787"/>
              <a:ext cx="609740" cy="952718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xiao\git\PPBunnies\Platformer\new-assets\bunny\standing-yellow-bac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560" y="2408727"/>
              <a:ext cx="609524" cy="952382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20"/>
          <p:cNvGrpSpPr/>
          <p:nvPr/>
        </p:nvGrpSpPr>
        <p:grpSpPr>
          <a:xfrm>
            <a:off x="1852928" y="2977757"/>
            <a:ext cx="1886281" cy="1952626"/>
            <a:chOff x="2272029" y="3419475"/>
            <a:chExt cx="1886281" cy="1952626"/>
          </a:xfrm>
        </p:grpSpPr>
        <p:pic>
          <p:nvPicPr>
            <p:cNvPr id="13" name="Picture 2" descr="C:\Users\xiao\git\PPBunnies\Platformer\new-assets\bunny\standing-blue-lef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72029" y="3903687"/>
              <a:ext cx="609740" cy="952718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xiao\git\PPBunnies\Platformer\new-assets\bunny\standing-yellow-bac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34447" y="3904023"/>
              <a:ext cx="609524" cy="952382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urved Up Arrow 19"/>
            <p:cNvSpPr/>
            <p:nvPr/>
          </p:nvSpPr>
          <p:spPr>
            <a:xfrm>
              <a:off x="2515634" y="4933951"/>
              <a:ext cx="1642676" cy="438150"/>
            </a:xfrm>
            <a:prstGeom prst="curvedUpArrow">
              <a:avLst>
                <a:gd name="adj1" fmla="val 45314"/>
                <a:gd name="adj2" fmla="val 136385"/>
                <a:gd name="adj3" fmla="val 5108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urved Up Arrow 22"/>
            <p:cNvSpPr/>
            <p:nvPr/>
          </p:nvSpPr>
          <p:spPr>
            <a:xfrm rot="10800000">
              <a:off x="2272029" y="3419475"/>
              <a:ext cx="1642676" cy="438150"/>
            </a:xfrm>
            <a:prstGeom prst="curvedUpArrow">
              <a:avLst>
                <a:gd name="adj1" fmla="val 45314"/>
                <a:gd name="adj2" fmla="val 136385"/>
                <a:gd name="adj3" fmla="val 51087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7"/>
          <p:cNvGrpSpPr/>
          <p:nvPr/>
        </p:nvGrpSpPr>
        <p:grpSpPr>
          <a:xfrm>
            <a:off x="5304835" y="4747175"/>
            <a:ext cx="1889882" cy="952719"/>
            <a:chOff x="5348744" y="4248329"/>
            <a:chExt cx="1889882" cy="952719"/>
          </a:xfrm>
        </p:grpSpPr>
        <p:pic>
          <p:nvPicPr>
            <p:cNvPr id="24" name="Picture 2" descr="C:\Users\xiao\git\PPBunnies\Platformer\new-assets\bunny\standing-blue-lef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8744" y="4248329"/>
              <a:ext cx="609740" cy="952718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xiao\git\PPBunnies\Platformer\new-assets\bunny\standing-yellow-bac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102" y="4248666"/>
              <a:ext cx="609524" cy="952382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C:\Users\xiao\git\PPBunnies\tool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484" y="4435103"/>
              <a:ext cx="670618" cy="57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750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576719" y="2693987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Demo!!!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45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3435" y="2706081"/>
            <a:ext cx="6724291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sz="4500" dirty="0" smtClean="0">
                <a:latin typeface="SF Atarian System"/>
                <a:cs typeface="SF Atarian System"/>
              </a:rPr>
              <a:t>1. Consistent 60 fps</a:t>
            </a:r>
          </a:p>
          <a:p>
            <a:pPr marL="914400" indent="-914400">
              <a:buAutoNum type="arabicPeriod"/>
            </a:pPr>
            <a:endParaRPr lang="en-US" sz="3100" dirty="0" smtClean="0">
              <a:latin typeface="SF Atarian System"/>
              <a:cs typeface="SF Atarian System"/>
            </a:endParaRPr>
          </a:p>
          <a:p>
            <a:pPr marL="342900" indent="-342900"/>
            <a:r>
              <a:rPr lang="en-US" sz="4500" dirty="0" smtClean="0">
                <a:latin typeface="SF Atarian System"/>
                <a:cs typeface="SF Atarian System"/>
              </a:rPr>
              <a:t>2. Intuitive behavior</a:t>
            </a:r>
          </a:p>
          <a:p>
            <a:pPr marL="342900" indent="-342900"/>
            <a:endParaRPr lang="en-US" sz="3100" dirty="0" smtClean="0">
              <a:latin typeface="SF Atarian System"/>
              <a:cs typeface="SF Atarian System"/>
            </a:endParaRPr>
          </a:p>
          <a:p>
            <a:pPr marL="342900" indent="-342900"/>
            <a:r>
              <a:rPr lang="en-US" sz="4500" dirty="0" smtClean="0">
                <a:latin typeface="SF Atarian System"/>
                <a:cs typeface="SF Atarian System"/>
              </a:rPr>
              <a:t>3. Easily extendable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23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0000">
            <a:off x="-1668656" y="1012729"/>
            <a:ext cx="7772400" cy="1470025"/>
          </a:xfr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Psycho</a:t>
            </a:r>
            <a:b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</a:br>
            <a:r>
              <a:rPr lang="en-US" sz="8000" dirty="0" smtClean="0">
                <a:solidFill>
                  <a:srgbClr val="7925C2"/>
                </a:solidFill>
                <a:latin typeface="Friday13"/>
                <a:cs typeface="Friday13"/>
              </a:rPr>
              <a:t>Physics</a:t>
            </a:r>
          </a:p>
        </p:txBody>
      </p:sp>
      <p:pic>
        <p:nvPicPr>
          <p:cNvPr id="1027" name="Picture 3" descr="C:\Repository\Documents\MIT\Academics\CMS.611\Project 4\Presentation\physics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879673" y="1794295"/>
            <a:ext cx="2822547" cy="4361879"/>
          </a:xfrm>
          <a:prstGeom prst="rect">
            <a:avLst/>
          </a:prstGeom>
          <a:noFill/>
          <a:ln w="76200">
            <a:solidFill>
              <a:srgbClr val="6FC225"/>
            </a:solidFill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04746" y="431885"/>
            <a:ext cx="7772400" cy="1470025"/>
          </a:xfrm>
          <a:prstGeom prst="rect">
            <a:avLst/>
          </a:prstGeom>
          <a:effectLst>
            <a:outerShdw blurRad="50800" dist="12700" dir="2700000" algn="br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7925C2"/>
                </a:solidFill>
                <a:latin typeface="Friday13"/>
                <a:cs typeface="Friday13"/>
              </a:rPr>
              <a:t>Vol. 1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20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261</Words>
  <Application>Microsoft Macintosh PowerPoint</Application>
  <PresentationFormat>On-screen Show (4:3)</PresentationFormat>
  <Paragraphs>62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Psycho Bunnies</vt:lpstr>
      <vt:lpstr>Psycho Team</vt:lpstr>
      <vt:lpstr>Slide 3</vt:lpstr>
      <vt:lpstr>First steps</vt:lpstr>
      <vt:lpstr>Three stages</vt:lpstr>
      <vt:lpstr>Teamwork</vt:lpstr>
      <vt:lpstr>Psycho Demo!!!</vt:lpstr>
      <vt:lpstr>Psycho Physics</vt:lpstr>
      <vt:lpstr>Psycho Physics</vt:lpstr>
      <vt:lpstr>Psycho Physics</vt:lpstr>
      <vt:lpstr>Psycho Physics</vt:lpstr>
      <vt:lpstr>Design Iteration</vt:lpstr>
      <vt:lpstr>Design Iteration</vt:lpstr>
      <vt:lpstr>Design Iteration</vt:lpstr>
      <vt:lpstr>Design Iteration</vt:lpstr>
      <vt:lpstr>Design Iteration</vt:lpstr>
      <vt:lpstr>Design Iteration</vt:lpstr>
      <vt:lpstr>Psycho Theme</vt:lpstr>
      <vt:lpstr>Psycho Story</vt:lpstr>
      <vt:lpstr>Psycho Story</vt:lpstr>
      <vt:lpstr>Psycho Story</vt:lpstr>
      <vt:lpstr>Psycho Polish</vt:lpstr>
      <vt:lpstr>Psycho Polish</vt:lpstr>
      <vt:lpstr>Questions?</vt:lpstr>
    </vt:vector>
  </TitlesOfParts>
  <Company>St. Mark's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 Bunnies</dc:title>
  <dc:creator>Turner Bohlen</dc:creator>
  <cp:lastModifiedBy>Turner Bohlen</cp:lastModifiedBy>
  <cp:revision>12</cp:revision>
  <dcterms:created xsi:type="dcterms:W3CDTF">2012-12-12T21:32:14Z</dcterms:created>
  <dcterms:modified xsi:type="dcterms:W3CDTF">2012-12-12T21:33:59Z</dcterms:modified>
</cp:coreProperties>
</file>