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723"/>
  </p:normalViewPr>
  <p:slideViewPr>
    <p:cSldViewPr snapToGrid="0" snapToObjects="1">
      <p:cViewPr varScale="1">
        <p:scale>
          <a:sx n="104" d="100"/>
          <a:sy n="104" d="100"/>
        </p:scale>
        <p:origin x="24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11FE-A99B-0F4B-AB44-06F3F0D2B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BF8B5-E5B2-134E-80BD-C0157D796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6DB87-DA5E-CC4E-92E3-6B39A121A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00D1-7FEE-BC4D-9F1A-A3510A3BB56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AE4ED-76C9-324A-A92E-C529DC6D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1279-CBFE-EB46-B188-72B26828E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137F-878F-D047-863F-7CB636914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3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0C699-C3C6-A143-A426-9DEFE648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249C6-D678-9A4F-B9F1-FB8EEDD26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9F745-D1CB-804D-9ED9-02E14613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00D1-7FEE-BC4D-9F1A-A3510A3BB56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73B8D-5B8E-F04F-A076-C1E20D40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D3B20-135D-4F4F-A2B3-D559FE91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137F-878F-D047-863F-7CB636914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2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644D91-934C-9141-9EB8-F062F83E1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EC7D0-1053-5E45-9206-8A0E352C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51185-0DD1-1A46-9AC6-F30747F3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00D1-7FEE-BC4D-9F1A-A3510A3BB56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2A966-61CD-3D48-AFA2-9A720ACF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37AE7-AA6D-2645-9DEB-3240FBCD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137F-878F-D047-863F-7CB636914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777F-7E42-5F46-870F-CD6A1148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E041-2BA0-2340-9761-C1381AD28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AACB3-0380-1A41-9F68-465CFB14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00D1-7FEE-BC4D-9F1A-A3510A3BB56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7C011-92B4-1F44-AC80-408CD9F4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8A0BA-F448-A047-8E21-3BBFAFC0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137F-878F-D047-863F-7CB636914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BE1F-99EE-BB48-BE51-97781EE16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F240C-D06E-DB4A-A23D-2F360D5CE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2257A-F4C0-834C-BA32-4692FE8B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00D1-7FEE-BC4D-9F1A-A3510A3BB56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4D0D1-76F6-4048-B805-CDB8253E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1E1D-0980-8D49-A50B-8166BAAB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137F-878F-D047-863F-7CB636914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0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C143-1D08-7247-BD4D-8E2775D5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E0833-5A42-4B41-9AE9-BE75F043C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A3559-48BD-264A-9A09-2A1A8190E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96A9F-A3FE-3A47-B474-2C9AB098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00D1-7FEE-BC4D-9F1A-A3510A3BB56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20448-107E-6243-86DA-66524C62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57D7F-66FF-F54D-9E0B-38DFB3FE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137F-878F-D047-863F-7CB636914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2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776E-D079-4C49-B14D-A5AE00CE7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0083A-1028-2B45-B1F6-D216857C6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51EF1-8075-294D-875B-43896BF7A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7431E-D8D4-E545-AD4F-5438EA05E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07BAE-DC8D-5740-B3FA-09A8FD21F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67623C-F33C-BB4D-83D9-D1167B63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00D1-7FEE-BC4D-9F1A-A3510A3BB56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6C6C1-0E4B-A84A-B127-0D92CACE4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467F1A-D2FA-C648-90D6-D934AE93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137F-878F-D047-863F-7CB636914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7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B012-7837-FE4A-B7A7-A65339F0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CFDA9-6D46-234E-BFCE-CC17E28F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00D1-7FEE-BC4D-9F1A-A3510A3BB56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784AD-59CA-0F47-AAE2-00B6D7B1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80554-B6EE-7140-BE6B-DCCD4A08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137F-878F-D047-863F-7CB636914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7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A7E981-ECBD-0E49-B5A1-33403AE5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00D1-7FEE-BC4D-9F1A-A3510A3BB56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6931A-3D52-5E47-A941-6D93C335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5417A-4DAD-D24A-8EAB-5B29CDDB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137F-878F-D047-863F-7CB636914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5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B4A6-80B3-2B4C-9144-6351941E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9C24-DF22-3943-B6D3-C1A6DAC1E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998CC-7668-3649-AEEF-8A43950D8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614A3-AD99-6347-8351-697FCCB5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00D1-7FEE-BC4D-9F1A-A3510A3BB56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4806F-26B3-A743-9E70-DB00A449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55464-5E91-0E4B-88C0-C62EC1EE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137F-878F-D047-863F-7CB636914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7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26E6-DDBF-DA46-B6E2-F137C4D7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877781-F3B7-2442-B28A-2EA377333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DABC9-DA01-7F42-96C0-FAED7BB5A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8C9F8-8FF3-5F4A-8DE0-B68D1E9F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00D1-7FEE-BC4D-9F1A-A3510A3BB56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CD2CE-6AB0-4E47-9E24-98AA5899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A207C-0F6D-EB4E-99AD-E35FDEFF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137F-878F-D047-863F-7CB636914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EBD31-3ABE-814F-B743-05F71542B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63BE3-D0B3-0247-BBFC-01A118382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F0FAB-19CE-B94C-85C7-BD67EF8CA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D00D1-7FEE-BC4D-9F1A-A3510A3BB56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DA117-90F7-454A-8FE8-5B049E861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75EC9-4F5E-DE4D-8552-D585E81E6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C137F-878F-D047-863F-7CB636914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6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E66F752-6081-0148-A491-4952DCAEE399}"/>
              </a:ext>
            </a:extLst>
          </p:cNvPr>
          <p:cNvSpPr/>
          <p:nvPr/>
        </p:nvSpPr>
        <p:spPr>
          <a:xfrm>
            <a:off x="1987062" y="860220"/>
            <a:ext cx="844062" cy="8440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x</a:t>
            </a:r>
            <a:r>
              <a:rPr lang="en-US" baseline="30000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1F68579-63CB-424B-90EF-B94EC30975B5}"/>
              </a:ext>
            </a:extLst>
          </p:cNvPr>
          <p:cNvSpPr/>
          <p:nvPr/>
        </p:nvSpPr>
        <p:spPr>
          <a:xfrm>
            <a:off x="1987062" y="2025869"/>
            <a:ext cx="844062" cy="8440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x</a:t>
            </a:r>
            <a:r>
              <a:rPr lang="en-US" baseline="30000" dirty="0">
                <a:solidFill>
                  <a:schemeClr val="tx1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EBFCD2-1284-024B-B314-7627C0C78783}"/>
              </a:ext>
            </a:extLst>
          </p:cNvPr>
          <p:cNvSpPr/>
          <p:nvPr/>
        </p:nvSpPr>
        <p:spPr>
          <a:xfrm>
            <a:off x="1987062" y="3240793"/>
            <a:ext cx="844062" cy="8440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x</a:t>
            </a:r>
            <a:r>
              <a:rPr lang="en-US" baseline="30000" dirty="0">
                <a:solidFill>
                  <a:schemeClr val="tx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A61D8A-8E60-464B-B32E-4DCA2A372EE5}"/>
              </a:ext>
            </a:extLst>
          </p:cNvPr>
          <p:cNvSpPr/>
          <p:nvPr/>
        </p:nvSpPr>
        <p:spPr>
          <a:xfrm>
            <a:off x="1987062" y="4468231"/>
            <a:ext cx="844062" cy="8440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x</a:t>
            </a:r>
            <a:r>
              <a:rPr lang="en-US" baseline="30000" dirty="0">
                <a:solidFill>
                  <a:schemeClr val="tx1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D60639-21DF-284F-9470-AA9FF1EF7870}"/>
              </a:ext>
            </a:extLst>
          </p:cNvPr>
          <p:cNvSpPr/>
          <p:nvPr/>
        </p:nvSpPr>
        <p:spPr>
          <a:xfrm>
            <a:off x="1987062" y="5695668"/>
            <a:ext cx="844062" cy="8440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x</a:t>
            </a:r>
            <a:r>
              <a:rPr lang="en-US" baseline="30000" dirty="0">
                <a:solidFill>
                  <a:schemeClr val="tx1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E72FA7-72CB-8A42-A78D-F3BC5F2C3C6A}"/>
              </a:ext>
            </a:extLst>
          </p:cNvPr>
          <p:cNvSpPr/>
          <p:nvPr/>
        </p:nvSpPr>
        <p:spPr>
          <a:xfrm>
            <a:off x="5117444" y="2029190"/>
            <a:ext cx="844062" cy="8440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h</a:t>
            </a:r>
            <a:r>
              <a:rPr lang="en-US" baseline="30000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C32FE7-5CD2-A54E-B6DD-C3EB9A8D7C77}"/>
              </a:ext>
            </a:extLst>
          </p:cNvPr>
          <p:cNvSpPr/>
          <p:nvPr/>
        </p:nvSpPr>
        <p:spPr>
          <a:xfrm>
            <a:off x="5117444" y="4468231"/>
            <a:ext cx="844062" cy="8440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h</a:t>
            </a:r>
            <a:r>
              <a:rPr lang="en-US" baseline="30000" dirty="0">
                <a:solidFill>
                  <a:schemeClr val="tx1"/>
                </a:solidFill>
                <a:latin typeface="Helvetica" pitchFamily="2" charset="0"/>
              </a:rPr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A28BB2-AEF1-6B43-ACB4-E201B610DB6B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2831124" y="1282251"/>
            <a:ext cx="2286320" cy="1168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B38D3D-62D8-4F40-8E32-EC7EB47DE3EC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2831124" y="2447900"/>
            <a:ext cx="2286320" cy="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717886-4A59-764B-A2D4-0C8E61F619A5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2831124" y="2451221"/>
            <a:ext cx="2286320" cy="1211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1D4500-D9E7-B843-9636-7AE86C5BFF2E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2831124" y="2451221"/>
            <a:ext cx="2286320" cy="243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3FA038-1944-844C-B282-69D095CF3A75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2831124" y="2451221"/>
            <a:ext cx="2286320" cy="366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D91D30-448B-FC41-AF31-8D0EE70D95D2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2831124" y="1282251"/>
            <a:ext cx="2286320" cy="3608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8A83E5-4618-D94D-9A7A-93617D38FE3E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2831124" y="2447900"/>
            <a:ext cx="2286320" cy="2442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FD32B1-459E-1B4F-B400-9AF6A55DC15E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2831124" y="3662824"/>
            <a:ext cx="2286320" cy="122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946983B-5624-B140-83C9-C5B5040CE3B1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2831124" y="4890262"/>
            <a:ext cx="2286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AB42C65-CF6C-E145-AF30-149434798D63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2831124" y="4890262"/>
            <a:ext cx="2286320" cy="122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AE3E3E0-B251-B945-BC8B-02025CA7C694}"/>
              </a:ext>
            </a:extLst>
          </p:cNvPr>
          <p:cNvSpPr/>
          <p:nvPr/>
        </p:nvSpPr>
        <p:spPr>
          <a:xfrm>
            <a:off x="8099545" y="3248710"/>
            <a:ext cx="844062" cy="84406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Helvetica" pitchFamily="2" charset="0"/>
              </a:rPr>
              <a:t>y</a:t>
            </a:r>
            <a:r>
              <a:rPr lang="en-US" baseline="30000" dirty="0" err="1">
                <a:solidFill>
                  <a:schemeClr val="tx1"/>
                </a:solidFill>
                <a:latin typeface="Helvetica" pitchFamily="2" charset="0"/>
              </a:rPr>
              <a:t>hat</a:t>
            </a:r>
            <a:endParaRPr lang="en-US" baseline="30000" dirty="0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FAE6CF2-8B60-8745-B8B3-4D12BD062521}"/>
              </a:ext>
            </a:extLst>
          </p:cNvPr>
          <p:cNvCxnSpPr>
            <a:cxnSpLocks/>
            <a:stCxn id="10" idx="6"/>
            <a:endCxn id="45" idx="2"/>
          </p:cNvCxnSpPr>
          <p:nvPr/>
        </p:nvCxnSpPr>
        <p:spPr>
          <a:xfrm>
            <a:off x="5961506" y="2451221"/>
            <a:ext cx="2138039" cy="121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F0F42F-0EBA-7240-AD14-658C3D82F733}"/>
              </a:ext>
            </a:extLst>
          </p:cNvPr>
          <p:cNvCxnSpPr>
            <a:cxnSpLocks/>
            <a:stCxn id="11" idx="6"/>
            <a:endCxn id="45" idx="2"/>
          </p:cNvCxnSpPr>
          <p:nvPr/>
        </p:nvCxnSpPr>
        <p:spPr>
          <a:xfrm flipV="1">
            <a:off x="5961506" y="3670741"/>
            <a:ext cx="2138039" cy="121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CDED2C3-9C5C-734E-9EF8-027F8D9AB468}"/>
              </a:ext>
            </a:extLst>
          </p:cNvPr>
          <p:cNvSpPr txBox="1"/>
          <p:nvPr/>
        </p:nvSpPr>
        <p:spPr>
          <a:xfrm>
            <a:off x="1519881" y="330095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Predictor variables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AEFEB2-C8C9-D847-B6F1-BA86B23BDA45}"/>
              </a:ext>
            </a:extLst>
          </p:cNvPr>
          <p:cNvSpPr txBox="1"/>
          <p:nvPr/>
        </p:nvSpPr>
        <p:spPr>
          <a:xfrm>
            <a:off x="4664750" y="1511159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Hidden layers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42C221-3690-834C-B09B-CFDC9C239D74}"/>
              </a:ext>
            </a:extLst>
          </p:cNvPr>
          <p:cNvSpPr txBox="1"/>
          <p:nvPr/>
        </p:nvSpPr>
        <p:spPr>
          <a:xfrm>
            <a:off x="7403764" y="282366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Response variable</a:t>
            </a:r>
          </a:p>
        </p:txBody>
      </p:sp>
    </p:spTree>
    <p:extLst>
      <p:ext uri="{BB962C8B-B14F-4D97-AF65-F5344CB8AC3E}">
        <p14:creationId xmlns:p14="http://schemas.microsoft.com/office/powerpoint/2010/main" val="384226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Benitez, Patrick C</dc:creator>
  <cp:lastModifiedBy>Benitez, Patrick C</cp:lastModifiedBy>
  <cp:revision>2</cp:revision>
  <dcterms:created xsi:type="dcterms:W3CDTF">2020-04-27T14:51:40Z</dcterms:created>
  <dcterms:modified xsi:type="dcterms:W3CDTF">2020-04-27T14:59:39Z</dcterms:modified>
</cp:coreProperties>
</file>