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23"/>
  </p:normalViewPr>
  <p:slideViewPr>
    <p:cSldViewPr snapToGrid="0" snapToObjects="1">
      <p:cViewPr varScale="1">
        <p:scale>
          <a:sx n="98" d="100"/>
          <a:sy n="98" d="100"/>
        </p:scale>
        <p:origin x="22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11FE-A99B-0F4B-AB44-06F3F0D2B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BF8B5-E5B2-134E-80BD-C0157D796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DB87-DA5E-CC4E-92E3-6B39A121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E4ED-76C9-324A-A92E-C529DC6D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1279-CBFE-EB46-B188-72B26828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3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C699-C3C6-A143-A426-9DEFE64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249C6-D678-9A4F-B9F1-FB8EEDD26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F745-D1CB-804D-9ED9-02E14613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3B8D-5B8E-F04F-A076-C1E20D40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3B20-135D-4F4F-A2B3-D559FE91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44D91-934C-9141-9EB8-F062F83E1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EC7D0-1053-5E45-9206-8A0E352C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1185-0DD1-1A46-9AC6-F30747F3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A966-61CD-3D48-AFA2-9A720ACF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37AE7-AA6D-2645-9DEB-3240FBCD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777F-7E42-5F46-870F-CD6A1148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E041-2BA0-2340-9761-C1381AD28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ACB3-0380-1A41-9F68-465CFB14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C011-92B4-1F44-AC80-408CD9F4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A0BA-F448-A047-8E21-3BBFAFC0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BE1F-99EE-BB48-BE51-97781EE1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F240C-D06E-DB4A-A23D-2F360D5C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257A-F4C0-834C-BA32-4692FE8B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D0D1-76F6-4048-B805-CDB8253E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1E1D-0980-8D49-A50B-8166BAAB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0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C143-1D08-7247-BD4D-8E2775D5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0833-5A42-4B41-9AE9-BE75F043C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A3559-48BD-264A-9A09-2A1A8190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96A9F-A3FE-3A47-B474-2C9AB09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20448-107E-6243-86DA-66524C62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57D7F-66FF-F54D-9E0B-38DFB3FE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776E-D079-4C49-B14D-A5AE00CE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083A-1028-2B45-B1F6-D216857C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51EF1-8075-294D-875B-43896BF7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7431E-D8D4-E545-AD4F-5438EA05E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07BAE-DC8D-5740-B3FA-09A8FD21F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7623C-F33C-BB4D-83D9-D1167B63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6C6C1-0E4B-A84A-B127-0D92CACE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67F1A-D2FA-C648-90D6-D934AE93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7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B012-7837-FE4A-B7A7-A65339F0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CFDA9-6D46-234E-BFCE-CC17E28F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784AD-59CA-0F47-AAE2-00B6D7B1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80554-B6EE-7140-BE6B-DCCD4A08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7E981-ECBD-0E49-B5A1-33403AE5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6931A-3D52-5E47-A941-6D93C335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417A-4DAD-D24A-8EAB-5B29CDDB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5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B4A6-80B3-2B4C-9144-6351941E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9C24-DF22-3943-B6D3-C1A6DAC1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998CC-7668-3649-AEEF-8A43950D8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614A3-AD99-6347-8351-697FCCB5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4806F-26B3-A743-9E70-DB00A449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55464-5E91-0E4B-88C0-C62EC1EE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26E6-DDBF-DA46-B6E2-F137C4D7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77781-F3B7-2442-B28A-2EA377333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DABC9-DA01-7F42-96C0-FAED7BB5A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C9F8-8FF3-5F4A-8DE0-B68D1E9F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CD2CE-6AB0-4E47-9E24-98AA5899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A207C-0F6D-EB4E-99AD-E35FDEFF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EBD31-3ABE-814F-B743-05F71542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63BE3-D0B3-0247-BBFC-01A11838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F0FAB-19CE-B94C-85C7-BD67EF8CA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00D1-7FEE-BC4D-9F1A-A3510A3BB56E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A117-90F7-454A-8FE8-5B049E861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5EC9-4F5E-DE4D-8552-D585E81E6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C137F-878F-D047-863F-7CB636914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66F752-6081-0148-A491-4952DCAEE399}"/>
              </a:ext>
            </a:extLst>
          </p:cNvPr>
          <p:cNvSpPr/>
          <p:nvPr/>
        </p:nvSpPr>
        <p:spPr>
          <a:xfrm>
            <a:off x="1987062" y="860220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F68579-63CB-424B-90EF-B94EC30975B5}"/>
              </a:ext>
            </a:extLst>
          </p:cNvPr>
          <p:cNvSpPr/>
          <p:nvPr/>
        </p:nvSpPr>
        <p:spPr>
          <a:xfrm>
            <a:off x="1987062" y="2025869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EBFCD2-1284-024B-B314-7627C0C78783}"/>
              </a:ext>
            </a:extLst>
          </p:cNvPr>
          <p:cNvSpPr/>
          <p:nvPr/>
        </p:nvSpPr>
        <p:spPr>
          <a:xfrm>
            <a:off x="1987062" y="3240793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A61D8A-8E60-464B-B32E-4DCA2A372EE5}"/>
              </a:ext>
            </a:extLst>
          </p:cNvPr>
          <p:cNvSpPr/>
          <p:nvPr/>
        </p:nvSpPr>
        <p:spPr>
          <a:xfrm>
            <a:off x="1987062" y="4468231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60639-21DF-284F-9470-AA9FF1EF7870}"/>
              </a:ext>
            </a:extLst>
          </p:cNvPr>
          <p:cNvSpPr/>
          <p:nvPr/>
        </p:nvSpPr>
        <p:spPr>
          <a:xfrm>
            <a:off x="1987062" y="5695668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E72FA7-72CB-8A42-A78D-F3BC5F2C3C6A}"/>
              </a:ext>
            </a:extLst>
          </p:cNvPr>
          <p:cNvSpPr/>
          <p:nvPr/>
        </p:nvSpPr>
        <p:spPr>
          <a:xfrm>
            <a:off x="5117444" y="2029190"/>
            <a:ext cx="844062" cy="8440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C32FE7-5CD2-A54E-B6DD-C3EB9A8D7C77}"/>
              </a:ext>
            </a:extLst>
          </p:cNvPr>
          <p:cNvSpPr/>
          <p:nvPr/>
        </p:nvSpPr>
        <p:spPr>
          <a:xfrm>
            <a:off x="5117444" y="4468231"/>
            <a:ext cx="844062" cy="8440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A28BB2-AEF1-6B43-ACB4-E201B610DB6B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831124" y="1282251"/>
            <a:ext cx="2286320" cy="116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38D3D-62D8-4F40-8E32-EC7EB47DE3EC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831124" y="2447900"/>
            <a:ext cx="2286320" cy="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17886-4A59-764B-A2D4-0C8E61F619A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2831124" y="2451221"/>
            <a:ext cx="2286320" cy="121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1D4500-D9E7-B843-9636-7AE86C5BFF2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831124" y="2451221"/>
            <a:ext cx="2286320" cy="243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3FA038-1944-844C-B282-69D095CF3A7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31124" y="2451221"/>
            <a:ext cx="2286320" cy="366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D91D30-448B-FC41-AF31-8D0EE70D95D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2831124" y="1282251"/>
            <a:ext cx="2286320" cy="360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8A83E5-4618-D94D-9A7A-93617D38FE3E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831124" y="2447900"/>
            <a:ext cx="2286320" cy="244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FD32B1-459E-1B4F-B400-9AF6A55DC15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831124" y="3662824"/>
            <a:ext cx="2286320" cy="122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46983B-5624-B140-83C9-C5B5040CE3B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831124" y="4890262"/>
            <a:ext cx="228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B42C65-CF6C-E145-AF30-149434798D63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2831124" y="4890262"/>
            <a:ext cx="2286320" cy="122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AE3E3E0-B251-B945-BC8B-02025CA7C694}"/>
              </a:ext>
            </a:extLst>
          </p:cNvPr>
          <p:cNvSpPr/>
          <p:nvPr/>
        </p:nvSpPr>
        <p:spPr>
          <a:xfrm>
            <a:off x="8099545" y="3248710"/>
            <a:ext cx="844062" cy="8440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Helvetica" pitchFamily="2" charset="0"/>
              </a:rPr>
              <a:t>y</a:t>
            </a:r>
            <a:r>
              <a:rPr lang="en-US" baseline="30000" dirty="0" err="1">
                <a:solidFill>
                  <a:schemeClr val="tx1"/>
                </a:solidFill>
                <a:latin typeface="Helvetica" pitchFamily="2" charset="0"/>
              </a:rPr>
              <a:t>hat</a:t>
            </a:r>
            <a:endParaRPr lang="en-US" baseline="300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AE6CF2-8B60-8745-B8B3-4D12BD062521}"/>
              </a:ext>
            </a:extLst>
          </p:cNvPr>
          <p:cNvCxnSpPr>
            <a:cxnSpLocks/>
            <a:stCxn id="10" idx="6"/>
            <a:endCxn id="45" idx="2"/>
          </p:cNvCxnSpPr>
          <p:nvPr/>
        </p:nvCxnSpPr>
        <p:spPr>
          <a:xfrm>
            <a:off x="5961506" y="2451221"/>
            <a:ext cx="2138039" cy="121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F0F42F-0EBA-7240-AD14-658C3D82F733}"/>
              </a:ext>
            </a:extLst>
          </p:cNvPr>
          <p:cNvCxnSpPr>
            <a:cxnSpLocks/>
            <a:stCxn id="11" idx="6"/>
            <a:endCxn id="45" idx="2"/>
          </p:cNvCxnSpPr>
          <p:nvPr/>
        </p:nvCxnSpPr>
        <p:spPr>
          <a:xfrm flipV="1">
            <a:off x="5961506" y="3670741"/>
            <a:ext cx="2138039" cy="1219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CDED2C3-9C5C-734E-9EF8-027F8D9AB468}"/>
              </a:ext>
            </a:extLst>
          </p:cNvPr>
          <p:cNvSpPr txBox="1"/>
          <p:nvPr/>
        </p:nvSpPr>
        <p:spPr>
          <a:xfrm>
            <a:off x="1519881" y="33009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Predictor variables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AEFEB2-C8C9-D847-B6F1-BA86B23BDA45}"/>
              </a:ext>
            </a:extLst>
          </p:cNvPr>
          <p:cNvSpPr txBox="1"/>
          <p:nvPr/>
        </p:nvSpPr>
        <p:spPr>
          <a:xfrm>
            <a:off x="4664750" y="151115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Hidden layers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42C221-3690-834C-B09B-CFDC9C239D74}"/>
              </a:ext>
            </a:extLst>
          </p:cNvPr>
          <p:cNvSpPr txBox="1"/>
          <p:nvPr/>
        </p:nvSpPr>
        <p:spPr>
          <a:xfrm>
            <a:off x="7403764" y="2823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384226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66F752-6081-0148-A491-4952DCAEE399}"/>
              </a:ext>
            </a:extLst>
          </p:cNvPr>
          <p:cNvSpPr/>
          <p:nvPr/>
        </p:nvSpPr>
        <p:spPr>
          <a:xfrm>
            <a:off x="1059599" y="860220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F68579-63CB-424B-90EF-B94EC30975B5}"/>
              </a:ext>
            </a:extLst>
          </p:cNvPr>
          <p:cNvSpPr/>
          <p:nvPr/>
        </p:nvSpPr>
        <p:spPr>
          <a:xfrm>
            <a:off x="1059599" y="2025869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EBFCD2-1284-024B-B314-7627C0C78783}"/>
              </a:ext>
            </a:extLst>
          </p:cNvPr>
          <p:cNvSpPr/>
          <p:nvPr/>
        </p:nvSpPr>
        <p:spPr>
          <a:xfrm>
            <a:off x="1059599" y="3240793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A61D8A-8E60-464B-B32E-4DCA2A372EE5}"/>
              </a:ext>
            </a:extLst>
          </p:cNvPr>
          <p:cNvSpPr/>
          <p:nvPr/>
        </p:nvSpPr>
        <p:spPr>
          <a:xfrm>
            <a:off x="1059599" y="4468231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60639-21DF-284F-9470-AA9FF1EF7870}"/>
              </a:ext>
            </a:extLst>
          </p:cNvPr>
          <p:cNvSpPr/>
          <p:nvPr/>
        </p:nvSpPr>
        <p:spPr>
          <a:xfrm>
            <a:off x="1059599" y="5695668"/>
            <a:ext cx="844062" cy="84406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x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E72FA7-72CB-8A42-A78D-F3BC5F2C3C6A}"/>
              </a:ext>
            </a:extLst>
          </p:cNvPr>
          <p:cNvSpPr/>
          <p:nvPr/>
        </p:nvSpPr>
        <p:spPr>
          <a:xfrm>
            <a:off x="7664700" y="999801"/>
            <a:ext cx="564899" cy="5648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C32FE7-5CD2-A54E-B6DD-C3EB9A8D7C77}"/>
              </a:ext>
            </a:extLst>
          </p:cNvPr>
          <p:cNvSpPr/>
          <p:nvPr/>
        </p:nvSpPr>
        <p:spPr>
          <a:xfrm>
            <a:off x="7664700" y="2165450"/>
            <a:ext cx="564899" cy="5648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AE3E3E0-B251-B945-BC8B-02025CA7C694}"/>
              </a:ext>
            </a:extLst>
          </p:cNvPr>
          <p:cNvSpPr/>
          <p:nvPr/>
        </p:nvSpPr>
        <p:spPr>
          <a:xfrm>
            <a:off x="10503111" y="3315386"/>
            <a:ext cx="844062" cy="84406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Helvetica" pitchFamily="2" charset="0"/>
              </a:rPr>
              <a:t>y</a:t>
            </a:r>
            <a:r>
              <a:rPr lang="en-US" baseline="30000" dirty="0" err="1">
                <a:solidFill>
                  <a:schemeClr val="tx1"/>
                </a:solidFill>
                <a:latin typeface="Helvetica" pitchFamily="2" charset="0"/>
              </a:rPr>
              <a:t>hat</a:t>
            </a:r>
            <a:endParaRPr lang="en-US" baseline="30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DED2C3-9C5C-734E-9EF8-027F8D9AB468}"/>
              </a:ext>
            </a:extLst>
          </p:cNvPr>
          <p:cNvSpPr txBox="1"/>
          <p:nvPr/>
        </p:nvSpPr>
        <p:spPr>
          <a:xfrm>
            <a:off x="592418" y="330095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Predictor Variables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AEFEB2-C8C9-D847-B6F1-BA86B23BDA45}"/>
              </a:ext>
            </a:extLst>
          </p:cNvPr>
          <p:cNvSpPr txBox="1"/>
          <p:nvPr/>
        </p:nvSpPr>
        <p:spPr>
          <a:xfrm>
            <a:off x="8160278" y="69294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Hidden Layer #2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42C221-3690-834C-B09B-CFDC9C239D74}"/>
              </a:ext>
            </a:extLst>
          </p:cNvPr>
          <p:cNvSpPr txBox="1"/>
          <p:nvPr/>
        </p:nvSpPr>
        <p:spPr>
          <a:xfrm>
            <a:off x="10408021" y="2576548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Response </a:t>
            </a:r>
          </a:p>
          <a:p>
            <a:r>
              <a:rPr lang="en-US" dirty="0">
                <a:latin typeface="Helvetica" pitchFamily="2" charset="0"/>
              </a:rPr>
              <a:t>Variable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321A1E-6B68-0040-9334-791F77967963}"/>
              </a:ext>
            </a:extLst>
          </p:cNvPr>
          <p:cNvSpPr/>
          <p:nvPr/>
        </p:nvSpPr>
        <p:spPr>
          <a:xfrm>
            <a:off x="7664700" y="3380374"/>
            <a:ext cx="564899" cy="5648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A610AE-4E5C-D447-9C7B-F8E48C250516}"/>
              </a:ext>
            </a:extLst>
          </p:cNvPr>
          <p:cNvSpPr/>
          <p:nvPr/>
        </p:nvSpPr>
        <p:spPr>
          <a:xfrm>
            <a:off x="7664699" y="4607812"/>
            <a:ext cx="564899" cy="5648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BEFED9-7C61-B946-859C-2017BE5CCA1A}"/>
              </a:ext>
            </a:extLst>
          </p:cNvPr>
          <p:cNvSpPr/>
          <p:nvPr/>
        </p:nvSpPr>
        <p:spPr>
          <a:xfrm>
            <a:off x="7664699" y="5835249"/>
            <a:ext cx="564899" cy="5648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baseline="300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BD26C3-3679-BE49-8F2D-ED9B5C3E7552}"/>
              </a:ext>
            </a:extLst>
          </p:cNvPr>
          <p:cNvSpPr/>
          <p:nvPr/>
        </p:nvSpPr>
        <p:spPr>
          <a:xfrm>
            <a:off x="4760057" y="171133"/>
            <a:ext cx="499166" cy="4991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sz="1300" baseline="300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C1B834-4BEF-914D-97C9-E43A504CF20E}"/>
              </a:ext>
            </a:extLst>
          </p:cNvPr>
          <p:cNvSpPr/>
          <p:nvPr/>
        </p:nvSpPr>
        <p:spPr>
          <a:xfrm>
            <a:off x="4763645" y="834422"/>
            <a:ext cx="499166" cy="4991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sz="1300" baseline="300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2EB70E-B31C-5947-A922-BB8C08680099}"/>
              </a:ext>
            </a:extLst>
          </p:cNvPr>
          <p:cNvSpPr/>
          <p:nvPr/>
        </p:nvSpPr>
        <p:spPr>
          <a:xfrm>
            <a:off x="4763645" y="1535073"/>
            <a:ext cx="499166" cy="4991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sz="1300" baseline="300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019BA4C-84DC-644A-B0AF-1767BD44F085}"/>
              </a:ext>
            </a:extLst>
          </p:cNvPr>
          <p:cNvSpPr/>
          <p:nvPr/>
        </p:nvSpPr>
        <p:spPr>
          <a:xfrm>
            <a:off x="4763645" y="2233960"/>
            <a:ext cx="499166" cy="4991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sz="1300" baseline="300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87D288-1D51-B342-878C-5524F7EFD397}"/>
              </a:ext>
            </a:extLst>
          </p:cNvPr>
          <p:cNvSpPr/>
          <p:nvPr/>
        </p:nvSpPr>
        <p:spPr>
          <a:xfrm>
            <a:off x="4754143" y="2883985"/>
            <a:ext cx="499166" cy="4991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sz="1300" baseline="300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19F274E-4D59-284A-991C-3CAB6357031F}"/>
              </a:ext>
            </a:extLst>
          </p:cNvPr>
          <p:cNvSpPr/>
          <p:nvPr/>
        </p:nvSpPr>
        <p:spPr>
          <a:xfrm>
            <a:off x="4748745" y="3562427"/>
            <a:ext cx="499166" cy="4991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sz="1300" baseline="300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EABD28-EB30-1340-9E1C-289327CB74C9}"/>
              </a:ext>
            </a:extLst>
          </p:cNvPr>
          <p:cNvSpPr/>
          <p:nvPr/>
        </p:nvSpPr>
        <p:spPr>
          <a:xfrm>
            <a:off x="4748745" y="4283523"/>
            <a:ext cx="499166" cy="4991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sz="1300" baseline="300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2E0A645-838C-EA49-8817-A50D92391BC8}"/>
              </a:ext>
            </a:extLst>
          </p:cNvPr>
          <p:cNvSpPr/>
          <p:nvPr/>
        </p:nvSpPr>
        <p:spPr>
          <a:xfrm>
            <a:off x="4748745" y="4920697"/>
            <a:ext cx="499166" cy="4991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sz="1300" baseline="300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D9F85B-1969-9743-A87F-1C80158491E3}"/>
              </a:ext>
            </a:extLst>
          </p:cNvPr>
          <p:cNvSpPr/>
          <p:nvPr/>
        </p:nvSpPr>
        <p:spPr>
          <a:xfrm>
            <a:off x="4743003" y="5557871"/>
            <a:ext cx="499166" cy="4991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sz="1300" baseline="300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3C1EFB-F078-B447-95DB-915EAC6A8FCF}"/>
              </a:ext>
            </a:extLst>
          </p:cNvPr>
          <p:cNvSpPr/>
          <p:nvPr/>
        </p:nvSpPr>
        <p:spPr>
          <a:xfrm>
            <a:off x="4743003" y="6227056"/>
            <a:ext cx="499166" cy="4991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Helvetica" pitchFamily="2" charset="0"/>
              </a:rPr>
              <a:t>h</a:t>
            </a:r>
            <a:r>
              <a:rPr lang="en-US" sz="1300" baseline="300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58BFEA-ABFE-8345-B329-8C857AED6549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 flipV="1">
            <a:off x="1903661" y="420716"/>
            <a:ext cx="2856396" cy="86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CFF19E-7A86-5B4A-AE11-AC8E12D5B985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 flipV="1">
            <a:off x="1903661" y="1084005"/>
            <a:ext cx="2859984" cy="1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3AA588-4E45-F041-837D-A95E7E29F33C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1903661" y="1784656"/>
            <a:ext cx="2859984" cy="66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79E667-2B47-A542-88FD-8E51970E8B45}"/>
              </a:ext>
            </a:extLst>
          </p:cNvPr>
          <p:cNvCxnSpPr>
            <a:cxnSpLocks/>
            <a:stCxn id="5" idx="6"/>
            <a:endCxn id="34" idx="2"/>
          </p:cNvCxnSpPr>
          <p:nvPr/>
        </p:nvCxnSpPr>
        <p:spPr>
          <a:xfrm>
            <a:off x="1903661" y="2447900"/>
            <a:ext cx="2859984" cy="3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8ADE45-3FF2-B242-AC0C-8148289F0902}"/>
              </a:ext>
            </a:extLst>
          </p:cNvPr>
          <p:cNvCxnSpPr>
            <a:cxnSpLocks/>
            <a:stCxn id="6" idx="6"/>
            <a:endCxn id="36" idx="2"/>
          </p:cNvCxnSpPr>
          <p:nvPr/>
        </p:nvCxnSpPr>
        <p:spPr>
          <a:xfrm flipV="1">
            <a:off x="1903661" y="3133568"/>
            <a:ext cx="2850482" cy="52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0A71DA-BD95-7248-8D12-FFE9DE8AEFCE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>
            <a:off x="1903661" y="1282251"/>
            <a:ext cx="2859984" cy="50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5243E5-AFD4-4F41-A7C7-89087DD3CFA9}"/>
              </a:ext>
            </a:extLst>
          </p:cNvPr>
          <p:cNvCxnSpPr>
            <a:cxnSpLocks/>
            <a:stCxn id="4" idx="6"/>
            <a:endCxn id="34" idx="2"/>
          </p:cNvCxnSpPr>
          <p:nvPr/>
        </p:nvCxnSpPr>
        <p:spPr>
          <a:xfrm>
            <a:off x="1903661" y="1282251"/>
            <a:ext cx="2859984" cy="120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E04167-F904-BA4C-9AA2-20EF8973B052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>
            <a:off x="1903661" y="1282251"/>
            <a:ext cx="2850482" cy="185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D4FC78-D0B2-9D48-B72F-43E4B2B24DAD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1903661" y="1282251"/>
            <a:ext cx="2845084" cy="252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3EC383-611D-214E-8F83-4FD42F54FCB6}"/>
              </a:ext>
            </a:extLst>
          </p:cNvPr>
          <p:cNvCxnSpPr>
            <a:cxnSpLocks/>
            <a:stCxn id="4" idx="6"/>
            <a:endCxn id="39" idx="2"/>
          </p:cNvCxnSpPr>
          <p:nvPr/>
        </p:nvCxnSpPr>
        <p:spPr>
          <a:xfrm>
            <a:off x="1903661" y="1282251"/>
            <a:ext cx="2845084" cy="325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766F7D8-8F9F-5E4B-A035-60C2BBE64281}"/>
              </a:ext>
            </a:extLst>
          </p:cNvPr>
          <p:cNvCxnSpPr>
            <a:cxnSpLocks/>
            <a:stCxn id="4" idx="6"/>
            <a:endCxn id="40" idx="2"/>
          </p:cNvCxnSpPr>
          <p:nvPr/>
        </p:nvCxnSpPr>
        <p:spPr>
          <a:xfrm>
            <a:off x="1903661" y="1282251"/>
            <a:ext cx="2845084" cy="388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09AF6C-E910-0343-A4A0-ABB6931E621D}"/>
              </a:ext>
            </a:extLst>
          </p:cNvPr>
          <p:cNvCxnSpPr>
            <a:cxnSpLocks/>
            <a:stCxn id="4" idx="6"/>
            <a:endCxn id="42" idx="2"/>
          </p:cNvCxnSpPr>
          <p:nvPr/>
        </p:nvCxnSpPr>
        <p:spPr>
          <a:xfrm>
            <a:off x="1903661" y="1282251"/>
            <a:ext cx="2839342" cy="452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E9B57C-CE97-5E49-9776-DCD62CC49BC6}"/>
              </a:ext>
            </a:extLst>
          </p:cNvPr>
          <p:cNvCxnSpPr>
            <a:cxnSpLocks/>
            <a:stCxn id="4" idx="6"/>
            <a:endCxn id="43" idx="2"/>
          </p:cNvCxnSpPr>
          <p:nvPr/>
        </p:nvCxnSpPr>
        <p:spPr>
          <a:xfrm>
            <a:off x="1903661" y="1282251"/>
            <a:ext cx="2839342" cy="519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6436841-5334-E14B-89E3-914F8BF5EB78}"/>
              </a:ext>
            </a:extLst>
          </p:cNvPr>
          <p:cNvCxnSpPr>
            <a:cxnSpLocks/>
            <a:stCxn id="5" idx="6"/>
            <a:endCxn id="30" idx="2"/>
          </p:cNvCxnSpPr>
          <p:nvPr/>
        </p:nvCxnSpPr>
        <p:spPr>
          <a:xfrm flipV="1">
            <a:off x="1903661" y="420716"/>
            <a:ext cx="2856396" cy="202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F293AC3-1E0A-8644-BE51-0A9B084E40BF}"/>
              </a:ext>
            </a:extLst>
          </p:cNvPr>
          <p:cNvCxnSpPr>
            <a:cxnSpLocks/>
            <a:stCxn id="5" idx="6"/>
            <a:endCxn id="32" idx="2"/>
          </p:cNvCxnSpPr>
          <p:nvPr/>
        </p:nvCxnSpPr>
        <p:spPr>
          <a:xfrm flipV="1">
            <a:off x="1903661" y="1084005"/>
            <a:ext cx="2859984" cy="136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A6F019-45B9-5944-8D2B-164BF3AD0548}"/>
              </a:ext>
            </a:extLst>
          </p:cNvPr>
          <p:cNvCxnSpPr>
            <a:cxnSpLocks/>
            <a:stCxn id="5" idx="6"/>
            <a:endCxn id="36" idx="2"/>
          </p:cNvCxnSpPr>
          <p:nvPr/>
        </p:nvCxnSpPr>
        <p:spPr>
          <a:xfrm>
            <a:off x="1903661" y="2447900"/>
            <a:ext cx="2850482" cy="68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00DB84-E837-4B48-BFB3-8B2F1FD9AC6A}"/>
              </a:ext>
            </a:extLst>
          </p:cNvPr>
          <p:cNvCxnSpPr>
            <a:cxnSpLocks/>
            <a:stCxn id="5" idx="6"/>
            <a:endCxn id="37" idx="2"/>
          </p:cNvCxnSpPr>
          <p:nvPr/>
        </p:nvCxnSpPr>
        <p:spPr>
          <a:xfrm>
            <a:off x="1903661" y="2447900"/>
            <a:ext cx="2845084" cy="136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6DDCBB-8CF5-F54B-BA65-285F32272979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1903661" y="2447900"/>
            <a:ext cx="2845084" cy="208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C225C9-2502-0247-AEB2-6D32462C1CD1}"/>
              </a:ext>
            </a:extLst>
          </p:cNvPr>
          <p:cNvCxnSpPr>
            <a:cxnSpLocks/>
            <a:stCxn id="5" idx="6"/>
            <a:endCxn id="40" idx="2"/>
          </p:cNvCxnSpPr>
          <p:nvPr/>
        </p:nvCxnSpPr>
        <p:spPr>
          <a:xfrm>
            <a:off x="1903661" y="2447900"/>
            <a:ext cx="2845084" cy="272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BAC0D88-C3A9-934F-8E51-59C015C997A4}"/>
              </a:ext>
            </a:extLst>
          </p:cNvPr>
          <p:cNvCxnSpPr>
            <a:cxnSpLocks/>
            <a:stCxn id="5" idx="6"/>
            <a:endCxn id="42" idx="2"/>
          </p:cNvCxnSpPr>
          <p:nvPr/>
        </p:nvCxnSpPr>
        <p:spPr>
          <a:xfrm>
            <a:off x="1903661" y="2447900"/>
            <a:ext cx="2839342" cy="335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8776B03-6C60-414C-A487-AC96C19CE063}"/>
              </a:ext>
            </a:extLst>
          </p:cNvPr>
          <p:cNvCxnSpPr>
            <a:cxnSpLocks/>
            <a:stCxn id="5" idx="6"/>
            <a:endCxn id="43" idx="2"/>
          </p:cNvCxnSpPr>
          <p:nvPr/>
        </p:nvCxnSpPr>
        <p:spPr>
          <a:xfrm>
            <a:off x="1903661" y="2447900"/>
            <a:ext cx="2839342" cy="402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9B3DC61-1B7A-E748-AF08-5FEB476A2CC4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 flipV="1">
            <a:off x="1903661" y="420716"/>
            <a:ext cx="2856396" cy="324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D70411C-480B-A544-8391-85B5EDACE4DD}"/>
              </a:ext>
            </a:extLst>
          </p:cNvPr>
          <p:cNvCxnSpPr>
            <a:cxnSpLocks/>
            <a:stCxn id="6" idx="6"/>
            <a:endCxn id="32" idx="2"/>
          </p:cNvCxnSpPr>
          <p:nvPr/>
        </p:nvCxnSpPr>
        <p:spPr>
          <a:xfrm flipV="1">
            <a:off x="1903661" y="1084005"/>
            <a:ext cx="2859984" cy="257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F00C299-3C47-B04E-9FFA-3A0130D8A383}"/>
              </a:ext>
            </a:extLst>
          </p:cNvPr>
          <p:cNvCxnSpPr>
            <a:cxnSpLocks/>
            <a:stCxn id="6" idx="6"/>
            <a:endCxn id="34" idx="2"/>
          </p:cNvCxnSpPr>
          <p:nvPr/>
        </p:nvCxnSpPr>
        <p:spPr>
          <a:xfrm flipV="1">
            <a:off x="1903661" y="2483543"/>
            <a:ext cx="2859984" cy="117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75E8794-088C-AE41-8AF4-6FF0569D29B3}"/>
              </a:ext>
            </a:extLst>
          </p:cNvPr>
          <p:cNvCxnSpPr>
            <a:cxnSpLocks/>
            <a:stCxn id="6" idx="6"/>
            <a:endCxn id="37" idx="2"/>
          </p:cNvCxnSpPr>
          <p:nvPr/>
        </p:nvCxnSpPr>
        <p:spPr>
          <a:xfrm>
            <a:off x="1903661" y="3662824"/>
            <a:ext cx="2845084" cy="14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2DCE323-FC8C-2140-ADA4-92F5410CD237}"/>
              </a:ext>
            </a:extLst>
          </p:cNvPr>
          <p:cNvCxnSpPr>
            <a:cxnSpLocks/>
            <a:stCxn id="6" idx="6"/>
            <a:endCxn id="39" idx="2"/>
          </p:cNvCxnSpPr>
          <p:nvPr/>
        </p:nvCxnSpPr>
        <p:spPr>
          <a:xfrm>
            <a:off x="1903661" y="3662824"/>
            <a:ext cx="2845084" cy="87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8FA8C69-8A25-9048-A749-749FFB484935}"/>
              </a:ext>
            </a:extLst>
          </p:cNvPr>
          <p:cNvCxnSpPr>
            <a:cxnSpLocks/>
            <a:stCxn id="6" idx="6"/>
            <a:endCxn id="40" idx="2"/>
          </p:cNvCxnSpPr>
          <p:nvPr/>
        </p:nvCxnSpPr>
        <p:spPr>
          <a:xfrm>
            <a:off x="1903661" y="3662824"/>
            <a:ext cx="2845084" cy="150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1F0E853-ADF1-B440-B938-3ECC986D74C3}"/>
              </a:ext>
            </a:extLst>
          </p:cNvPr>
          <p:cNvCxnSpPr>
            <a:cxnSpLocks/>
            <a:stCxn id="6" idx="6"/>
            <a:endCxn id="42" idx="2"/>
          </p:cNvCxnSpPr>
          <p:nvPr/>
        </p:nvCxnSpPr>
        <p:spPr>
          <a:xfrm>
            <a:off x="1903661" y="3662824"/>
            <a:ext cx="2839342" cy="214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B6F3ED8-FDA4-9843-8419-F7177635CA18}"/>
              </a:ext>
            </a:extLst>
          </p:cNvPr>
          <p:cNvCxnSpPr>
            <a:cxnSpLocks/>
            <a:stCxn id="6" idx="6"/>
            <a:endCxn id="43" idx="2"/>
          </p:cNvCxnSpPr>
          <p:nvPr/>
        </p:nvCxnSpPr>
        <p:spPr>
          <a:xfrm>
            <a:off x="1903661" y="3662824"/>
            <a:ext cx="2839342" cy="281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57C4A91-E022-AF45-980F-CC29B893A330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1903661" y="420716"/>
            <a:ext cx="2856396" cy="446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64F02DC-0010-9846-93F3-D553C9BF40F8}"/>
              </a:ext>
            </a:extLst>
          </p:cNvPr>
          <p:cNvCxnSpPr>
            <a:cxnSpLocks/>
            <a:stCxn id="7" idx="6"/>
            <a:endCxn id="32" idx="2"/>
          </p:cNvCxnSpPr>
          <p:nvPr/>
        </p:nvCxnSpPr>
        <p:spPr>
          <a:xfrm flipV="1">
            <a:off x="1903661" y="1084005"/>
            <a:ext cx="2859984" cy="380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1EC1B0-BD97-0B49-86D1-9C0224433805}"/>
              </a:ext>
            </a:extLst>
          </p:cNvPr>
          <p:cNvCxnSpPr>
            <a:cxnSpLocks/>
            <a:stCxn id="7" idx="6"/>
            <a:endCxn id="34" idx="2"/>
          </p:cNvCxnSpPr>
          <p:nvPr/>
        </p:nvCxnSpPr>
        <p:spPr>
          <a:xfrm flipV="1">
            <a:off x="1903661" y="2483543"/>
            <a:ext cx="2859984" cy="240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2810B13-C04C-724C-A434-068FC1A56110}"/>
              </a:ext>
            </a:extLst>
          </p:cNvPr>
          <p:cNvCxnSpPr>
            <a:cxnSpLocks/>
            <a:stCxn id="7" idx="6"/>
            <a:endCxn id="36" idx="2"/>
          </p:cNvCxnSpPr>
          <p:nvPr/>
        </p:nvCxnSpPr>
        <p:spPr>
          <a:xfrm flipV="1">
            <a:off x="1903661" y="3133568"/>
            <a:ext cx="2850482" cy="175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BBBD128-1B6B-5849-A270-A186DD9F2275}"/>
              </a:ext>
            </a:extLst>
          </p:cNvPr>
          <p:cNvCxnSpPr>
            <a:cxnSpLocks/>
            <a:stCxn id="7" idx="6"/>
            <a:endCxn id="37" idx="2"/>
          </p:cNvCxnSpPr>
          <p:nvPr/>
        </p:nvCxnSpPr>
        <p:spPr>
          <a:xfrm flipV="1">
            <a:off x="1903661" y="3812010"/>
            <a:ext cx="2845084" cy="107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F530981-52AC-394B-8A7E-E7DB6DC9AA4D}"/>
              </a:ext>
            </a:extLst>
          </p:cNvPr>
          <p:cNvCxnSpPr>
            <a:cxnSpLocks/>
            <a:stCxn id="7" idx="6"/>
            <a:endCxn id="39" idx="2"/>
          </p:cNvCxnSpPr>
          <p:nvPr/>
        </p:nvCxnSpPr>
        <p:spPr>
          <a:xfrm flipV="1">
            <a:off x="1903661" y="4533106"/>
            <a:ext cx="2845084" cy="35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6BC6EFB-EA98-C547-AF30-0437DB3BE6AC}"/>
              </a:ext>
            </a:extLst>
          </p:cNvPr>
          <p:cNvCxnSpPr>
            <a:cxnSpLocks/>
            <a:stCxn id="7" idx="6"/>
            <a:endCxn id="40" idx="2"/>
          </p:cNvCxnSpPr>
          <p:nvPr/>
        </p:nvCxnSpPr>
        <p:spPr>
          <a:xfrm>
            <a:off x="1903661" y="4890262"/>
            <a:ext cx="2845084" cy="28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AC4F0DE-3B5A-7F4A-9070-469DE633781E}"/>
              </a:ext>
            </a:extLst>
          </p:cNvPr>
          <p:cNvCxnSpPr>
            <a:cxnSpLocks/>
            <a:stCxn id="7" idx="6"/>
            <a:endCxn id="42" idx="2"/>
          </p:cNvCxnSpPr>
          <p:nvPr/>
        </p:nvCxnSpPr>
        <p:spPr>
          <a:xfrm>
            <a:off x="1903661" y="4890262"/>
            <a:ext cx="2839342" cy="91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3F5DFC7-5AEC-9543-BBB1-EE372D201D17}"/>
              </a:ext>
            </a:extLst>
          </p:cNvPr>
          <p:cNvCxnSpPr>
            <a:cxnSpLocks/>
            <a:stCxn id="7" idx="6"/>
            <a:endCxn id="43" idx="2"/>
          </p:cNvCxnSpPr>
          <p:nvPr/>
        </p:nvCxnSpPr>
        <p:spPr>
          <a:xfrm>
            <a:off x="1903661" y="4890262"/>
            <a:ext cx="2839342" cy="158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E4E4A33-D904-2847-BF75-92A03232AE6A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 flipV="1">
            <a:off x="1903661" y="420716"/>
            <a:ext cx="2856396" cy="569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E469FBF-D07B-174D-8C76-AD575A7254C2}"/>
              </a:ext>
            </a:extLst>
          </p:cNvPr>
          <p:cNvCxnSpPr>
            <a:cxnSpLocks/>
            <a:stCxn id="9" idx="6"/>
            <a:endCxn id="32" idx="2"/>
          </p:cNvCxnSpPr>
          <p:nvPr/>
        </p:nvCxnSpPr>
        <p:spPr>
          <a:xfrm flipV="1">
            <a:off x="1903661" y="1084005"/>
            <a:ext cx="2859984" cy="503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F33DAE7-39F9-9E47-B0C2-0D929929E474}"/>
              </a:ext>
            </a:extLst>
          </p:cNvPr>
          <p:cNvCxnSpPr>
            <a:cxnSpLocks/>
            <a:stCxn id="9" idx="6"/>
            <a:endCxn id="33" idx="2"/>
          </p:cNvCxnSpPr>
          <p:nvPr/>
        </p:nvCxnSpPr>
        <p:spPr>
          <a:xfrm flipV="1">
            <a:off x="1903661" y="1784656"/>
            <a:ext cx="2859984" cy="433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4D58186-D0DF-9E41-9041-9A965EECB58F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 flipV="1">
            <a:off x="1903661" y="2483543"/>
            <a:ext cx="2859984" cy="363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6E63A9D-9B07-3842-9041-EC69CC54DA2B}"/>
              </a:ext>
            </a:extLst>
          </p:cNvPr>
          <p:cNvCxnSpPr>
            <a:cxnSpLocks/>
            <a:stCxn id="9" idx="6"/>
            <a:endCxn id="36" idx="2"/>
          </p:cNvCxnSpPr>
          <p:nvPr/>
        </p:nvCxnSpPr>
        <p:spPr>
          <a:xfrm flipV="1">
            <a:off x="1903661" y="3133568"/>
            <a:ext cx="2850482" cy="298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43821F8-9136-564B-9E74-0BAE139A0013}"/>
              </a:ext>
            </a:extLst>
          </p:cNvPr>
          <p:cNvCxnSpPr>
            <a:cxnSpLocks/>
            <a:stCxn id="9" idx="6"/>
            <a:endCxn id="37" idx="2"/>
          </p:cNvCxnSpPr>
          <p:nvPr/>
        </p:nvCxnSpPr>
        <p:spPr>
          <a:xfrm flipV="1">
            <a:off x="1903661" y="3812010"/>
            <a:ext cx="2845084" cy="230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8237CD5-2108-674B-AE41-EE105EB7AE3E}"/>
              </a:ext>
            </a:extLst>
          </p:cNvPr>
          <p:cNvCxnSpPr>
            <a:cxnSpLocks/>
            <a:stCxn id="9" idx="6"/>
            <a:endCxn id="39" idx="2"/>
          </p:cNvCxnSpPr>
          <p:nvPr/>
        </p:nvCxnSpPr>
        <p:spPr>
          <a:xfrm flipV="1">
            <a:off x="1903661" y="4533106"/>
            <a:ext cx="2845084" cy="158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CFA43F7-699E-9946-98EC-E4E5EB53A3D2}"/>
              </a:ext>
            </a:extLst>
          </p:cNvPr>
          <p:cNvCxnSpPr>
            <a:cxnSpLocks/>
            <a:stCxn id="9" idx="6"/>
            <a:endCxn id="40" idx="2"/>
          </p:cNvCxnSpPr>
          <p:nvPr/>
        </p:nvCxnSpPr>
        <p:spPr>
          <a:xfrm flipV="1">
            <a:off x="1903661" y="5170280"/>
            <a:ext cx="2845084" cy="94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F0C679B-A326-E24B-8FFE-0579DEF87E3E}"/>
              </a:ext>
            </a:extLst>
          </p:cNvPr>
          <p:cNvCxnSpPr>
            <a:cxnSpLocks/>
            <a:stCxn id="9" idx="6"/>
            <a:endCxn id="42" idx="2"/>
          </p:cNvCxnSpPr>
          <p:nvPr/>
        </p:nvCxnSpPr>
        <p:spPr>
          <a:xfrm flipV="1">
            <a:off x="1903661" y="5807454"/>
            <a:ext cx="2839342" cy="31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98718CA-4E15-6A40-98B5-A5E870A7F44F}"/>
              </a:ext>
            </a:extLst>
          </p:cNvPr>
          <p:cNvCxnSpPr>
            <a:cxnSpLocks/>
            <a:stCxn id="9" idx="6"/>
            <a:endCxn id="43" idx="2"/>
          </p:cNvCxnSpPr>
          <p:nvPr/>
        </p:nvCxnSpPr>
        <p:spPr>
          <a:xfrm>
            <a:off x="1903661" y="6117699"/>
            <a:ext cx="2839342" cy="35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4ADF53C-F777-5C4D-A1AF-1D5625E1454D}"/>
              </a:ext>
            </a:extLst>
          </p:cNvPr>
          <p:cNvCxnSpPr>
            <a:cxnSpLocks/>
            <a:stCxn id="10" idx="6"/>
            <a:endCxn id="45" idx="2"/>
          </p:cNvCxnSpPr>
          <p:nvPr/>
        </p:nvCxnSpPr>
        <p:spPr>
          <a:xfrm>
            <a:off x="8229599" y="1282251"/>
            <a:ext cx="2273512" cy="245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B4CA976-FC48-8340-88AE-A5E00F5196A7}"/>
              </a:ext>
            </a:extLst>
          </p:cNvPr>
          <p:cNvCxnSpPr>
            <a:cxnSpLocks/>
            <a:stCxn id="11" idx="6"/>
            <a:endCxn id="45" idx="2"/>
          </p:cNvCxnSpPr>
          <p:nvPr/>
        </p:nvCxnSpPr>
        <p:spPr>
          <a:xfrm>
            <a:off x="8229599" y="2447900"/>
            <a:ext cx="2273512" cy="128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15A4448-07AC-AE4B-824C-D238932703EE}"/>
              </a:ext>
            </a:extLst>
          </p:cNvPr>
          <p:cNvCxnSpPr>
            <a:cxnSpLocks/>
            <a:stCxn id="26" idx="6"/>
            <a:endCxn id="45" idx="2"/>
          </p:cNvCxnSpPr>
          <p:nvPr/>
        </p:nvCxnSpPr>
        <p:spPr>
          <a:xfrm>
            <a:off x="8229599" y="3662824"/>
            <a:ext cx="2273512" cy="7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4B1E0B4-D7FF-EF4D-9201-9A46CC5BB45D}"/>
              </a:ext>
            </a:extLst>
          </p:cNvPr>
          <p:cNvCxnSpPr>
            <a:cxnSpLocks/>
            <a:stCxn id="27" idx="6"/>
            <a:endCxn id="45" idx="2"/>
          </p:cNvCxnSpPr>
          <p:nvPr/>
        </p:nvCxnSpPr>
        <p:spPr>
          <a:xfrm flipV="1">
            <a:off x="8229598" y="3737417"/>
            <a:ext cx="2273513" cy="115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17AE509-2020-0747-A493-CBCCD75DE8A7}"/>
              </a:ext>
            </a:extLst>
          </p:cNvPr>
          <p:cNvCxnSpPr>
            <a:cxnSpLocks/>
            <a:stCxn id="29" idx="6"/>
            <a:endCxn id="45" idx="2"/>
          </p:cNvCxnSpPr>
          <p:nvPr/>
        </p:nvCxnSpPr>
        <p:spPr>
          <a:xfrm flipV="1">
            <a:off x="8229598" y="3737417"/>
            <a:ext cx="2273513" cy="238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5723838-09D1-4B47-874D-7E5039E9453D}"/>
              </a:ext>
            </a:extLst>
          </p:cNvPr>
          <p:cNvCxnSpPr>
            <a:cxnSpLocks/>
            <a:stCxn id="30" idx="6"/>
            <a:endCxn id="10" idx="2"/>
          </p:cNvCxnSpPr>
          <p:nvPr/>
        </p:nvCxnSpPr>
        <p:spPr>
          <a:xfrm>
            <a:off x="5259223" y="420716"/>
            <a:ext cx="2405477" cy="86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DD781D0-1431-5B4F-9045-7B2E9FD67318}"/>
              </a:ext>
            </a:extLst>
          </p:cNvPr>
          <p:cNvCxnSpPr>
            <a:cxnSpLocks/>
            <a:stCxn id="32" idx="6"/>
            <a:endCxn id="10" idx="2"/>
          </p:cNvCxnSpPr>
          <p:nvPr/>
        </p:nvCxnSpPr>
        <p:spPr>
          <a:xfrm>
            <a:off x="5262811" y="1084005"/>
            <a:ext cx="2401889" cy="19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518B364-7F3B-8741-B5F4-1B76182B1027}"/>
              </a:ext>
            </a:extLst>
          </p:cNvPr>
          <p:cNvCxnSpPr>
            <a:cxnSpLocks/>
            <a:stCxn id="33" idx="6"/>
            <a:endCxn id="10" idx="2"/>
          </p:cNvCxnSpPr>
          <p:nvPr/>
        </p:nvCxnSpPr>
        <p:spPr>
          <a:xfrm flipV="1">
            <a:off x="5262811" y="1282251"/>
            <a:ext cx="2401889" cy="50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165C19E-09BE-2547-A496-2ABE288BE66F}"/>
              </a:ext>
            </a:extLst>
          </p:cNvPr>
          <p:cNvCxnSpPr>
            <a:cxnSpLocks/>
            <a:stCxn id="34" idx="6"/>
            <a:endCxn id="10" idx="2"/>
          </p:cNvCxnSpPr>
          <p:nvPr/>
        </p:nvCxnSpPr>
        <p:spPr>
          <a:xfrm flipV="1">
            <a:off x="5262811" y="1282251"/>
            <a:ext cx="2401889" cy="120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D0F72D8C-78BF-6249-876E-C99CD18A6B5C}"/>
              </a:ext>
            </a:extLst>
          </p:cNvPr>
          <p:cNvCxnSpPr>
            <a:cxnSpLocks/>
            <a:stCxn id="36" idx="6"/>
            <a:endCxn id="10" idx="2"/>
          </p:cNvCxnSpPr>
          <p:nvPr/>
        </p:nvCxnSpPr>
        <p:spPr>
          <a:xfrm flipV="1">
            <a:off x="5253309" y="1282251"/>
            <a:ext cx="2411391" cy="185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5EAA283F-9D43-0B49-9D69-CE7BDCC10AC2}"/>
              </a:ext>
            </a:extLst>
          </p:cNvPr>
          <p:cNvCxnSpPr>
            <a:cxnSpLocks/>
            <a:stCxn id="37" idx="6"/>
            <a:endCxn id="10" idx="2"/>
          </p:cNvCxnSpPr>
          <p:nvPr/>
        </p:nvCxnSpPr>
        <p:spPr>
          <a:xfrm flipV="1">
            <a:off x="5247911" y="1282251"/>
            <a:ext cx="2416789" cy="252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EAF7209-0B43-1D49-85DC-2DABEC09E2BE}"/>
              </a:ext>
            </a:extLst>
          </p:cNvPr>
          <p:cNvCxnSpPr>
            <a:cxnSpLocks/>
            <a:stCxn id="39" idx="6"/>
            <a:endCxn id="10" idx="2"/>
          </p:cNvCxnSpPr>
          <p:nvPr/>
        </p:nvCxnSpPr>
        <p:spPr>
          <a:xfrm flipV="1">
            <a:off x="5247911" y="1282251"/>
            <a:ext cx="2416789" cy="325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1266852-95D4-2444-9F28-0B810603CA12}"/>
              </a:ext>
            </a:extLst>
          </p:cNvPr>
          <p:cNvCxnSpPr>
            <a:cxnSpLocks/>
            <a:stCxn id="40" idx="6"/>
            <a:endCxn id="10" idx="2"/>
          </p:cNvCxnSpPr>
          <p:nvPr/>
        </p:nvCxnSpPr>
        <p:spPr>
          <a:xfrm flipV="1">
            <a:off x="5247911" y="1282251"/>
            <a:ext cx="2416789" cy="388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764AF02-6B05-C441-B20E-B16E4B3A8436}"/>
              </a:ext>
            </a:extLst>
          </p:cNvPr>
          <p:cNvCxnSpPr>
            <a:cxnSpLocks/>
            <a:stCxn id="42" idx="6"/>
            <a:endCxn id="10" idx="2"/>
          </p:cNvCxnSpPr>
          <p:nvPr/>
        </p:nvCxnSpPr>
        <p:spPr>
          <a:xfrm flipV="1">
            <a:off x="5242169" y="1282251"/>
            <a:ext cx="2422531" cy="452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CCD7590-F192-3B4E-9B91-F8BD226AC12E}"/>
              </a:ext>
            </a:extLst>
          </p:cNvPr>
          <p:cNvCxnSpPr>
            <a:cxnSpLocks/>
            <a:stCxn id="43" idx="6"/>
            <a:endCxn id="10" idx="2"/>
          </p:cNvCxnSpPr>
          <p:nvPr/>
        </p:nvCxnSpPr>
        <p:spPr>
          <a:xfrm flipV="1">
            <a:off x="5242169" y="1282251"/>
            <a:ext cx="2422531" cy="519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E074FD0-7D4B-594D-B523-2796C4AFB19B}"/>
              </a:ext>
            </a:extLst>
          </p:cNvPr>
          <p:cNvCxnSpPr>
            <a:cxnSpLocks/>
            <a:stCxn id="30" idx="6"/>
            <a:endCxn id="11" idx="2"/>
          </p:cNvCxnSpPr>
          <p:nvPr/>
        </p:nvCxnSpPr>
        <p:spPr>
          <a:xfrm>
            <a:off x="5259223" y="420716"/>
            <a:ext cx="2405477" cy="202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7EE2D99E-0DA7-0A4A-8F2D-125063C6F978}"/>
              </a:ext>
            </a:extLst>
          </p:cNvPr>
          <p:cNvCxnSpPr>
            <a:cxnSpLocks/>
            <a:stCxn id="32" idx="6"/>
            <a:endCxn id="11" idx="2"/>
          </p:cNvCxnSpPr>
          <p:nvPr/>
        </p:nvCxnSpPr>
        <p:spPr>
          <a:xfrm>
            <a:off x="5262811" y="1084005"/>
            <a:ext cx="2401889" cy="136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2694F221-BD1E-7A44-B7F2-C1A764FC2CED}"/>
              </a:ext>
            </a:extLst>
          </p:cNvPr>
          <p:cNvCxnSpPr>
            <a:cxnSpLocks/>
            <a:stCxn id="33" idx="6"/>
            <a:endCxn id="11" idx="2"/>
          </p:cNvCxnSpPr>
          <p:nvPr/>
        </p:nvCxnSpPr>
        <p:spPr>
          <a:xfrm>
            <a:off x="5262811" y="1784656"/>
            <a:ext cx="2401889" cy="66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7A2AD1D-07A2-2342-A79D-06FA9F9D85FF}"/>
              </a:ext>
            </a:extLst>
          </p:cNvPr>
          <p:cNvCxnSpPr>
            <a:cxnSpLocks/>
            <a:stCxn id="34" idx="6"/>
            <a:endCxn id="11" idx="2"/>
          </p:cNvCxnSpPr>
          <p:nvPr/>
        </p:nvCxnSpPr>
        <p:spPr>
          <a:xfrm flipV="1">
            <a:off x="5262811" y="2447900"/>
            <a:ext cx="2401889" cy="3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3EF555C7-28C0-D941-99C5-F1D482208462}"/>
              </a:ext>
            </a:extLst>
          </p:cNvPr>
          <p:cNvCxnSpPr>
            <a:cxnSpLocks/>
            <a:stCxn id="36" idx="6"/>
            <a:endCxn id="26" idx="2"/>
          </p:cNvCxnSpPr>
          <p:nvPr/>
        </p:nvCxnSpPr>
        <p:spPr>
          <a:xfrm>
            <a:off x="5253309" y="3133568"/>
            <a:ext cx="2411391" cy="52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8690091C-694E-B344-8D70-7FBACEB7C07C}"/>
              </a:ext>
            </a:extLst>
          </p:cNvPr>
          <p:cNvCxnSpPr>
            <a:cxnSpLocks/>
            <a:stCxn id="37" idx="6"/>
            <a:endCxn id="27" idx="2"/>
          </p:cNvCxnSpPr>
          <p:nvPr/>
        </p:nvCxnSpPr>
        <p:spPr>
          <a:xfrm>
            <a:off x="5247911" y="3812010"/>
            <a:ext cx="2416788" cy="107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68657C3D-BA7C-CE44-A3A2-84A09FADD0C9}"/>
              </a:ext>
            </a:extLst>
          </p:cNvPr>
          <p:cNvCxnSpPr>
            <a:cxnSpLocks/>
            <a:stCxn id="34" idx="6"/>
            <a:endCxn id="29" idx="2"/>
          </p:cNvCxnSpPr>
          <p:nvPr/>
        </p:nvCxnSpPr>
        <p:spPr>
          <a:xfrm>
            <a:off x="5262811" y="2483543"/>
            <a:ext cx="2401888" cy="363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C49D8833-71FC-DB44-97A9-EB1EDE6D4B80}"/>
              </a:ext>
            </a:extLst>
          </p:cNvPr>
          <p:cNvCxnSpPr>
            <a:cxnSpLocks/>
            <a:stCxn id="32" idx="6"/>
            <a:endCxn id="26" idx="2"/>
          </p:cNvCxnSpPr>
          <p:nvPr/>
        </p:nvCxnSpPr>
        <p:spPr>
          <a:xfrm>
            <a:off x="5262811" y="1084005"/>
            <a:ext cx="2401889" cy="257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8546D2BD-B413-EB45-B9A3-9D92A35BA7B7}"/>
              </a:ext>
            </a:extLst>
          </p:cNvPr>
          <p:cNvCxnSpPr>
            <a:cxnSpLocks/>
            <a:stCxn id="32" idx="6"/>
            <a:endCxn id="27" idx="2"/>
          </p:cNvCxnSpPr>
          <p:nvPr/>
        </p:nvCxnSpPr>
        <p:spPr>
          <a:xfrm>
            <a:off x="5262811" y="1084005"/>
            <a:ext cx="2401888" cy="380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0C91F037-E27D-1940-9C35-F2F3FA4990B0}"/>
              </a:ext>
            </a:extLst>
          </p:cNvPr>
          <p:cNvCxnSpPr>
            <a:cxnSpLocks/>
            <a:stCxn id="32" idx="6"/>
            <a:endCxn id="29" idx="2"/>
          </p:cNvCxnSpPr>
          <p:nvPr/>
        </p:nvCxnSpPr>
        <p:spPr>
          <a:xfrm>
            <a:off x="5262811" y="1084005"/>
            <a:ext cx="2401888" cy="503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DCF1537-6C68-6546-99FF-F2723679D46F}"/>
              </a:ext>
            </a:extLst>
          </p:cNvPr>
          <p:cNvCxnSpPr>
            <a:cxnSpLocks/>
            <a:stCxn id="33" idx="6"/>
            <a:endCxn id="26" idx="2"/>
          </p:cNvCxnSpPr>
          <p:nvPr/>
        </p:nvCxnSpPr>
        <p:spPr>
          <a:xfrm>
            <a:off x="5262811" y="1784656"/>
            <a:ext cx="2401889" cy="187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218EA5DD-7EA1-9F4E-AE7C-91B5509C661D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>
            <a:off x="5262811" y="1784656"/>
            <a:ext cx="2401888" cy="310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D8EB62A0-5696-6840-A567-5DCE2F0C8EB8}"/>
              </a:ext>
            </a:extLst>
          </p:cNvPr>
          <p:cNvCxnSpPr>
            <a:cxnSpLocks/>
            <a:stCxn id="33" idx="6"/>
            <a:endCxn id="29" idx="2"/>
          </p:cNvCxnSpPr>
          <p:nvPr/>
        </p:nvCxnSpPr>
        <p:spPr>
          <a:xfrm>
            <a:off x="5262811" y="1784656"/>
            <a:ext cx="2401888" cy="433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2FC2D74C-BBAA-F545-A653-8FF370FC96FF}"/>
              </a:ext>
            </a:extLst>
          </p:cNvPr>
          <p:cNvCxnSpPr>
            <a:cxnSpLocks/>
            <a:stCxn id="34" idx="6"/>
            <a:endCxn id="26" idx="2"/>
          </p:cNvCxnSpPr>
          <p:nvPr/>
        </p:nvCxnSpPr>
        <p:spPr>
          <a:xfrm>
            <a:off x="5262811" y="2483543"/>
            <a:ext cx="2401889" cy="117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B7A8E1BE-A7DE-BF42-871E-260C636FA6F4}"/>
              </a:ext>
            </a:extLst>
          </p:cNvPr>
          <p:cNvCxnSpPr>
            <a:cxnSpLocks/>
            <a:stCxn id="34" idx="6"/>
            <a:endCxn id="29" idx="2"/>
          </p:cNvCxnSpPr>
          <p:nvPr/>
        </p:nvCxnSpPr>
        <p:spPr>
          <a:xfrm>
            <a:off x="5262811" y="2483543"/>
            <a:ext cx="2401888" cy="363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BF1E0DC-9AC1-6E4A-A6A0-E4CC6104AEB6}"/>
              </a:ext>
            </a:extLst>
          </p:cNvPr>
          <p:cNvCxnSpPr>
            <a:cxnSpLocks/>
            <a:stCxn id="36" idx="6"/>
            <a:endCxn id="11" idx="2"/>
          </p:cNvCxnSpPr>
          <p:nvPr/>
        </p:nvCxnSpPr>
        <p:spPr>
          <a:xfrm flipV="1">
            <a:off x="5253309" y="2447900"/>
            <a:ext cx="2411391" cy="68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0293F432-7B72-7740-97B0-7EE1C376A644}"/>
              </a:ext>
            </a:extLst>
          </p:cNvPr>
          <p:cNvCxnSpPr>
            <a:cxnSpLocks/>
            <a:stCxn id="36" idx="6"/>
            <a:endCxn id="27" idx="2"/>
          </p:cNvCxnSpPr>
          <p:nvPr/>
        </p:nvCxnSpPr>
        <p:spPr>
          <a:xfrm>
            <a:off x="5253309" y="3133568"/>
            <a:ext cx="2411390" cy="175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EB130440-9CD8-9541-9550-B0E9945F61D5}"/>
              </a:ext>
            </a:extLst>
          </p:cNvPr>
          <p:cNvCxnSpPr>
            <a:cxnSpLocks/>
            <a:stCxn id="36" idx="6"/>
            <a:endCxn id="29" idx="2"/>
          </p:cNvCxnSpPr>
          <p:nvPr/>
        </p:nvCxnSpPr>
        <p:spPr>
          <a:xfrm>
            <a:off x="5253309" y="3133568"/>
            <a:ext cx="2411390" cy="298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7E214C20-13B3-C54F-AA77-7F31EC9ACEF1}"/>
              </a:ext>
            </a:extLst>
          </p:cNvPr>
          <p:cNvCxnSpPr>
            <a:cxnSpLocks/>
            <a:stCxn id="37" idx="6"/>
            <a:endCxn id="11" idx="2"/>
          </p:cNvCxnSpPr>
          <p:nvPr/>
        </p:nvCxnSpPr>
        <p:spPr>
          <a:xfrm flipV="1">
            <a:off x="5247911" y="2447900"/>
            <a:ext cx="2416789" cy="136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7B3AC097-1783-A442-B883-B8CE19782334}"/>
              </a:ext>
            </a:extLst>
          </p:cNvPr>
          <p:cNvCxnSpPr>
            <a:cxnSpLocks/>
            <a:stCxn id="37" idx="6"/>
            <a:endCxn id="26" idx="2"/>
          </p:cNvCxnSpPr>
          <p:nvPr/>
        </p:nvCxnSpPr>
        <p:spPr>
          <a:xfrm flipV="1">
            <a:off x="5247911" y="3662824"/>
            <a:ext cx="2416789" cy="14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98B17603-A4FB-C349-831C-DD5E4F7C23EA}"/>
              </a:ext>
            </a:extLst>
          </p:cNvPr>
          <p:cNvCxnSpPr>
            <a:cxnSpLocks/>
            <a:stCxn id="37" idx="6"/>
            <a:endCxn id="29" idx="2"/>
          </p:cNvCxnSpPr>
          <p:nvPr/>
        </p:nvCxnSpPr>
        <p:spPr>
          <a:xfrm>
            <a:off x="5247911" y="3812010"/>
            <a:ext cx="2416788" cy="230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F87BF68-5B5C-814D-9CE8-F8BB3D66E1BA}"/>
              </a:ext>
            </a:extLst>
          </p:cNvPr>
          <p:cNvCxnSpPr>
            <a:cxnSpLocks/>
            <a:stCxn id="39" idx="6"/>
            <a:endCxn id="11" idx="2"/>
          </p:cNvCxnSpPr>
          <p:nvPr/>
        </p:nvCxnSpPr>
        <p:spPr>
          <a:xfrm flipV="1">
            <a:off x="5247911" y="2447900"/>
            <a:ext cx="2416789" cy="208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57191D4C-A65F-A84C-8458-2EC73F3FBA69}"/>
              </a:ext>
            </a:extLst>
          </p:cNvPr>
          <p:cNvCxnSpPr>
            <a:cxnSpLocks/>
            <a:stCxn id="39" idx="6"/>
            <a:endCxn id="26" idx="2"/>
          </p:cNvCxnSpPr>
          <p:nvPr/>
        </p:nvCxnSpPr>
        <p:spPr>
          <a:xfrm flipV="1">
            <a:off x="5247911" y="3662824"/>
            <a:ext cx="2416789" cy="87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DF9E6EB1-58E6-6B47-A55A-5477B632B463}"/>
              </a:ext>
            </a:extLst>
          </p:cNvPr>
          <p:cNvCxnSpPr>
            <a:cxnSpLocks/>
            <a:stCxn id="39" idx="6"/>
            <a:endCxn id="27" idx="2"/>
          </p:cNvCxnSpPr>
          <p:nvPr/>
        </p:nvCxnSpPr>
        <p:spPr>
          <a:xfrm>
            <a:off x="5247911" y="4533106"/>
            <a:ext cx="2416788" cy="35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A526514-1733-AD4E-AFE5-A190E8D86014}"/>
              </a:ext>
            </a:extLst>
          </p:cNvPr>
          <p:cNvCxnSpPr>
            <a:cxnSpLocks/>
            <a:stCxn id="39" idx="6"/>
            <a:endCxn id="29" idx="2"/>
          </p:cNvCxnSpPr>
          <p:nvPr/>
        </p:nvCxnSpPr>
        <p:spPr>
          <a:xfrm>
            <a:off x="5247911" y="4533106"/>
            <a:ext cx="2416788" cy="158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6F09F2F-76F8-754C-A6AA-A8E217993362}"/>
              </a:ext>
            </a:extLst>
          </p:cNvPr>
          <p:cNvCxnSpPr>
            <a:cxnSpLocks/>
            <a:stCxn id="40" idx="6"/>
            <a:endCxn id="11" idx="2"/>
          </p:cNvCxnSpPr>
          <p:nvPr/>
        </p:nvCxnSpPr>
        <p:spPr>
          <a:xfrm flipV="1">
            <a:off x="5247911" y="2447900"/>
            <a:ext cx="2416789" cy="272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6CC3360-D0E3-7248-9F9A-BF311A9E03A8}"/>
              </a:ext>
            </a:extLst>
          </p:cNvPr>
          <p:cNvCxnSpPr>
            <a:cxnSpLocks/>
            <a:stCxn id="40" idx="6"/>
            <a:endCxn id="26" idx="2"/>
          </p:cNvCxnSpPr>
          <p:nvPr/>
        </p:nvCxnSpPr>
        <p:spPr>
          <a:xfrm flipV="1">
            <a:off x="5247911" y="3662824"/>
            <a:ext cx="2416789" cy="150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026618A6-EAAC-5D43-B9CD-068FD9CB69B2}"/>
              </a:ext>
            </a:extLst>
          </p:cNvPr>
          <p:cNvCxnSpPr>
            <a:cxnSpLocks/>
            <a:stCxn id="40" idx="6"/>
            <a:endCxn id="27" idx="2"/>
          </p:cNvCxnSpPr>
          <p:nvPr/>
        </p:nvCxnSpPr>
        <p:spPr>
          <a:xfrm flipV="1">
            <a:off x="5247911" y="4890262"/>
            <a:ext cx="2416788" cy="280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76BD96EE-9702-1146-A22A-7467C84DC98E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>
            <a:off x="5247911" y="5170280"/>
            <a:ext cx="2416788" cy="94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6A3178C-9ADC-654F-A2C3-5D4631F83F91}"/>
              </a:ext>
            </a:extLst>
          </p:cNvPr>
          <p:cNvCxnSpPr>
            <a:cxnSpLocks/>
            <a:stCxn id="42" idx="6"/>
            <a:endCxn id="10" idx="2"/>
          </p:cNvCxnSpPr>
          <p:nvPr/>
        </p:nvCxnSpPr>
        <p:spPr>
          <a:xfrm flipV="1">
            <a:off x="5242169" y="1282251"/>
            <a:ext cx="2422531" cy="452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39ECBBC-0FA7-E24F-B406-CC9D53A7CABD}"/>
              </a:ext>
            </a:extLst>
          </p:cNvPr>
          <p:cNvCxnSpPr>
            <a:cxnSpLocks/>
            <a:stCxn id="42" idx="6"/>
            <a:endCxn id="11" idx="2"/>
          </p:cNvCxnSpPr>
          <p:nvPr/>
        </p:nvCxnSpPr>
        <p:spPr>
          <a:xfrm flipV="1">
            <a:off x="5242169" y="2447900"/>
            <a:ext cx="2422531" cy="335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F115D73-BD0D-0844-902A-7EF63F5324F0}"/>
              </a:ext>
            </a:extLst>
          </p:cNvPr>
          <p:cNvCxnSpPr>
            <a:cxnSpLocks/>
            <a:stCxn id="42" idx="6"/>
            <a:endCxn id="26" idx="2"/>
          </p:cNvCxnSpPr>
          <p:nvPr/>
        </p:nvCxnSpPr>
        <p:spPr>
          <a:xfrm flipV="1">
            <a:off x="5242169" y="3662824"/>
            <a:ext cx="2422531" cy="214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1DA34D74-EDA2-E044-9115-6B9028325C55}"/>
              </a:ext>
            </a:extLst>
          </p:cNvPr>
          <p:cNvCxnSpPr>
            <a:cxnSpLocks/>
            <a:stCxn id="42" idx="6"/>
            <a:endCxn id="27" idx="2"/>
          </p:cNvCxnSpPr>
          <p:nvPr/>
        </p:nvCxnSpPr>
        <p:spPr>
          <a:xfrm flipV="1">
            <a:off x="5242169" y="4890262"/>
            <a:ext cx="2422530" cy="91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D7F2737D-E276-0D4D-AB6D-EFF1EF83D855}"/>
              </a:ext>
            </a:extLst>
          </p:cNvPr>
          <p:cNvCxnSpPr>
            <a:cxnSpLocks/>
            <a:stCxn id="42" idx="6"/>
            <a:endCxn id="29" idx="2"/>
          </p:cNvCxnSpPr>
          <p:nvPr/>
        </p:nvCxnSpPr>
        <p:spPr>
          <a:xfrm>
            <a:off x="5242169" y="5807454"/>
            <a:ext cx="2422530" cy="31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968E2C85-836F-DE46-9243-E7797B59DFEC}"/>
              </a:ext>
            </a:extLst>
          </p:cNvPr>
          <p:cNvCxnSpPr>
            <a:cxnSpLocks/>
            <a:stCxn id="43" idx="6"/>
            <a:endCxn id="11" idx="2"/>
          </p:cNvCxnSpPr>
          <p:nvPr/>
        </p:nvCxnSpPr>
        <p:spPr>
          <a:xfrm flipV="1">
            <a:off x="5242169" y="2447900"/>
            <a:ext cx="2422531" cy="402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A9A877FB-32DC-F24A-8131-69914142263B}"/>
              </a:ext>
            </a:extLst>
          </p:cNvPr>
          <p:cNvCxnSpPr>
            <a:cxnSpLocks/>
            <a:stCxn id="43" idx="6"/>
            <a:endCxn id="26" idx="2"/>
          </p:cNvCxnSpPr>
          <p:nvPr/>
        </p:nvCxnSpPr>
        <p:spPr>
          <a:xfrm flipV="1">
            <a:off x="5242169" y="3662824"/>
            <a:ext cx="2422531" cy="281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E94B65E-4900-A84B-A49C-AB8B5FB3330B}"/>
              </a:ext>
            </a:extLst>
          </p:cNvPr>
          <p:cNvCxnSpPr>
            <a:cxnSpLocks/>
            <a:stCxn id="43" idx="6"/>
            <a:endCxn id="27" idx="2"/>
          </p:cNvCxnSpPr>
          <p:nvPr/>
        </p:nvCxnSpPr>
        <p:spPr>
          <a:xfrm flipV="1">
            <a:off x="5242169" y="4890262"/>
            <a:ext cx="2422530" cy="158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F9CD1EFD-F0BA-AA4F-B321-0BF20356035A}"/>
              </a:ext>
            </a:extLst>
          </p:cNvPr>
          <p:cNvCxnSpPr>
            <a:cxnSpLocks/>
            <a:stCxn id="43" idx="6"/>
            <a:endCxn id="29" idx="2"/>
          </p:cNvCxnSpPr>
          <p:nvPr/>
        </p:nvCxnSpPr>
        <p:spPr>
          <a:xfrm flipV="1">
            <a:off x="5242169" y="6117699"/>
            <a:ext cx="2422530" cy="35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AEBB335A-5ACE-CA46-9897-5CBE2B2DE055}"/>
              </a:ext>
            </a:extLst>
          </p:cNvPr>
          <p:cNvSpPr txBox="1"/>
          <p:nvPr/>
        </p:nvSpPr>
        <p:spPr>
          <a:xfrm>
            <a:off x="5399661" y="6308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Hidden Layer #1</a:t>
            </a:r>
          </a:p>
        </p:txBody>
      </p:sp>
    </p:spTree>
    <p:extLst>
      <p:ext uri="{BB962C8B-B14F-4D97-AF65-F5344CB8AC3E}">
        <p14:creationId xmlns:p14="http://schemas.microsoft.com/office/powerpoint/2010/main" val="262503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47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Benitez, Patrick C</dc:creator>
  <cp:lastModifiedBy>Benitez, Patrick C</cp:lastModifiedBy>
  <cp:revision>5</cp:revision>
  <dcterms:created xsi:type="dcterms:W3CDTF">2020-04-27T14:51:40Z</dcterms:created>
  <dcterms:modified xsi:type="dcterms:W3CDTF">2020-04-28T19:40:57Z</dcterms:modified>
</cp:coreProperties>
</file>