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BE8-8A08-5B4F-BF47-7C640149E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Covid-19-Unemployment Analysis</a:t>
            </a:r>
          </a:p>
        </p:txBody>
      </p:sp>
    </p:spTree>
    <p:extLst>
      <p:ext uri="{BB962C8B-B14F-4D97-AF65-F5344CB8AC3E}">
        <p14:creationId xmlns:p14="http://schemas.microsoft.com/office/powerpoint/2010/main" val="362823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FE69-A7BE-2749-A52F-34954F0B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 3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9690-4437-D940-A513-039D3ADCD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trees: overfitting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80A58-A132-F04E-B148-897FB5A12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25062"/>
            <a:ext cx="48260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562F-B8DA-484B-9A29-366ECB54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DBB1-6DD2-A142-82BC-B6836677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used was not fully up to date. </a:t>
            </a:r>
          </a:p>
          <a:p>
            <a:pPr marL="0" indent="0">
              <a:buNone/>
            </a:pPr>
            <a:r>
              <a:rPr lang="en-US" dirty="0"/>
              <a:t>	Once obtaining more real time updated data, the project result can be well 	improved.</a:t>
            </a:r>
          </a:p>
          <a:p>
            <a:r>
              <a:rPr lang="en-US" dirty="0"/>
              <a:t>Machine learning model in this project was undermined by lack of data. </a:t>
            </a:r>
          </a:p>
          <a:p>
            <a:pPr marL="0" indent="0">
              <a:buNone/>
            </a:pPr>
            <a:r>
              <a:rPr lang="en-US" dirty="0"/>
              <a:t>	The model will be much improved with bigger and more detailed datasets, 	instead of per state unemployment rate, I would like to have per county, 	per neighborhood and more. The same goes to the COVID-19 dataset.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D8DD-6515-8348-905F-9F3C7642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B8AD-F831-0E4A-BED4-7AA200F6E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budget cut in New York.</a:t>
            </a:r>
          </a:p>
          <a:p>
            <a:r>
              <a:rPr lang="en-US" dirty="0"/>
              <a:t>Lots of people lost their jobs. </a:t>
            </a:r>
          </a:p>
          <a:p>
            <a:r>
              <a:rPr lang="en-US" dirty="0"/>
              <a:t>Unemployment rate went up specially during the COVID-19 period. </a:t>
            </a:r>
          </a:p>
          <a:p>
            <a:r>
              <a:rPr lang="en-US" dirty="0"/>
              <a:t>It is interesting to see how the pandemic has an impact on our daily life.</a:t>
            </a:r>
          </a:p>
          <a:p>
            <a:r>
              <a:rPr lang="en-US" dirty="0"/>
              <a:t>Data used in this project is from </a:t>
            </a:r>
            <a:r>
              <a:rPr lang="en-US" dirty="0" err="1"/>
              <a:t>Kaggle.com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7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4ADD-1B5C-E54F-8C8B-D5DABBB5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 and Problem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471C-9CE0-5745-98A4-45979878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government, including city or state finance department. </a:t>
            </a:r>
          </a:p>
          <a:p>
            <a:r>
              <a:rPr lang="en-US" dirty="0"/>
              <a:t>Institution who dealing with personal banking, health insurance and etc.</a:t>
            </a:r>
          </a:p>
          <a:p>
            <a:r>
              <a:rPr lang="en-US" dirty="0"/>
              <a:t>If the unemployment rate is predicted to rise up, </a:t>
            </a:r>
          </a:p>
          <a:p>
            <a:pPr marL="0" indent="0">
              <a:buNone/>
            </a:pPr>
            <a:r>
              <a:rPr lang="en-US" dirty="0"/>
              <a:t>	1) the government would have to worry more about unemployment benefits;</a:t>
            </a:r>
          </a:p>
          <a:p>
            <a:pPr marL="0" indent="0">
              <a:buNone/>
            </a:pPr>
            <a:r>
              <a:rPr lang="en-US" dirty="0"/>
              <a:t> 	2) banking institution would have to worry about default loans; </a:t>
            </a:r>
          </a:p>
          <a:p>
            <a:pPr marL="0" indent="0">
              <a:buNone/>
            </a:pPr>
            <a:r>
              <a:rPr lang="en-US" dirty="0"/>
              <a:t>	3) insurance company would have to worry about policy cancellation.</a:t>
            </a:r>
          </a:p>
          <a:p>
            <a:r>
              <a:rPr lang="en-US" dirty="0"/>
              <a:t>This project would offer an early heads-up for interested parties to prepare for possible impact.</a:t>
            </a:r>
          </a:p>
        </p:txBody>
      </p:sp>
    </p:spTree>
    <p:extLst>
      <p:ext uri="{BB962C8B-B14F-4D97-AF65-F5344CB8AC3E}">
        <p14:creationId xmlns:p14="http://schemas.microsoft.com/office/powerpoint/2010/main" val="51682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2A96-4237-9641-A57A-97E3BCA4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272D-FB50-CC4D-BE66-90B714C0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First, finding the correlation between total infected cases and unemployment rate.</a:t>
            </a:r>
          </a:p>
          <a:p>
            <a:r>
              <a:rPr lang="en-US" dirty="0"/>
              <a:t>After some data cleaning and merging datasets, I have the following: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16B5E-ABED-F742-A7CA-005EB8750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37" y="3707535"/>
            <a:ext cx="7776002" cy="22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8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99F2-0AC1-8D40-86A4-EB11DEC2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26A1-4D60-E84E-8538-ED986774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correlation: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94521-424C-4C42-905F-0BE88DEED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33" y="2996051"/>
            <a:ext cx="3958612" cy="1125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293E2-7F50-714A-819C-4F5303BB4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491" y="1930400"/>
            <a:ext cx="3625482" cy="35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382A-00F6-284A-8B99-5C5B561E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023E-A704-FA4C-93A7-F5870D9CE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Second, finding the general trend on unemployment rate with respect to different demographics.</a:t>
            </a:r>
          </a:p>
          <a:p>
            <a:r>
              <a:rPr lang="en-US" dirty="0"/>
              <a:t>Here, I divided the demographics into gender and race.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47D73E-564C-184E-9455-EDC4E82E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83" y="3429000"/>
            <a:ext cx="6101404" cy="29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2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CFC8-98BF-1344-96D9-4A9EE488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 2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51393-FBE4-DF4C-AD68-B82A790B7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150" y="1930400"/>
            <a:ext cx="7752605" cy="3881437"/>
          </a:xfrm>
        </p:spPr>
      </p:pic>
    </p:spTree>
    <p:extLst>
      <p:ext uri="{BB962C8B-B14F-4D97-AF65-F5344CB8AC3E}">
        <p14:creationId xmlns:p14="http://schemas.microsoft.com/office/powerpoint/2010/main" val="81247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D183-0FC9-BB45-A4A2-14700DE3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 2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21FE29-1FC2-FF46-BF8D-ED4B3049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heatmap: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35CB0D-71F1-FA43-BDAD-395138B92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04" y="2665379"/>
            <a:ext cx="4559788" cy="32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E92A-A4EC-7A4F-A599-E2B80B3B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 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AE19-1501-F24D-A381-8086DC07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Lastly, building a model to predict unemployment rate based on total infected cases using different algorithms.</a:t>
            </a:r>
          </a:p>
          <a:p>
            <a:r>
              <a:rPr lang="en-US" dirty="0"/>
              <a:t>Linear Regression: not good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D2EFF-1BC1-ED42-A8E7-47BB0BEF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83" y="3345254"/>
            <a:ext cx="6004262" cy="26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54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349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Covid-19-Unemployment Analysis</vt:lpstr>
      <vt:lpstr>Motivation and Data Source</vt:lpstr>
      <vt:lpstr>End User and Problem Solved</vt:lpstr>
      <vt:lpstr>Key Point 1</vt:lpstr>
      <vt:lpstr>Key Point 1</vt:lpstr>
      <vt:lpstr>Key Point 2</vt:lpstr>
      <vt:lpstr>Key Point 2 </vt:lpstr>
      <vt:lpstr>Key Point 2 </vt:lpstr>
      <vt:lpstr>Key Point 3 </vt:lpstr>
      <vt:lpstr>Key Point 3 </vt:lpstr>
      <vt:lpstr>Shortcoming and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Covid-19-Unemployment Analysis</dc:title>
  <dc:creator>Microsoft Office User</dc:creator>
  <cp:lastModifiedBy>Microsoft Office User</cp:lastModifiedBy>
  <cp:revision>8</cp:revision>
  <dcterms:created xsi:type="dcterms:W3CDTF">2020-07-15T16:43:56Z</dcterms:created>
  <dcterms:modified xsi:type="dcterms:W3CDTF">2020-07-15T18:06:36Z</dcterms:modified>
</cp:coreProperties>
</file>