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Objects="1">
      <p:cViewPr varScale="1">
        <p:scale>
          <a:sx n="153" d="100"/>
          <a:sy n="153" d="100"/>
        </p:scale>
        <p:origin x="-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932F-E79B-AF4D-9E2E-ABABD1691287}" type="datetimeFigureOut">
              <a:rPr lang="en-US" smtClean="0"/>
              <a:pPr/>
              <a:t>1/24/11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60E0-64DA-CA4B-BD39-7FEC44611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932F-E79B-AF4D-9E2E-ABABD1691287}" type="datetimeFigureOut">
              <a:rPr lang="en-US" smtClean="0"/>
              <a:pPr/>
              <a:t>1/24/11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60E0-64DA-CA4B-BD39-7FEC44611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932F-E79B-AF4D-9E2E-ABABD1691287}" type="datetimeFigureOut">
              <a:rPr lang="en-US" smtClean="0"/>
              <a:pPr/>
              <a:t>1/24/11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60E0-64DA-CA4B-BD39-7FEC44611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932F-E79B-AF4D-9E2E-ABABD1691287}" type="datetimeFigureOut">
              <a:rPr lang="en-US" smtClean="0"/>
              <a:pPr/>
              <a:t>1/24/11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60E0-64DA-CA4B-BD39-7FEC44611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932F-E79B-AF4D-9E2E-ABABD1691287}" type="datetimeFigureOut">
              <a:rPr lang="en-US" smtClean="0"/>
              <a:pPr/>
              <a:t>1/24/11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60E0-64DA-CA4B-BD39-7FEC44611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932F-E79B-AF4D-9E2E-ABABD1691287}" type="datetimeFigureOut">
              <a:rPr lang="en-US" smtClean="0"/>
              <a:pPr/>
              <a:t>1/24/11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60E0-64DA-CA4B-BD39-7FEC44611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932F-E79B-AF4D-9E2E-ABABD1691287}" type="datetimeFigureOut">
              <a:rPr lang="en-US" smtClean="0"/>
              <a:pPr/>
              <a:t>1/24/11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60E0-64DA-CA4B-BD39-7FEC44611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932F-E79B-AF4D-9E2E-ABABD1691287}" type="datetimeFigureOut">
              <a:rPr lang="en-US" smtClean="0"/>
              <a:pPr/>
              <a:t>1/24/11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60E0-64DA-CA4B-BD39-7FEC44611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932F-E79B-AF4D-9E2E-ABABD1691287}" type="datetimeFigureOut">
              <a:rPr lang="en-US" smtClean="0"/>
              <a:pPr/>
              <a:t>1/24/11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60E0-64DA-CA4B-BD39-7FEC44611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932F-E79B-AF4D-9E2E-ABABD1691287}" type="datetimeFigureOut">
              <a:rPr lang="en-US" smtClean="0"/>
              <a:pPr/>
              <a:t>1/24/11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60E0-64DA-CA4B-BD39-7FEC44611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932F-E79B-AF4D-9E2E-ABABD1691287}" type="datetimeFigureOut">
              <a:rPr lang="en-US" smtClean="0"/>
              <a:pPr/>
              <a:t>1/24/11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60E0-64DA-CA4B-BD39-7FEC44611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F932F-E79B-AF4D-9E2E-ABABD1691287}" type="datetimeFigureOut">
              <a:rPr lang="en-US" smtClean="0"/>
              <a:pPr/>
              <a:t>1/24/11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60E0-64DA-CA4B-BD39-7FEC44611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96200" y="524619"/>
            <a:ext cx="1143000" cy="838200"/>
          </a:xfrm>
          <a:prstGeom prst="rect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u="sng" dirty="0" smtClean="0"/>
              <a:t>SeverityLevel</a:t>
            </a:r>
          </a:p>
          <a:p>
            <a:r>
              <a:rPr lang="en-US" sz="1200" dirty="0" smtClean="0"/>
              <a:t>display order</a:t>
            </a:r>
          </a:p>
          <a:p>
            <a:r>
              <a:rPr lang="en-US" sz="1200" dirty="0" smtClean="0"/>
              <a:t>update order </a:t>
            </a:r>
          </a:p>
          <a:p>
            <a:r>
              <a:rPr lang="en-US" sz="1200" dirty="0" smtClean="0"/>
              <a:t>color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5867400" y="446831"/>
            <a:ext cx="1143000" cy="990600"/>
          </a:xfrm>
          <a:prstGeom prst="rect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u="sng" dirty="0" smtClean="0"/>
              <a:t>AlarmState</a:t>
            </a:r>
          </a:p>
          <a:p>
            <a:r>
              <a:rPr lang="en-US" sz="1200" dirty="0" smtClean="0"/>
              <a:t>message</a:t>
            </a:r>
          </a:p>
          <a:p>
            <a:r>
              <a:rPr lang="en-US" sz="1200" dirty="0" smtClean="0"/>
              <a:t>value</a:t>
            </a:r>
          </a:p>
          <a:p>
            <a:r>
              <a:rPr lang="en-US" sz="1200" dirty="0" smtClean="0"/>
              <a:t>time</a:t>
            </a:r>
            <a:endParaRPr lang="en-US" sz="1200" dirty="0"/>
          </a:p>
        </p:txBody>
      </p:sp>
      <p:cxnSp>
        <p:nvCxnSpPr>
          <p:cNvPr id="7" name="Straight Arrow Connector 6"/>
          <p:cNvCxnSpPr>
            <a:stCxn id="5" idx="3"/>
            <a:endCxn id="4" idx="1"/>
          </p:cNvCxnSpPr>
          <p:nvPr/>
        </p:nvCxnSpPr>
        <p:spPr>
          <a:xfrm>
            <a:off x="7010400" y="942131"/>
            <a:ext cx="685800" cy="1588"/>
          </a:xfrm>
          <a:prstGeom prst="straightConnector1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diamond" w="med" len="med"/>
            <a:tailEnd type="arrow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010400" y="638919"/>
            <a:ext cx="685800" cy="30480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severity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4038600" y="334119"/>
            <a:ext cx="1143000" cy="1219200"/>
          </a:xfrm>
          <a:prstGeom prst="rect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u="sng" dirty="0" smtClean="0"/>
              <a:t>AlarmLogic</a:t>
            </a:r>
          </a:p>
          <a:p>
            <a:r>
              <a:rPr lang="en-US" sz="1200" dirty="0" smtClean="0"/>
              <a:t>enabled</a:t>
            </a:r>
          </a:p>
          <a:p>
            <a:r>
              <a:rPr lang="en-US" sz="1200" dirty="0" smtClean="0"/>
              <a:t>annunciating</a:t>
            </a:r>
          </a:p>
          <a:p>
            <a:r>
              <a:rPr lang="en-US" sz="1200" dirty="0" smtClean="0"/>
              <a:t>latching</a:t>
            </a:r>
          </a:p>
          <a:p>
            <a:r>
              <a:rPr lang="en-US" sz="1200" dirty="0" smtClean="0"/>
              <a:t>delay, count</a:t>
            </a:r>
          </a:p>
          <a:p>
            <a:r>
              <a:rPr lang="en-US" sz="1200" dirty="0" smtClean="0"/>
              <a:t>listeners</a:t>
            </a:r>
            <a:endParaRPr lang="en-US" sz="1200" dirty="0"/>
          </a:p>
        </p:txBody>
      </p:sp>
      <p:cxnSp>
        <p:nvCxnSpPr>
          <p:cNvPr id="16" name="Straight Arrow Connector 15"/>
          <p:cNvCxnSpPr>
            <a:stCxn id="15" idx="3"/>
            <a:endCxn id="5" idx="1"/>
          </p:cNvCxnSpPr>
          <p:nvPr/>
        </p:nvCxnSpPr>
        <p:spPr>
          <a:xfrm flipV="1">
            <a:off x="5181600" y="942131"/>
            <a:ext cx="685800" cy="1588"/>
          </a:xfrm>
          <a:prstGeom prst="straightConnector1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diamond" w="med" len="med"/>
            <a:tailEnd type="arrow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181600" y="523031"/>
            <a:ext cx="685800" cy="41910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current, active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3886994" y="1894631"/>
            <a:ext cx="1447800" cy="915988"/>
          </a:xfrm>
          <a:prstGeom prst="rect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u="sng" dirty="0" err="1" smtClean="0"/>
              <a:t>AlarmPV</a:t>
            </a:r>
            <a:endParaRPr lang="en-US" sz="1200" u="sng" dirty="0" smtClean="0"/>
          </a:p>
          <a:p>
            <a:r>
              <a:rPr lang="en-US" sz="1200" dirty="0" smtClean="0"/>
              <a:t>description</a:t>
            </a:r>
          </a:p>
          <a:p>
            <a:r>
              <a:rPr lang="en-US" sz="1200" dirty="0" smtClean="0"/>
              <a:t>pv: CSS PV</a:t>
            </a:r>
          </a:p>
          <a:p>
            <a:endParaRPr lang="en-US" sz="1200" dirty="0"/>
          </a:p>
        </p:txBody>
      </p:sp>
      <p:cxnSp>
        <p:nvCxnSpPr>
          <p:cNvPr id="24" name="Straight Arrow Connector 23"/>
          <p:cNvCxnSpPr>
            <a:stCxn id="23" idx="2"/>
            <a:endCxn id="43" idx="0"/>
          </p:cNvCxnSpPr>
          <p:nvPr/>
        </p:nvCxnSpPr>
        <p:spPr>
          <a:xfrm rot="16200000" flipH="1">
            <a:off x="5558009" y="1863504"/>
            <a:ext cx="618782" cy="2513012"/>
          </a:xfrm>
          <a:prstGeom prst="bentConnector3">
            <a:avLst>
              <a:gd name="adj1" fmla="val 50000"/>
            </a:avLst>
          </a:prstGeom>
          <a:ln w="38100" cap="rnd" cmpd="dbl" algn="ctr">
            <a:solidFill>
              <a:schemeClr val="accent1"/>
            </a:solidFill>
            <a:prstDash val="solid"/>
            <a:round/>
            <a:headEnd type="none" w="med" len="med"/>
            <a:tailEnd type="triangle" w="lg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400800" y="1839863"/>
            <a:ext cx="990600" cy="1025524"/>
          </a:xfrm>
          <a:prstGeom prst="rect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u="sng" dirty="0" smtClean="0"/>
              <a:t>Filter</a:t>
            </a:r>
          </a:p>
          <a:p>
            <a:r>
              <a:rPr lang="en-US" sz="1200" dirty="0" smtClean="0"/>
              <a:t>formula</a:t>
            </a:r>
          </a:p>
          <a:p>
            <a:r>
              <a:rPr lang="en-US" sz="1200" dirty="0" smtClean="0"/>
              <a:t>pv[]: CSS PV</a:t>
            </a:r>
          </a:p>
          <a:p>
            <a:r>
              <a:rPr lang="en-US" sz="1200" dirty="0" smtClean="0"/>
              <a:t>----</a:t>
            </a:r>
          </a:p>
          <a:p>
            <a:r>
              <a:rPr lang="en-US" sz="1200" dirty="0" smtClean="0"/>
              <a:t>evaluate()</a:t>
            </a:r>
            <a:endParaRPr lang="en-US" sz="1200" dirty="0"/>
          </a:p>
        </p:txBody>
      </p:sp>
      <p:cxnSp>
        <p:nvCxnSpPr>
          <p:cNvPr id="38" name="Straight Arrow Connector 37"/>
          <p:cNvCxnSpPr>
            <a:stCxn id="23" idx="3"/>
            <a:endCxn id="37" idx="1"/>
          </p:cNvCxnSpPr>
          <p:nvPr/>
        </p:nvCxnSpPr>
        <p:spPr>
          <a:xfrm>
            <a:off x="5334794" y="2352625"/>
            <a:ext cx="1066006" cy="1588"/>
          </a:xfrm>
          <a:prstGeom prst="straightConnector1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diamond" w="med" len="med"/>
            <a:tailEnd type="arrow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334794" y="1896219"/>
            <a:ext cx="837406" cy="456406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filter</a:t>
            </a:r>
          </a:p>
          <a:p>
            <a:r>
              <a:rPr lang="en-US" sz="1200" dirty="0" smtClean="0"/>
              <a:t>(optional)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>
          <a:xfrm>
            <a:off x="1598612" y="2568574"/>
            <a:ext cx="1447800" cy="1182688"/>
          </a:xfrm>
          <a:prstGeom prst="rect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u="sng" dirty="0" smtClean="0"/>
              <a:t>AlarmServer</a:t>
            </a:r>
          </a:p>
          <a:p>
            <a:r>
              <a:rPr lang="en-US" sz="1200" dirty="0" smtClean="0"/>
              <a:t>RDB</a:t>
            </a:r>
          </a:p>
          <a:p>
            <a:r>
              <a:rPr lang="en-US" sz="1200" dirty="0" smtClean="0"/>
              <a:t>----</a:t>
            </a:r>
          </a:p>
          <a:p>
            <a:r>
              <a:rPr lang="en-US" sz="1200" dirty="0" smtClean="0"/>
              <a:t>readConfig()</a:t>
            </a:r>
          </a:p>
          <a:p>
            <a:r>
              <a:rPr lang="en-US" sz="1200" dirty="0" smtClean="0"/>
              <a:t>start(), stop()</a:t>
            </a:r>
            <a:endParaRPr lang="en-US" sz="1200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3046412" y="2667000"/>
            <a:ext cx="840582" cy="1"/>
          </a:xfrm>
          <a:prstGeom prst="straightConnector1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diamond" w="med" len="med"/>
            <a:tailEnd type="arrow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371600" y="1981200"/>
            <a:ext cx="1047352" cy="342503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work_queue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33846" y="4187827"/>
            <a:ext cx="1561306" cy="917573"/>
          </a:xfrm>
          <a:prstGeom prst="rect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u="sng" dirty="0" smtClean="0"/>
              <a:t>ServerCommunicator</a:t>
            </a:r>
          </a:p>
          <a:p>
            <a:r>
              <a:rPr lang="en-US" sz="1200" dirty="0" smtClean="0"/>
              <a:t>----</a:t>
            </a:r>
          </a:p>
          <a:p>
            <a:r>
              <a:rPr lang="en-US" sz="1200" dirty="0" smtClean="0"/>
              <a:t>sendStateUpdate()</a:t>
            </a:r>
          </a:p>
          <a:p>
            <a:r>
              <a:rPr lang="en-US" sz="1200" dirty="0" smtClean="0"/>
              <a:t>handleMapMessage()</a:t>
            </a:r>
            <a:endParaRPr lang="en-US" sz="1200" dirty="0"/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 rot="5400000">
            <a:off x="1496220" y="3969545"/>
            <a:ext cx="436562" cy="3"/>
          </a:xfrm>
          <a:prstGeom prst="straightConnector1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diamond" w="med" len="med"/>
            <a:tailEnd type="arrow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13606" y="3751263"/>
            <a:ext cx="913607" cy="342503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messenger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582267" y="4187827"/>
            <a:ext cx="780653" cy="688974"/>
          </a:xfrm>
          <a:prstGeom prst="rect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u="sng" dirty="0" smtClean="0"/>
              <a:t>Talker</a:t>
            </a:r>
          </a:p>
          <a:p>
            <a:r>
              <a:rPr lang="en-US" sz="1200" dirty="0" smtClean="0"/>
              <a:t>----</a:t>
            </a:r>
          </a:p>
          <a:p>
            <a:r>
              <a:rPr lang="en-US" sz="1200" dirty="0" smtClean="0"/>
              <a:t>say()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rot="16200000" flipH="1">
            <a:off x="2754313" y="3969545"/>
            <a:ext cx="436563" cy="1"/>
          </a:xfrm>
          <a:prstGeom prst="straightConnector1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diamond" w="med" len="med"/>
            <a:tailEnd type="arrow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972595" y="3751264"/>
            <a:ext cx="571502" cy="342503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talker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294607" y="5410200"/>
            <a:ext cx="1829598" cy="1066800"/>
          </a:xfrm>
          <a:prstGeom prst="rect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u="sng" dirty="0" smtClean="0"/>
              <a:t>JMSAlarmCommunicator</a:t>
            </a:r>
          </a:p>
          <a:p>
            <a:r>
              <a:rPr lang="en-US" sz="1200" dirty="0" smtClean="0"/>
              <a:t>JMS connection thread</a:t>
            </a:r>
          </a:p>
          <a:p>
            <a:r>
              <a:rPr lang="en-US" sz="1200" dirty="0" smtClean="0"/>
              <a:t>----</a:t>
            </a:r>
          </a:p>
          <a:p>
            <a:r>
              <a:rPr lang="en-US" sz="1200" dirty="0" smtClean="0"/>
              <a:t>connect()</a:t>
            </a:r>
          </a:p>
          <a:p>
            <a:r>
              <a:rPr lang="en-US" sz="1200" dirty="0" smtClean="0"/>
              <a:t>handleMapMessage()</a:t>
            </a:r>
          </a:p>
        </p:txBody>
      </p:sp>
      <p:cxnSp>
        <p:nvCxnSpPr>
          <p:cNvPr id="50" name="Straight Arrow Connector 49"/>
          <p:cNvCxnSpPr>
            <a:stCxn id="20" idx="2"/>
          </p:cNvCxnSpPr>
          <p:nvPr/>
        </p:nvCxnSpPr>
        <p:spPr>
          <a:xfrm rot="16200000" flipH="1">
            <a:off x="1562100" y="5257799"/>
            <a:ext cx="304803" cy="4"/>
          </a:xfrm>
          <a:prstGeom prst="straightConnector1">
            <a:avLst/>
          </a:prstGeom>
          <a:ln w="38100" cap="rnd" cmpd="dbl" algn="ctr">
            <a:solidFill>
              <a:schemeClr val="accent1"/>
            </a:solidFill>
            <a:prstDash val="solid"/>
            <a:round/>
            <a:headEnd type="none" w="med" len="med"/>
            <a:tailEnd type="triangle" w="lg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5" idx="2"/>
          </p:cNvCxnSpPr>
          <p:nvPr/>
        </p:nvCxnSpPr>
        <p:spPr>
          <a:xfrm rot="16200000" flipH="1">
            <a:off x="2705893" y="5143501"/>
            <a:ext cx="533403" cy="1"/>
          </a:xfrm>
          <a:prstGeom prst="straightConnector1">
            <a:avLst/>
          </a:prstGeom>
          <a:ln w="38100" cap="rnd" cmpd="dbl" algn="ctr">
            <a:solidFill>
              <a:schemeClr val="accent1"/>
            </a:solidFill>
            <a:prstDash val="solid"/>
            <a:round/>
            <a:headEnd type="none" w="med" len="med"/>
            <a:tailEnd type="triangle" w="lg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714499" y="892968"/>
            <a:ext cx="1218405" cy="783432"/>
          </a:xfrm>
          <a:prstGeom prst="rect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u="sng" dirty="0" smtClean="0"/>
              <a:t>WorkQueue</a:t>
            </a:r>
          </a:p>
          <a:p>
            <a:r>
              <a:rPr lang="en-US" sz="1200" dirty="0" smtClean="0"/>
              <a:t>----</a:t>
            </a:r>
          </a:p>
          <a:p>
            <a:r>
              <a:rPr lang="en-US" sz="1200" dirty="0" smtClean="0"/>
              <a:t>add(Runnable)</a:t>
            </a:r>
          </a:p>
          <a:p>
            <a:r>
              <a:rPr lang="en-US" sz="1200" dirty="0" smtClean="0"/>
              <a:t>execute ()</a:t>
            </a:r>
            <a:endParaRPr lang="en-US" sz="1200" dirty="0"/>
          </a:p>
        </p:txBody>
      </p:sp>
      <p:sp>
        <p:nvSpPr>
          <p:cNvPr id="62" name="Rectangle 61"/>
          <p:cNvSpPr/>
          <p:nvPr/>
        </p:nvSpPr>
        <p:spPr>
          <a:xfrm>
            <a:off x="341313" y="911721"/>
            <a:ext cx="953294" cy="745926"/>
          </a:xfrm>
          <a:prstGeom prst="rect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u="sng" dirty="0" smtClean="0"/>
              <a:t>Application</a:t>
            </a:r>
          </a:p>
          <a:p>
            <a:r>
              <a:rPr lang="en-US" sz="1200" dirty="0" smtClean="0"/>
              <a:t>----</a:t>
            </a:r>
          </a:p>
          <a:p>
            <a:r>
              <a:rPr lang="en-US" sz="1200" dirty="0" smtClean="0"/>
              <a:t>main()</a:t>
            </a:r>
          </a:p>
        </p:txBody>
      </p:sp>
      <p:cxnSp>
        <p:nvCxnSpPr>
          <p:cNvPr id="63" name="Straight Arrow Connector 62"/>
          <p:cNvCxnSpPr>
            <a:stCxn id="62" idx="3"/>
            <a:endCxn id="61" idx="1"/>
          </p:cNvCxnSpPr>
          <p:nvPr/>
        </p:nvCxnSpPr>
        <p:spPr>
          <a:xfrm>
            <a:off x="1294607" y="1284684"/>
            <a:ext cx="419892" cy="1588"/>
          </a:xfrm>
          <a:prstGeom prst="straightConnector1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diamond" w="med" len="med"/>
            <a:tailEnd type="arrow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5" idx="0"/>
            <a:endCxn id="61" idx="2"/>
          </p:cNvCxnSpPr>
          <p:nvPr/>
        </p:nvCxnSpPr>
        <p:spPr>
          <a:xfrm rot="5400000" flipH="1" flipV="1">
            <a:off x="1877020" y="2121892"/>
            <a:ext cx="892174" cy="1190"/>
          </a:xfrm>
          <a:prstGeom prst="straightConnector1">
            <a:avLst/>
          </a:prstGeom>
          <a:ln w="3175" cap="flat" cmpd="sng" algn="ctr">
            <a:solidFill>
              <a:schemeClr val="accent1"/>
            </a:solidFill>
            <a:prstDash val="dash"/>
            <a:round/>
            <a:headEnd type="diamond" w="med" len="med"/>
            <a:tailEnd type="arrow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5487194" y="2528244"/>
            <a:ext cx="685006" cy="342502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listener</a:t>
            </a:r>
            <a:endParaRPr lang="en-US" sz="1200" dirty="0"/>
          </a:p>
        </p:txBody>
      </p:sp>
      <p:cxnSp>
        <p:nvCxnSpPr>
          <p:cNvPr id="86" name="Straight Arrow Connector 85"/>
          <p:cNvCxnSpPr/>
          <p:nvPr/>
        </p:nvCxnSpPr>
        <p:spPr>
          <a:xfrm rot="10800000" flipV="1">
            <a:off x="5334794" y="2491531"/>
            <a:ext cx="1066006" cy="2"/>
          </a:xfrm>
          <a:prstGeom prst="straightConnector1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diamond" w="med" len="med"/>
            <a:tailEnd type="arrow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6200000" flipV="1">
            <a:off x="4172347" y="1723578"/>
            <a:ext cx="341312" cy="794"/>
          </a:xfrm>
          <a:prstGeom prst="straightConnector1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diamond" w="med" len="med"/>
            <a:tailEnd type="arrow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400006" y="3429401"/>
            <a:ext cx="1447800" cy="381794"/>
          </a:xfrm>
          <a:prstGeom prst="rect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u="sng" dirty="0" err="1" smtClean="0"/>
              <a:t>AlarmLogicListener</a:t>
            </a:r>
            <a:endParaRPr lang="en-US" sz="1200" u="sng" dirty="0" smtClean="0"/>
          </a:p>
          <a:p>
            <a:endParaRPr lang="en-US" sz="1200" dirty="0" smtClean="0"/>
          </a:p>
          <a:p>
            <a:endParaRPr lang="en-US" sz="1200" dirty="0"/>
          </a:p>
        </p:txBody>
      </p:sp>
      <p:sp>
        <p:nvSpPr>
          <p:cNvPr id="55" name="Rectangle 54"/>
          <p:cNvSpPr/>
          <p:nvPr/>
        </p:nvSpPr>
        <p:spPr>
          <a:xfrm>
            <a:off x="3772697" y="1591419"/>
            <a:ext cx="570703" cy="30480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logic</a:t>
            </a:r>
            <a:endParaRPr lang="en-US" sz="1200" dirty="0"/>
          </a:p>
        </p:txBody>
      </p:sp>
      <p:cxnSp>
        <p:nvCxnSpPr>
          <p:cNvPr id="56" name="Straight Arrow Connector 55"/>
          <p:cNvCxnSpPr/>
          <p:nvPr/>
        </p:nvCxnSpPr>
        <p:spPr>
          <a:xfrm rot="5400000">
            <a:off x="4629944" y="1723975"/>
            <a:ext cx="341312" cy="1588"/>
          </a:xfrm>
          <a:prstGeom prst="straightConnector1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diamond" w="med" len="med"/>
            <a:tailEnd type="arrow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801394" y="1591419"/>
            <a:ext cx="685800" cy="30480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listener</a:t>
            </a:r>
            <a:endParaRPr lang="en-US" sz="1200" dirty="0"/>
          </a:p>
        </p:txBody>
      </p:sp>
      <p:sp>
        <p:nvSpPr>
          <p:cNvPr id="60" name="Rectangle 59"/>
          <p:cNvSpPr/>
          <p:nvPr/>
        </p:nvSpPr>
        <p:spPr>
          <a:xfrm>
            <a:off x="3048000" y="2631282"/>
            <a:ext cx="685800" cy="264318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1        *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886200" y="3429000"/>
            <a:ext cx="1447800" cy="915988"/>
          </a:xfrm>
          <a:prstGeom prst="rect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u="sng" dirty="0" err="1" smtClean="0"/>
              <a:t>TreeItem</a:t>
            </a:r>
            <a:endParaRPr lang="en-US" sz="1200" u="sng" dirty="0" smtClean="0"/>
          </a:p>
          <a:p>
            <a:r>
              <a:rPr lang="en-US" sz="1200" smtClean="0"/>
              <a:t>name</a:t>
            </a:r>
            <a:endParaRPr lang="en-US" sz="1200" smtClean="0"/>
          </a:p>
        </p:txBody>
      </p:sp>
      <p:cxnSp>
        <p:nvCxnSpPr>
          <p:cNvPr id="65" name="Straight Arrow Connector 64"/>
          <p:cNvCxnSpPr/>
          <p:nvPr/>
        </p:nvCxnSpPr>
        <p:spPr>
          <a:xfrm rot="5400000">
            <a:off x="3805214" y="3119411"/>
            <a:ext cx="618381" cy="794"/>
          </a:xfrm>
          <a:prstGeom prst="straightConnector1">
            <a:avLst/>
          </a:prstGeom>
          <a:ln w="38100" cap="rnd" cmpd="dbl" algn="ctr">
            <a:solidFill>
              <a:schemeClr val="accent1"/>
            </a:solidFill>
            <a:prstDash val="solid"/>
            <a:round/>
            <a:headEnd type="none" w="med" len="med"/>
            <a:tailEnd type="triangle" w="lg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334000" y="3581400"/>
            <a:ext cx="228601" cy="1588"/>
          </a:xfrm>
          <a:prstGeom prst="straightConnector1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diamond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69"/>
          <p:cNvCxnSpPr/>
          <p:nvPr/>
        </p:nvCxnSpPr>
        <p:spPr>
          <a:xfrm rot="10800000" flipV="1">
            <a:off x="5334005" y="3581399"/>
            <a:ext cx="228596" cy="173037"/>
          </a:xfrm>
          <a:prstGeom prst="bentConnector3">
            <a:avLst>
              <a:gd name="adj1" fmla="val -33862"/>
            </a:avLst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5334000" y="3943351"/>
            <a:ext cx="228601" cy="1588"/>
          </a:xfrm>
          <a:prstGeom prst="straightConnector1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diamond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69"/>
          <p:cNvCxnSpPr/>
          <p:nvPr/>
        </p:nvCxnSpPr>
        <p:spPr>
          <a:xfrm rot="10800000" flipV="1">
            <a:off x="5334005" y="3943350"/>
            <a:ext cx="228596" cy="173037"/>
          </a:xfrm>
          <a:prstGeom prst="bentConnector3">
            <a:avLst>
              <a:gd name="adj1" fmla="val -33862"/>
            </a:avLst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5715794" y="3506788"/>
            <a:ext cx="685006" cy="342502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parent</a:t>
            </a:r>
            <a:endParaRPr lang="en-US" sz="1200" dirty="0"/>
          </a:p>
        </p:txBody>
      </p:sp>
      <p:sp>
        <p:nvSpPr>
          <p:cNvPr id="118" name="Rectangle 117"/>
          <p:cNvSpPr/>
          <p:nvPr/>
        </p:nvSpPr>
        <p:spPr>
          <a:xfrm>
            <a:off x="5715000" y="3850086"/>
            <a:ext cx="685006" cy="342502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children</a:t>
            </a:r>
            <a:endParaRPr lang="en-US" sz="1200" dirty="0"/>
          </a:p>
        </p:txBody>
      </p:sp>
      <p:sp>
        <p:nvSpPr>
          <p:cNvPr id="119" name="Rectangle 118"/>
          <p:cNvSpPr/>
          <p:nvPr/>
        </p:nvSpPr>
        <p:spPr>
          <a:xfrm>
            <a:off x="5281764" y="4124375"/>
            <a:ext cx="381790" cy="264318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*</a:t>
            </a:r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3046412" y="3536107"/>
            <a:ext cx="840582" cy="1588"/>
          </a:xfrm>
          <a:prstGeom prst="straightConnector1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diamond" w="med" len="med"/>
            <a:tailEnd type="arrow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3148959" y="3276600"/>
            <a:ext cx="571502" cy="288924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root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131</Words>
  <Application>Microsoft Macintosh PowerPoint</Application>
  <PresentationFormat>On-screen Show (4:3)</PresentationFormat>
  <Paragraphs>64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SNS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Kasemir Kay</dc:creator>
  <cp:lastModifiedBy>Kasemir Kay</cp:lastModifiedBy>
  <cp:revision>37</cp:revision>
  <dcterms:created xsi:type="dcterms:W3CDTF">2011-01-24T21:24:39Z</dcterms:created>
  <dcterms:modified xsi:type="dcterms:W3CDTF">2011-01-24T21:26:23Z</dcterms:modified>
</cp:coreProperties>
</file>