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79" d="100"/>
          <a:sy n="179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12/10/08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60512" y="4116386"/>
            <a:ext cx="1666280" cy="724297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AlarmTreePosition</a:t>
            </a:r>
            <a:endParaRPr lang="en-US" sz="1200" u="sng" dirty="0" smtClean="0"/>
          </a:p>
          <a:p>
            <a:r>
              <a:rPr lang="en-US" sz="1200" dirty="0" smtClean="0"/>
              <a:t>Root, Area, System, PV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4665" y="3088085"/>
            <a:ext cx="1181105" cy="4415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AlarmTreeRoot</a:t>
            </a:r>
            <a:endParaRPr lang="en-US" sz="1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089428" y="3088085"/>
            <a:ext cx="1590084" cy="441522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AlarmTreeComponent</a:t>
            </a:r>
            <a:endParaRPr lang="en-US" sz="1200" u="sng" dirty="0" smtClean="0"/>
          </a:p>
          <a:p>
            <a:endParaRPr lang="en-US" sz="12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179618" y="3868935"/>
            <a:ext cx="1409702" cy="1219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AlarmTree</a:t>
            </a:r>
            <a:endParaRPr lang="en-US" sz="1200" u="sng" dirty="0" smtClean="0"/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path</a:t>
            </a:r>
          </a:p>
          <a:p>
            <a:r>
              <a:rPr lang="en-US" sz="1200" dirty="0" smtClean="0"/>
              <a:t>guidance</a:t>
            </a:r>
          </a:p>
          <a:p>
            <a:r>
              <a:rPr lang="en-US" sz="1200" dirty="0" smtClean="0"/>
              <a:t>displays</a:t>
            </a:r>
          </a:p>
          <a:p>
            <a:r>
              <a:rPr lang="en-US" sz="1200" dirty="0" smtClean="0"/>
              <a:t>commands</a:t>
            </a:r>
          </a:p>
        </p:txBody>
      </p:sp>
      <p:cxnSp>
        <p:nvCxnSpPr>
          <p:cNvPr id="50" name="Straight Arrow Connector 49"/>
          <p:cNvCxnSpPr>
            <a:stCxn id="20" idx="2"/>
          </p:cNvCxnSpPr>
          <p:nvPr/>
        </p:nvCxnSpPr>
        <p:spPr>
          <a:xfrm rot="16200000" flipH="1">
            <a:off x="4552753" y="3242071"/>
            <a:ext cx="339330" cy="914400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rot="5400000">
            <a:off x="5714806" y="3699271"/>
            <a:ext cx="339328" cy="1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15" idx="1"/>
          </p:cNvCxnSpPr>
          <p:nvPr/>
        </p:nvCxnSpPr>
        <p:spPr>
          <a:xfrm>
            <a:off x="6589320" y="4478535"/>
            <a:ext cx="47119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60512" y="3088085"/>
            <a:ext cx="1181105" cy="74552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AlarmTreePV</a:t>
            </a:r>
            <a:endParaRPr lang="en-US" sz="1200" u="sng" dirty="0" smtClean="0"/>
          </a:p>
          <a:p>
            <a:r>
              <a:rPr lang="en-US" sz="1200" dirty="0" smtClean="0"/>
              <a:t>latching, enabling, …</a:t>
            </a:r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441007" y="1777007"/>
            <a:ext cx="1648421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AlarmClientModelRoot</a:t>
            </a:r>
            <a:endParaRPr lang="en-US" sz="1200" u="sng" dirty="0" smtClean="0"/>
          </a:p>
          <a:p>
            <a:r>
              <a:rPr lang="en-US" sz="1200" dirty="0" smtClean="0"/>
              <a:t>----</a:t>
            </a:r>
          </a:p>
        </p:txBody>
      </p:sp>
      <p:cxnSp>
        <p:nvCxnSpPr>
          <p:cNvPr id="13" name="Straight Arrow Connector 12"/>
          <p:cNvCxnSpPr>
            <a:stCxn id="12" idx="2"/>
            <a:endCxn id="20" idx="0"/>
          </p:cNvCxnSpPr>
          <p:nvPr/>
        </p:nvCxnSpPr>
        <p:spPr>
          <a:xfrm rot="5400000">
            <a:off x="3906640" y="2729506"/>
            <a:ext cx="717157" cy="1588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rot="10800000" flipV="1">
            <a:off x="6589320" y="3460848"/>
            <a:ext cx="471192" cy="408087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8891" y="1777007"/>
            <a:ext cx="1648421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AlarmClientModel</a:t>
            </a:r>
            <a:endParaRPr lang="en-US" sz="1200" u="sng" dirty="0" smtClean="0"/>
          </a:p>
          <a:p>
            <a:r>
              <a:rPr lang="en-US" sz="1200" dirty="0" smtClean="0"/>
              <a:t>JMS</a:t>
            </a:r>
            <a:endParaRPr lang="en-US" sz="1200" dirty="0" smtClean="0"/>
          </a:p>
        </p:txBody>
      </p:sp>
      <p:cxnSp>
        <p:nvCxnSpPr>
          <p:cNvPr id="31" name="Straight Arrow Connector 30"/>
          <p:cNvCxnSpPr>
            <a:stCxn id="30" idx="3"/>
            <a:endCxn id="12" idx="1"/>
          </p:cNvCxnSpPr>
          <p:nvPr/>
        </p:nvCxnSpPr>
        <p:spPr>
          <a:xfrm>
            <a:off x="2627312" y="2073968"/>
            <a:ext cx="813695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627313" y="1733053"/>
            <a:ext cx="94903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config_tree</a:t>
            </a:r>
            <a:endParaRPr lang="en-US" sz="12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978891" y="2783285"/>
            <a:ext cx="1648421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AlarmConfiguration</a:t>
            </a:r>
            <a:endParaRPr lang="en-US" sz="1200" u="sng" dirty="0" smtClean="0"/>
          </a:p>
          <a:p>
            <a:r>
              <a:rPr lang="en-US" sz="1200" dirty="0" smtClean="0"/>
              <a:t>RDB</a:t>
            </a:r>
            <a:endParaRPr lang="en-US" sz="1200" dirty="0" smtClean="0"/>
          </a:p>
          <a:p>
            <a:r>
              <a:rPr lang="en-US" sz="1200" dirty="0" smtClean="0"/>
              <a:t>----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90543" y="2612033"/>
            <a:ext cx="6858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  <a:endParaRPr lang="en-US" sz="1200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627312" y="2371721"/>
            <a:ext cx="813695" cy="41235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" idx="2"/>
            <a:endCxn id="43" idx="0"/>
          </p:cNvCxnSpPr>
          <p:nvPr/>
        </p:nvCxnSpPr>
        <p:spPr>
          <a:xfrm rot="5400000">
            <a:off x="1596924" y="2577106"/>
            <a:ext cx="412357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142603" y="2440782"/>
            <a:ext cx="661294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config</a:t>
            </a:r>
            <a:endParaRPr lang="en-US" sz="1200" dirty="0" smtClean="0"/>
          </a:p>
          <a:p>
            <a:endParaRPr lang="en-US" sz="1200" dirty="0" smtClean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27312" y="2784079"/>
            <a:ext cx="1047353" cy="304800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38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39</cp:revision>
  <dcterms:created xsi:type="dcterms:W3CDTF">2008-12-10T20:08:53Z</dcterms:created>
  <dcterms:modified xsi:type="dcterms:W3CDTF">2008-12-10T20:21:52Z</dcterms:modified>
</cp:coreProperties>
</file>