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B9269-3F17-8C4C-6CC0-DA100D568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0DBDF1-CEE7-FF6E-F84F-B2139C85D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B0ED7E-996F-5B8D-79C8-81E3EE3B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0681-91D9-4AA8-B78F-28A1B6A3EE7A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5C7459-CCBC-2E3A-ED76-B3A1D4F4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C60847-9720-5356-287F-F2D69DF7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B444-8A8B-4BCB-B91E-D1152C22C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5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A5CEA-8B6A-67C1-F18A-EEC6BCF8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E68BC7-0A34-B140-FBC8-69CEFEA0C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B2908D-F0F7-C353-AE52-F7F5F001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0681-91D9-4AA8-B78F-28A1B6A3EE7A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76CE00-C5CF-7452-78A6-0AD59931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B5B03-2CBA-E50B-E781-BC121A37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B444-8A8B-4BCB-B91E-D1152C22C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71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438476-835A-749D-6A68-ABCB09E20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64DA45-8557-4F52-B59A-F2C5986EC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B5C507-C387-887B-CD99-6A85EC1F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0681-91D9-4AA8-B78F-28A1B6A3EE7A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0AC65-3636-7F2B-FEB3-3136DEF9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1F83C8-C7EE-D0B0-062A-35CC76B3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B444-8A8B-4BCB-B91E-D1152C22C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6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D8BC8-C637-AEB0-C052-FD9BBBB0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FEA74B-8517-AF63-2D54-EB1CC8492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3E6219-4784-0491-8DA9-9F268CB4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0681-91D9-4AA8-B78F-28A1B6A3EE7A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E43574-0E4F-0316-CACD-10A60B40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48205D-CD99-0E9E-C467-CECF58A1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B444-8A8B-4BCB-B91E-D1152C22C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25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10F38F-94F5-E147-CA8F-E159071F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B18AB8-FEFE-CF10-2177-F09EBD053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739A3-09D9-4735-8C92-28CD34D0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0681-91D9-4AA8-B78F-28A1B6A3EE7A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BDCDC8-AA8F-57A3-E815-AF6DB736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5DD214-A12E-4625-BFCF-DAC6AE5B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B444-8A8B-4BCB-B91E-D1152C22C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29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21DBA-7074-87AC-C72E-CA46888B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28F577-D4BB-2BEE-CD06-54D617308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1E34E6-EDF8-941F-5E49-92316ACC8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4888EF-10C0-18A9-AB2F-0CA1606A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0681-91D9-4AA8-B78F-28A1B6A3EE7A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F2C346-E978-39C8-E512-14592AC9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E2D495-8411-27B0-E1C0-E792E26D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B444-8A8B-4BCB-B91E-D1152C22C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40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D2FD27-9CC6-DE2B-14EE-088C97DC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A4FD9B-8C17-6C99-227C-3D1E203A3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97DA58-85DD-4ED1-7997-788492E89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485091-F209-0561-FE57-6C585E2C5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252FD7-9B31-FF54-FD64-79ABBC3F0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405F4C-5809-92E1-9476-4BCA49DB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0681-91D9-4AA8-B78F-28A1B6A3EE7A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26441C-680E-5900-6D96-77C47488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7E075F-0CAF-DFC7-67F7-223E3171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B444-8A8B-4BCB-B91E-D1152C22C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14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BD949-4E9C-0D9F-2D90-355727AF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28DB1C-AA3E-34D5-C6BF-4964C4D3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0681-91D9-4AA8-B78F-28A1B6A3EE7A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54C7B9-CD84-C4EE-54E8-7AD0999D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AA2E1B-63B9-0144-C104-F0DA52E5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B444-8A8B-4BCB-B91E-D1152C22C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70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2894B9-A087-E6E3-4164-196FFFD8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0681-91D9-4AA8-B78F-28A1B6A3EE7A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457052-69A1-B6A4-99B1-52359A50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8464E8-AF5C-E139-1345-E5559ECE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B444-8A8B-4BCB-B91E-D1152C22C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63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79454-E832-815E-261D-ABB29805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82A372-F98A-0B87-85F6-AE183619B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04B049-559C-45DB-430E-CB4BFF52E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0A2AFF-FAB2-79D3-E462-42F0C013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0681-91D9-4AA8-B78F-28A1B6A3EE7A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3F2778-77B8-F23D-7E5D-A08902A8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3A5AD9-247A-FAFC-F64F-3582F81F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B444-8A8B-4BCB-B91E-D1152C22C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21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720208-9BE1-0985-0F4C-E31CE0D6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CB6DDA-9B46-BD27-B053-323DF5A94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63BE10-2DFE-4D58-B598-B846B9BF6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EB6A34-ED90-EB65-82BB-0D3B015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0681-91D9-4AA8-B78F-28A1B6A3EE7A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7148EB-031C-63F4-FB16-85830C8E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93BB7A-63A8-66FD-DCBF-EFA6C8F1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B444-8A8B-4BCB-B91E-D1152C22C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36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6FE6DCB-19BE-B8B3-4B76-C48504AD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B36234-C971-A445-7288-8C3C372EC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C6B360-3B0E-4AA7-DBCC-88C60DED7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90681-91D9-4AA8-B78F-28A1B6A3EE7A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307782-F15A-1F67-23B9-A3C0B0394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21AB63-13CB-5C09-CC4D-E55C02930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2B444-8A8B-4BCB-B91E-D1152C22C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49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ホイール, 挿絵 が含まれている画像&#10;&#10;自動的に生成された説明">
            <a:extLst>
              <a:ext uri="{FF2B5EF4-FFF2-40B4-BE49-F238E27FC236}">
                <a16:creationId xmlns:a16="http://schemas.microsoft.com/office/drawing/2014/main" id="{1430DFFE-1B87-68DF-DAB6-49F4C14E5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52" y="1373563"/>
            <a:ext cx="9314294" cy="2995845"/>
          </a:xfrm>
          <a:prstGeom prst="rect">
            <a:avLst/>
          </a:prstGeom>
        </p:spPr>
      </p:pic>
      <p:pic>
        <p:nvPicPr>
          <p:cNvPr id="1026" name="Picture 2" descr="\begin{align*}&#10;    i=1&#10;\end{align*}">
            <a:extLst>
              <a:ext uri="{FF2B5EF4-FFF2-40B4-BE49-F238E27FC236}">
                <a16:creationId xmlns:a16="http://schemas.microsoft.com/office/drawing/2014/main" id="{B153CD51-F8E2-D100-A61A-93CE66EF2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91" y="1058379"/>
            <a:ext cx="968064" cy="31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begin{align*}&#10;    i=2&#10;\end{align*}">
            <a:extLst>
              <a:ext uri="{FF2B5EF4-FFF2-40B4-BE49-F238E27FC236}">
                <a16:creationId xmlns:a16="http://schemas.microsoft.com/office/drawing/2014/main" id="{370BE064-F04A-AB92-C371-036F8D95A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095" y="1063909"/>
            <a:ext cx="964905" cy="30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begin{align*}&#10;    i=3&#10;\end{align*}">
            <a:extLst>
              <a:ext uri="{FF2B5EF4-FFF2-40B4-BE49-F238E27FC236}">
                <a16:creationId xmlns:a16="http://schemas.microsoft.com/office/drawing/2014/main" id="{98F1B3D9-2EFB-19F4-521B-88E8FED2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187" y="1058379"/>
            <a:ext cx="967670" cy="31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16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994A1160-B60A-2C4F-8744-AF7CF93C1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83" y="2754279"/>
            <a:ext cx="3322660" cy="1616830"/>
          </a:xfrm>
          <a:prstGeom prst="rect">
            <a:avLst/>
          </a:prstGeom>
        </p:spPr>
      </p:pic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4A9445B8-456F-BF84-9EAA-BFCC9F1AE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019" y="3063578"/>
            <a:ext cx="1499860" cy="72984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8411D4-B3A6-78AF-CFC4-B4623583F47C}"/>
              </a:ext>
            </a:extLst>
          </p:cNvPr>
          <p:cNvSpPr txBox="1"/>
          <p:nvPr/>
        </p:nvSpPr>
        <p:spPr>
          <a:xfrm>
            <a:off x="4516581" y="2934388"/>
            <a:ext cx="10074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/>
              <a:t>×</a:t>
            </a:r>
            <a:endParaRPr kumimoji="1" lang="ja-JP" altLang="en-US" sz="6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ED2937-182D-A561-F775-6176F38B69AE}"/>
              </a:ext>
            </a:extLst>
          </p:cNvPr>
          <p:cNvSpPr txBox="1"/>
          <p:nvPr/>
        </p:nvSpPr>
        <p:spPr>
          <a:xfrm>
            <a:off x="8130613" y="2874501"/>
            <a:ext cx="10074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/>
              <a:t>×</a:t>
            </a:r>
            <a:endParaRPr kumimoji="1" lang="ja-JP" altLang="en-US" sz="6600" dirty="0"/>
          </a:p>
        </p:txBody>
      </p: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5222D308-884D-0634-0F2E-E794E95A3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63578"/>
            <a:ext cx="1499860" cy="7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3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ocojo.iki</dc:creator>
  <cp:lastModifiedBy>ocojo.iki</cp:lastModifiedBy>
  <cp:revision>2</cp:revision>
  <dcterms:created xsi:type="dcterms:W3CDTF">2024-02-02T06:04:10Z</dcterms:created>
  <dcterms:modified xsi:type="dcterms:W3CDTF">2024-02-02T08:58:29Z</dcterms:modified>
</cp:coreProperties>
</file>