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0" r:id="rId2"/>
    <p:sldId id="269" r:id="rId3"/>
    <p:sldId id="270" r:id="rId4"/>
    <p:sldId id="272" r:id="rId5"/>
    <p:sldId id="276" r:id="rId6"/>
    <p:sldId id="271" r:id="rId7"/>
    <p:sldId id="274" r:id="rId8"/>
    <p:sldId id="275" r:id="rId9"/>
    <p:sldId id="277" r:id="rId10"/>
    <p:sldId id="278" r:id="rId11"/>
    <p:sldId id="279" r:id="rId12"/>
    <p:sldId id="273"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ECFF"/>
    <a:srgbClr val="FFFFFF"/>
    <a:srgbClr val="E2F0D9"/>
    <a:srgbClr val="66C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81224" autoAdjust="0"/>
  </p:normalViewPr>
  <p:slideViewPr>
    <p:cSldViewPr snapToGrid="0">
      <p:cViewPr varScale="1">
        <p:scale>
          <a:sx n="92" d="100"/>
          <a:sy n="92" d="100"/>
        </p:scale>
        <p:origin x="21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CECE5-CB7F-4B48-8216-FF0524A3AA0B}" type="doc">
      <dgm:prSet loTypeId="urn:microsoft.com/office/officeart/2005/8/layout/radial5" loCatId="cycle" qsTypeId="urn:microsoft.com/office/officeart/2005/8/quickstyle/simple1" qsCatId="simple" csTypeId="urn:microsoft.com/office/officeart/2005/8/colors/colorful5" csCatId="colorful" phldr="1"/>
      <dgm:spPr/>
      <dgm:t>
        <a:bodyPr/>
        <a:lstStyle/>
        <a:p>
          <a:endParaRPr lang="en-US"/>
        </a:p>
      </dgm:t>
    </dgm:pt>
    <dgm:pt modelId="{D9126265-D4CB-4344-99C2-6AA763949026}">
      <dgm:prSet phldrT="[Text]" custT="1"/>
      <dgm:spPr/>
      <dgm:t>
        <a:bodyPr/>
        <a:lstStyle/>
        <a:p>
          <a:r>
            <a:rPr lang="en-US" sz="1400" dirty="0">
              <a:solidFill>
                <a:schemeClr val="tx1"/>
              </a:solidFill>
            </a:rPr>
            <a:t>Computer</a:t>
          </a:r>
          <a:br>
            <a:rPr lang="en-US" sz="1400" dirty="0">
              <a:solidFill>
                <a:schemeClr val="tx1"/>
              </a:solidFill>
            </a:rPr>
          </a:br>
          <a:r>
            <a:rPr lang="en-US" sz="1400" dirty="0">
              <a:solidFill>
                <a:schemeClr val="tx1"/>
              </a:solidFill>
            </a:rPr>
            <a:t>Technology</a:t>
          </a:r>
        </a:p>
      </dgm:t>
    </dgm:pt>
    <dgm:pt modelId="{AB043A0E-C450-45D4-92E8-514B20957828}" type="parTrans" cxnId="{1B317B39-DE65-49FB-AC6C-627BDDA8A2BB}">
      <dgm:prSet/>
      <dgm:spPr/>
      <dgm:t>
        <a:bodyPr/>
        <a:lstStyle/>
        <a:p>
          <a:endParaRPr lang="en-US" sz="2400"/>
        </a:p>
      </dgm:t>
    </dgm:pt>
    <dgm:pt modelId="{65CC07F4-1DF2-4574-B57B-F662E2878E75}" type="sibTrans" cxnId="{1B317B39-DE65-49FB-AC6C-627BDDA8A2BB}">
      <dgm:prSet/>
      <dgm:spPr/>
      <dgm:t>
        <a:bodyPr/>
        <a:lstStyle/>
        <a:p>
          <a:endParaRPr lang="en-US" sz="2400"/>
        </a:p>
      </dgm:t>
    </dgm:pt>
    <dgm:pt modelId="{0A5065C5-029F-4251-8F87-839939817E93}">
      <dgm:prSet phldrT="[Text]" custT="1"/>
      <dgm:spPr/>
      <dgm:t>
        <a:bodyPr/>
        <a:lstStyle/>
        <a:p>
          <a:r>
            <a:rPr lang="en-US" sz="1400" dirty="0"/>
            <a:t>Storing passwords and secure information</a:t>
          </a:r>
        </a:p>
      </dgm:t>
    </dgm:pt>
    <dgm:pt modelId="{51051772-86DA-4865-BA14-92A198825935}" type="parTrans" cxnId="{86FDAE70-69A5-4B42-AD77-D1731B9A9077}">
      <dgm:prSet custT="1"/>
      <dgm:spPr/>
      <dgm:t>
        <a:bodyPr/>
        <a:lstStyle/>
        <a:p>
          <a:endParaRPr lang="en-US" sz="1600"/>
        </a:p>
      </dgm:t>
    </dgm:pt>
    <dgm:pt modelId="{08184E1C-E646-4C95-A766-E983DC5591A8}" type="sibTrans" cxnId="{86FDAE70-69A5-4B42-AD77-D1731B9A9077}">
      <dgm:prSet/>
      <dgm:spPr/>
      <dgm:t>
        <a:bodyPr/>
        <a:lstStyle/>
        <a:p>
          <a:endParaRPr lang="en-US" sz="2400"/>
        </a:p>
      </dgm:t>
    </dgm:pt>
    <dgm:pt modelId="{9370D768-D70D-4CC3-A8C3-ADC22EC01ADA}">
      <dgm:prSet phldrT="[Text]" custT="1"/>
      <dgm:spPr/>
      <dgm:t>
        <a:bodyPr/>
        <a:lstStyle/>
        <a:p>
          <a:r>
            <a:rPr lang="en-US" sz="1400" dirty="0"/>
            <a:t>Microphone security</a:t>
          </a:r>
        </a:p>
      </dgm:t>
    </dgm:pt>
    <dgm:pt modelId="{FA0DE83B-CCD8-42FD-8458-6FAB83CD87EB}" type="parTrans" cxnId="{4BCFE0F8-6ED1-440D-8F58-7D26386E9388}">
      <dgm:prSet custT="1"/>
      <dgm:spPr/>
      <dgm:t>
        <a:bodyPr/>
        <a:lstStyle/>
        <a:p>
          <a:endParaRPr lang="en-US" sz="1600"/>
        </a:p>
      </dgm:t>
    </dgm:pt>
    <dgm:pt modelId="{69790A77-DAC2-4786-B0EF-A449B8F94F98}" type="sibTrans" cxnId="{4BCFE0F8-6ED1-440D-8F58-7D26386E9388}">
      <dgm:prSet/>
      <dgm:spPr/>
      <dgm:t>
        <a:bodyPr/>
        <a:lstStyle/>
        <a:p>
          <a:endParaRPr lang="en-US" sz="2400"/>
        </a:p>
      </dgm:t>
    </dgm:pt>
    <dgm:pt modelId="{763A0A2A-6EDC-4C97-B1B6-8824941A6F6E}">
      <dgm:prSet phldrT="[Text]" custT="1"/>
      <dgm:spPr/>
      <dgm:t>
        <a:bodyPr/>
        <a:lstStyle/>
        <a:p>
          <a:r>
            <a:rPr lang="en-US" sz="1400" dirty="0"/>
            <a:t>Webcam security</a:t>
          </a:r>
        </a:p>
      </dgm:t>
    </dgm:pt>
    <dgm:pt modelId="{96300F22-AF9D-4107-91DE-7C73FEE962A0}" type="parTrans" cxnId="{48D7D090-3BC3-421E-A573-D41613798C50}">
      <dgm:prSet custT="1"/>
      <dgm:spPr/>
      <dgm:t>
        <a:bodyPr/>
        <a:lstStyle/>
        <a:p>
          <a:endParaRPr lang="en-US" sz="1600"/>
        </a:p>
      </dgm:t>
    </dgm:pt>
    <dgm:pt modelId="{C9B54C21-3D14-4AAD-A037-1B8937FBB636}" type="sibTrans" cxnId="{48D7D090-3BC3-421E-A573-D41613798C50}">
      <dgm:prSet/>
      <dgm:spPr/>
      <dgm:t>
        <a:bodyPr/>
        <a:lstStyle/>
        <a:p>
          <a:endParaRPr lang="en-US" sz="2400"/>
        </a:p>
      </dgm:t>
    </dgm:pt>
    <dgm:pt modelId="{130F3C09-FFD1-4DA0-A608-AD5C2EBA7800}">
      <dgm:prSet phldrT="[Text]" custT="1"/>
      <dgm:spPr/>
      <dgm:t>
        <a:bodyPr/>
        <a:lstStyle/>
        <a:p>
          <a:r>
            <a:rPr lang="en-US" sz="1400" dirty="0"/>
            <a:t>Produced sustainably</a:t>
          </a:r>
        </a:p>
      </dgm:t>
    </dgm:pt>
    <dgm:pt modelId="{B7C6B2F6-D7BF-417C-A1B1-7BC436EDBCC3}" type="parTrans" cxnId="{B5AB8EA3-1BCC-488B-971D-331BA7CACEE0}">
      <dgm:prSet custT="1"/>
      <dgm:spPr/>
      <dgm:t>
        <a:bodyPr/>
        <a:lstStyle/>
        <a:p>
          <a:endParaRPr lang="en-US" sz="1600"/>
        </a:p>
      </dgm:t>
    </dgm:pt>
    <dgm:pt modelId="{BC22D2BE-446A-4252-84AC-E7CEB257561F}" type="sibTrans" cxnId="{B5AB8EA3-1BCC-488B-971D-331BA7CACEE0}">
      <dgm:prSet/>
      <dgm:spPr/>
      <dgm:t>
        <a:bodyPr/>
        <a:lstStyle/>
        <a:p>
          <a:endParaRPr lang="en-US" sz="2400"/>
        </a:p>
      </dgm:t>
    </dgm:pt>
    <dgm:pt modelId="{3ADFEC73-B31C-40BE-846B-35C03361CA15}">
      <dgm:prSet phldrT="[Text]" custT="1"/>
      <dgm:spPr/>
      <dgm:t>
        <a:bodyPr/>
        <a:lstStyle/>
        <a:p>
          <a:r>
            <a:rPr lang="en-US" sz="1400" dirty="0"/>
            <a:t>Computer doesn’t blow up when opening chrome</a:t>
          </a:r>
        </a:p>
      </dgm:t>
    </dgm:pt>
    <dgm:pt modelId="{A730C686-8240-4D06-9E0C-137F5F585E45}" type="parTrans" cxnId="{685757D2-5ACD-482C-8E02-DB7939BCD15F}">
      <dgm:prSet custT="1"/>
      <dgm:spPr/>
      <dgm:t>
        <a:bodyPr/>
        <a:lstStyle/>
        <a:p>
          <a:endParaRPr lang="en-US" sz="1600"/>
        </a:p>
      </dgm:t>
    </dgm:pt>
    <dgm:pt modelId="{474047E0-E5AE-4689-BAE0-5CA339138474}" type="sibTrans" cxnId="{685757D2-5ACD-482C-8E02-DB7939BCD15F}">
      <dgm:prSet/>
      <dgm:spPr/>
      <dgm:t>
        <a:bodyPr/>
        <a:lstStyle/>
        <a:p>
          <a:endParaRPr lang="en-US" sz="2400"/>
        </a:p>
      </dgm:t>
    </dgm:pt>
    <dgm:pt modelId="{31B748DF-D379-43AD-885B-9578A21EC1A6}" type="pres">
      <dgm:prSet presAssocID="{B43CECE5-CB7F-4B48-8216-FF0524A3AA0B}" presName="Name0" presStyleCnt="0">
        <dgm:presLayoutVars>
          <dgm:chMax val="1"/>
          <dgm:dir/>
          <dgm:animLvl val="ctr"/>
          <dgm:resizeHandles val="exact"/>
        </dgm:presLayoutVars>
      </dgm:prSet>
      <dgm:spPr/>
    </dgm:pt>
    <dgm:pt modelId="{4029BDD3-DACB-4171-869E-26081A071757}" type="pres">
      <dgm:prSet presAssocID="{D9126265-D4CB-4344-99C2-6AA763949026}" presName="centerShape" presStyleLbl="node0" presStyleIdx="0" presStyleCnt="1"/>
      <dgm:spPr/>
    </dgm:pt>
    <dgm:pt modelId="{37F2D05D-E2B5-453D-BB5D-CE4835E2C83A}" type="pres">
      <dgm:prSet presAssocID="{51051772-86DA-4865-BA14-92A198825935}" presName="parTrans" presStyleLbl="sibTrans2D1" presStyleIdx="0" presStyleCnt="5" custFlipVert="1"/>
      <dgm:spPr/>
    </dgm:pt>
    <dgm:pt modelId="{46676C15-B94D-4406-976C-28B29805B4BF}" type="pres">
      <dgm:prSet presAssocID="{51051772-86DA-4865-BA14-92A198825935}" presName="connectorText" presStyleLbl="sibTrans2D1" presStyleIdx="0" presStyleCnt="5"/>
      <dgm:spPr/>
    </dgm:pt>
    <dgm:pt modelId="{A5591826-7158-4C42-9A81-B126BD6C3C58}" type="pres">
      <dgm:prSet presAssocID="{0A5065C5-029F-4251-8F87-839939817E93}" presName="node" presStyleLbl="node1" presStyleIdx="0" presStyleCnt="5" custScaleX="129431">
        <dgm:presLayoutVars>
          <dgm:bulletEnabled val="1"/>
        </dgm:presLayoutVars>
      </dgm:prSet>
      <dgm:spPr/>
    </dgm:pt>
    <dgm:pt modelId="{723D7DF5-BE33-404E-ABE9-40F1696E19B7}" type="pres">
      <dgm:prSet presAssocID="{FA0DE83B-CCD8-42FD-8458-6FAB83CD87EB}" presName="parTrans" presStyleLbl="sibTrans2D1" presStyleIdx="1" presStyleCnt="5" custAng="10415060"/>
      <dgm:spPr/>
    </dgm:pt>
    <dgm:pt modelId="{4CC5E318-C295-4D03-A0E0-EBB9548AA641}" type="pres">
      <dgm:prSet presAssocID="{FA0DE83B-CCD8-42FD-8458-6FAB83CD87EB}" presName="connectorText" presStyleLbl="sibTrans2D1" presStyleIdx="1" presStyleCnt="5"/>
      <dgm:spPr/>
    </dgm:pt>
    <dgm:pt modelId="{EBFB3DFA-2928-452F-B564-AE1B3F30FA1B}" type="pres">
      <dgm:prSet presAssocID="{9370D768-D70D-4CC3-A8C3-ADC22EC01ADA}" presName="node" presStyleLbl="node1" presStyleIdx="1" presStyleCnt="5" custScaleX="129431">
        <dgm:presLayoutVars>
          <dgm:bulletEnabled val="1"/>
        </dgm:presLayoutVars>
      </dgm:prSet>
      <dgm:spPr/>
    </dgm:pt>
    <dgm:pt modelId="{75D651F7-B4BE-4D20-B924-20C6FB6C1ED7}" type="pres">
      <dgm:prSet presAssocID="{96300F22-AF9D-4107-91DE-7C73FEE962A0}" presName="parTrans" presStyleLbl="sibTrans2D1" presStyleIdx="2" presStyleCnt="5" custAng="10712465"/>
      <dgm:spPr/>
    </dgm:pt>
    <dgm:pt modelId="{432BB321-2A99-4476-A386-97563253DED3}" type="pres">
      <dgm:prSet presAssocID="{96300F22-AF9D-4107-91DE-7C73FEE962A0}" presName="connectorText" presStyleLbl="sibTrans2D1" presStyleIdx="2" presStyleCnt="5"/>
      <dgm:spPr/>
    </dgm:pt>
    <dgm:pt modelId="{2C706E64-F24B-4A8E-B08A-5324FF360BFB}" type="pres">
      <dgm:prSet presAssocID="{763A0A2A-6EDC-4C97-B1B6-8824941A6F6E}" presName="node" presStyleLbl="node1" presStyleIdx="2" presStyleCnt="5" custScaleX="129431">
        <dgm:presLayoutVars>
          <dgm:bulletEnabled val="1"/>
        </dgm:presLayoutVars>
      </dgm:prSet>
      <dgm:spPr/>
    </dgm:pt>
    <dgm:pt modelId="{53CDE61E-CB83-47E3-8A47-FC1CFA05CEB5}" type="pres">
      <dgm:prSet presAssocID="{B7C6B2F6-D7BF-417C-A1B1-7BC436EDBCC3}" presName="parTrans" presStyleLbl="sibTrans2D1" presStyleIdx="3" presStyleCnt="5" custAng="11111085"/>
      <dgm:spPr/>
    </dgm:pt>
    <dgm:pt modelId="{29F957BD-E9DB-4CB4-8AA4-68F610E31E71}" type="pres">
      <dgm:prSet presAssocID="{B7C6B2F6-D7BF-417C-A1B1-7BC436EDBCC3}" presName="connectorText" presStyleLbl="sibTrans2D1" presStyleIdx="3" presStyleCnt="5"/>
      <dgm:spPr/>
    </dgm:pt>
    <dgm:pt modelId="{240E405F-7516-41DE-8613-DF730C13B70D}" type="pres">
      <dgm:prSet presAssocID="{130F3C09-FFD1-4DA0-A608-AD5C2EBA7800}" presName="node" presStyleLbl="node1" presStyleIdx="3" presStyleCnt="5" custScaleX="129431">
        <dgm:presLayoutVars>
          <dgm:bulletEnabled val="1"/>
        </dgm:presLayoutVars>
      </dgm:prSet>
      <dgm:spPr/>
    </dgm:pt>
    <dgm:pt modelId="{4CB60326-9629-47E8-96F1-89765D7B86B9}" type="pres">
      <dgm:prSet presAssocID="{A730C686-8240-4D06-9E0C-137F5F585E45}" presName="parTrans" presStyleLbl="sibTrans2D1" presStyleIdx="4" presStyleCnt="5" custAng="11158561"/>
      <dgm:spPr/>
    </dgm:pt>
    <dgm:pt modelId="{150E0E7C-1C66-4473-AFC7-C9FE81C8A276}" type="pres">
      <dgm:prSet presAssocID="{A730C686-8240-4D06-9E0C-137F5F585E45}" presName="connectorText" presStyleLbl="sibTrans2D1" presStyleIdx="4" presStyleCnt="5"/>
      <dgm:spPr/>
    </dgm:pt>
    <dgm:pt modelId="{284D923B-3797-4B07-86E0-EDDE577FD79E}" type="pres">
      <dgm:prSet presAssocID="{3ADFEC73-B31C-40BE-846B-35C03361CA15}" presName="node" presStyleLbl="node1" presStyleIdx="4" presStyleCnt="5" custScaleX="129431">
        <dgm:presLayoutVars>
          <dgm:bulletEnabled val="1"/>
        </dgm:presLayoutVars>
      </dgm:prSet>
      <dgm:spPr/>
    </dgm:pt>
  </dgm:ptLst>
  <dgm:cxnLst>
    <dgm:cxn modelId="{212D4C15-CE5E-4E67-87B8-2F94F27DACD5}" type="presOf" srcId="{B43CECE5-CB7F-4B48-8216-FF0524A3AA0B}" destId="{31B748DF-D379-43AD-885B-9578A21EC1A6}" srcOrd="0" destOrd="0" presId="urn:microsoft.com/office/officeart/2005/8/layout/radial5"/>
    <dgm:cxn modelId="{2A953118-8DEB-4A70-860C-E5044B28F1E3}" type="presOf" srcId="{FA0DE83B-CCD8-42FD-8458-6FAB83CD87EB}" destId="{4CC5E318-C295-4D03-A0E0-EBB9548AA641}" srcOrd="1" destOrd="0" presId="urn:microsoft.com/office/officeart/2005/8/layout/radial5"/>
    <dgm:cxn modelId="{B082AA1C-B139-4D17-810D-FFCEA301FEAA}" type="presOf" srcId="{B7C6B2F6-D7BF-417C-A1B1-7BC436EDBCC3}" destId="{29F957BD-E9DB-4CB4-8AA4-68F610E31E71}" srcOrd="1" destOrd="0" presId="urn:microsoft.com/office/officeart/2005/8/layout/radial5"/>
    <dgm:cxn modelId="{76FE4322-8604-4C6E-A3F4-B4E50368EDDA}" type="presOf" srcId="{51051772-86DA-4865-BA14-92A198825935}" destId="{37F2D05D-E2B5-453D-BB5D-CE4835E2C83A}" srcOrd="0" destOrd="0" presId="urn:microsoft.com/office/officeart/2005/8/layout/radial5"/>
    <dgm:cxn modelId="{1B317B39-DE65-49FB-AC6C-627BDDA8A2BB}" srcId="{B43CECE5-CB7F-4B48-8216-FF0524A3AA0B}" destId="{D9126265-D4CB-4344-99C2-6AA763949026}" srcOrd="0" destOrd="0" parTransId="{AB043A0E-C450-45D4-92E8-514B20957828}" sibTransId="{65CC07F4-1DF2-4574-B57B-F662E2878E75}"/>
    <dgm:cxn modelId="{E9C0E03A-CB4F-47D3-93B8-E804C5666FD5}" type="presOf" srcId="{763A0A2A-6EDC-4C97-B1B6-8824941A6F6E}" destId="{2C706E64-F24B-4A8E-B08A-5324FF360BFB}" srcOrd="0" destOrd="0" presId="urn:microsoft.com/office/officeart/2005/8/layout/radial5"/>
    <dgm:cxn modelId="{FE3AF241-2696-4557-A9C0-6F528227A7B6}" type="presOf" srcId="{0A5065C5-029F-4251-8F87-839939817E93}" destId="{A5591826-7158-4C42-9A81-B126BD6C3C58}" srcOrd="0" destOrd="0" presId="urn:microsoft.com/office/officeart/2005/8/layout/radial5"/>
    <dgm:cxn modelId="{99520F6E-7213-4AE3-B159-74D1F8CA643D}" type="presOf" srcId="{96300F22-AF9D-4107-91DE-7C73FEE962A0}" destId="{75D651F7-B4BE-4D20-B924-20C6FB6C1ED7}" srcOrd="0" destOrd="0" presId="urn:microsoft.com/office/officeart/2005/8/layout/radial5"/>
    <dgm:cxn modelId="{86FDAE70-69A5-4B42-AD77-D1731B9A9077}" srcId="{D9126265-D4CB-4344-99C2-6AA763949026}" destId="{0A5065C5-029F-4251-8F87-839939817E93}" srcOrd="0" destOrd="0" parTransId="{51051772-86DA-4865-BA14-92A198825935}" sibTransId="{08184E1C-E646-4C95-A766-E983DC5591A8}"/>
    <dgm:cxn modelId="{C5B64652-CDD9-4BB6-A5B7-E44AF6CAB150}" type="presOf" srcId="{130F3C09-FFD1-4DA0-A608-AD5C2EBA7800}" destId="{240E405F-7516-41DE-8613-DF730C13B70D}" srcOrd="0" destOrd="0" presId="urn:microsoft.com/office/officeart/2005/8/layout/radial5"/>
    <dgm:cxn modelId="{C66EFE83-EA7F-43CE-9E80-5884E17EF426}" type="presOf" srcId="{A730C686-8240-4D06-9E0C-137F5F585E45}" destId="{4CB60326-9629-47E8-96F1-89765D7B86B9}" srcOrd="0" destOrd="0" presId="urn:microsoft.com/office/officeart/2005/8/layout/radial5"/>
    <dgm:cxn modelId="{D66B8B8A-FFBC-4565-8A50-1389F2916E4B}" type="presOf" srcId="{D9126265-D4CB-4344-99C2-6AA763949026}" destId="{4029BDD3-DACB-4171-869E-26081A071757}" srcOrd="0" destOrd="0" presId="urn:microsoft.com/office/officeart/2005/8/layout/radial5"/>
    <dgm:cxn modelId="{48D7D090-3BC3-421E-A573-D41613798C50}" srcId="{D9126265-D4CB-4344-99C2-6AA763949026}" destId="{763A0A2A-6EDC-4C97-B1B6-8824941A6F6E}" srcOrd="2" destOrd="0" parTransId="{96300F22-AF9D-4107-91DE-7C73FEE962A0}" sibTransId="{C9B54C21-3D14-4AAD-A037-1B8937FBB636}"/>
    <dgm:cxn modelId="{3E07B695-1460-4F24-A66B-AB33F93C9229}" type="presOf" srcId="{3ADFEC73-B31C-40BE-846B-35C03361CA15}" destId="{284D923B-3797-4B07-86E0-EDDE577FD79E}" srcOrd="0" destOrd="0" presId="urn:microsoft.com/office/officeart/2005/8/layout/radial5"/>
    <dgm:cxn modelId="{B5AB8EA3-1BCC-488B-971D-331BA7CACEE0}" srcId="{D9126265-D4CB-4344-99C2-6AA763949026}" destId="{130F3C09-FFD1-4DA0-A608-AD5C2EBA7800}" srcOrd="3" destOrd="0" parTransId="{B7C6B2F6-D7BF-417C-A1B1-7BC436EDBCC3}" sibTransId="{BC22D2BE-446A-4252-84AC-E7CEB257561F}"/>
    <dgm:cxn modelId="{B54125AB-D66B-4275-A0AF-2A262B256C6F}" type="presOf" srcId="{51051772-86DA-4865-BA14-92A198825935}" destId="{46676C15-B94D-4406-976C-28B29805B4BF}" srcOrd="1" destOrd="0" presId="urn:microsoft.com/office/officeart/2005/8/layout/radial5"/>
    <dgm:cxn modelId="{CD074AAB-C520-442D-91FA-380DEF4ACD6B}" type="presOf" srcId="{9370D768-D70D-4CC3-A8C3-ADC22EC01ADA}" destId="{EBFB3DFA-2928-452F-B564-AE1B3F30FA1B}" srcOrd="0" destOrd="0" presId="urn:microsoft.com/office/officeart/2005/8/layout/radial5"/>
    <dgm:cxn modelId="{3E0B84CD-B96E-4C85-A3D9-3C0112838A64}" type="presOf" srcId="{FA0DE83B-CCD8-42FD-8458-6FAB83CD87EB}" destId="{723D7DF5-BE33-404E-ABE9-40F1696E19B7}" srcOrd="0" destOrd="0" presId="urn:microsoft.com/office/officeart/2005/8/layout/radial5"/>
    <dgm:cxn modelId="{685757D2-5ACD-482C-8E02-DB7939BCD15F}" srcId="{D9126265-D4CB-4344-99C2-6AA763949026}" destId="{3ADFEC73-B31C-40BE-846B-35C03361CA15}" srcOrd="4" destOrd="0" parTransId="{A730C686-8240-4D06-9E0C-137F5F585E45}" sibTransId="{474047E0-E5AE-4689-BAE0-5CA339138474}"/>
    <dgm:cxn modelId="{120734E0-0CDB-48DB-9038-C9FADBCC8F34}" type="presOf" srcId="{A730C686-8240-4D06-9E0C-137F5F585E45}" destId="{150E0E7C-1C66-4473-AFC7-C9FE81C8A276}" srcOrd="1" destOrd="0" presId="urn:microsoft.com/office/officeart/2005/8/layout/radial5"/>
    <dgm:cxn modelId="{61E657E2-698D-470A-8BE4-04947A5655A7}" type="presOf" srcId="{96300F22-AF9D-4107-91DE-7C73FEE962A0}" destId="{432BB321-2A99-4476-A386-97563253DED3}" srcOrd="1" destOrd="0" presId="urn:microsoft.com/office/officeart/2005/8/layout/radial5"/>
    <dgm:cxn modelId="{E49B4DF1-E4C0-4C02-9D70-D8415D4EA9B9}" type="presOf" srcId="{B7C6B2F6-D7BF-417C-A1B1-7BC436EDBCC3}" destId="{53CDE61E-CB83-47E3-8A47-FC1CFA05CEB5}" srcOrd="0" destOrd="0" presId="urn:microsoft.com/office/officeart/2005/8/layout/radial5"/>
    <dgm:cxn modelId="{4BCFE0F8-6ED1-440D-8F58-7D26386E9388}" srcId="{D9126265-D4CB-4344-99C2-6AA763949026}" destId="{9370D768-D70D-4CC3-A8C3-ADC22EC01ADA}" srcOrd="1" destOrd="0" parTransId="{FA0DE83B-CCD8-42FD-8458-6FAB83CD87EB}" sibTransId="{69790A77-DAC2-4786-B0EF-A449B8F94F98}"/>
    <dgm:cxn modelId="{CA9FAB25-AD37-4E06-B2B1-9BC9D4A4E871}" type="presParOf" srcId="{31B748DF-D379-43AD-885B-9578A21EC1A6}" destId="{4029BDD3-DACB-4171-869E-26081A071757}" srcOrd="0" destOrd="0" presId="urn:microsoft.com/office/officeart/2005/8/layout/radial5"/>
    <dgm:cxn modelId="{9E16B191-D76E-414B-A357-DF244536BD1D}" type="presParOf" srcId="{31B748DF-D379-43AD-885B-9578A21EC1A6}" destId="{37F2D05D-E2B5-453D-BB5D-CE4835E2C83A}" srcOrd="1" destOrd="0" presId="urn:microsoft.com/office/officeart/2005/8/layout/radial5"/>
    <dgm:cxn modelId="{AAE1E404-CC11-4588-9248-B585C28B55E1}" type="presParOf" srcId="{37F2D05D-E2B5-453D-BB5D-CE4835E2C83A}" destId="{46676C15-B94D-4406-976C-28B29805B4BF}" srcOrd="0" destOrd="0" presId="urn:microsoft.com/office/officeart/2005/8/layout/radial5"/>
    <dgm:cxn modelId="{8798AAEE-7474-459A-9F87-DF075ABC452A}" type="presParOf" srcId="{31B748DF-D379-43AD-885B-9578A21EC1A6}" destId="{A5591826-7158-4C42-9A81-B126BD6C3C58}" srcOrd="2" destOrd="0" presId="urn:microsoft.com/office/officeart/2005/8/layout/radial5"/>
    <dgm:cxn modelId="{F6859274-E4DC-4611-81E1-4356AACFB2C8}" type="presParOf" srcId="{31B748DF-D379-43AD-885B-9578A21EC1A6}" destId="{723D7DF5-BE33-404E-ABE9-40F1696E19B7}" srcOrd="3" destOrd="0" presId="urn:microsoft.com/office/officeart/2005/8/layout/radial5"/>
    <dgm:cxn modelId="{C4C53C8C-BCF7-46AA-BF4E-628059367183}" type="presParOf" srcId="{723D7DF5-BE33-404E-ABE9-40F1696E19B7}" destId="{4CC5E318-C295-4D03-A0E0-EBB9548AA641}" srcOrd="0" destOrd="0" presId="urn:microsoft.com/office/officeart/2005/8/layout/radial5"/>
    <dgm:cxn modelId="{932886A8-01DD-4A34-AC8D-98855951F6A3}" type="presParOf" srcId="{31B748DF-D379-43AD-885B-9578A21EC1A6}" destId="{EBFB3DFA-2928-452F-B564-AE1B3F30FA1B}" srcOrd="4" destOrd="0" presId="urn:microsoft.com/office/officeart/2005/8/layout/radial5"/>
    <dgm:cxn modelId="{C0AC3623-7BD8-4230-854A-8D3A4F91399D}" type="presParOf" srcId="{31B748DF-D379-43AD-885B-9578A21EC1A6}" destId="{75D651F7-B4BE-4D20-B924-20C6FB6C1ED7}" srcOrd="5" destOrd="0" presId="urn:microsoft.com/office/officeart/2005/8/layout/radial5"/>
    <dgm:cxn modelId="{AF794F42-60FA-4DC0-A800-888258BFA5F3}" type="presParOf" srcId="{75D651F7-B4BE-4D20-B924-20C6FB6C1ED7}" destId="{432BB321-2A99-4476-A386-97563253DED3}" srcOrd="0" destOrd="0" presId="urn:microsoft.com/office/officeart/2005/8/layout/radial5"/>
    <dgm:cxn modelId="{5753BFD9-5F99-43A7-9476-9A5E34C7D036}" type="presParOf" srcId="{31B748DF-D379-43AD-885B-9578A21EC1A6}" destId="{2C706E64-F24B-4A8E-B08A-5324FF360BFB}" srcOrd="6" destOrd="0" presId="urn:microsoft.com/office/officeart/2005/8/layout/radial5"/>
    <dgm:cxn modelId="{5D2B6125-34D9-4121-93AE-F345490965DE}" type="presParOf" srcId="{31B748DF-D379-43AD-885B-9578A21EC1A6}" destId="{53CDE61E-CB83-47E3-8A47-FC1CFA05CEB5}" srcOrd="7" destOrd="0" presId="urn:microsoft.com/office/officeart/2005/8/layout/radial5"/>
    <dgm:cxn modelId="{363D7220-77D1-444D-9B7A-B793443A3884}" type="presParOf" srcId="{53CDE61E-CB83-47E3-8A47-FC1CFA05CEB5}" destId="{29F957BD-E9DB-4CB4-8AA4-68F610E31E71}" srcOrd="0" destOrd="0" presId="urn:microsoft.com/office/officeart/2005/8/layout/radial5"/>
    <dgm:cxn modelId="{7A765C09-37FE-40C1-A8E4-2E535A8C6458}" type="presParOf" srcId="{31B748DF-D379-43AD-885B-9578A21EC1A6}" destId="{240E405F-7516-41DE-8613-DF730C13B70D}" srcOrd="8" destOrd="0" presId="urn:microsoft.com/office/officeart/2005/8/layout/radial5"/>
    <dgm:cxn modelId="{BAF77FC4-62FB-4068-8D21-C22252A85050}" type="presParOf" srcId="{31B748DF-D379-43AD-885B-9578A21EC1A6}" destId="{4CB60326-9629-47E8-96F1-89765D7B86B9}" srcOrd="9" destOrd="0" presId="urn:microsoft.com/office/officeart/2005/8/layout/radial5"/>
    <dgm:cxn modelId="{C793AFE0-371B-4DC3-AB86-669F80B97271}" type="presParOf" srcId="{4CB60326-9629-47E8-96F1-89765D7B86B9}" destId="{150E0E7C-1C66-4473-AFC7-C9FE81C8A276}" srcOrd="0" destOrd="0" presId="urn:microsoft.com/office/officeart/2005/8/layout/radial5"/>
    <dgm:cxn modelId="{EEE2B2BE-36AC-48FC-87B9-3C2AC52AB77D}" type="presParOf" srcId="{31B748DF-D379-43AD-885B-9578A21EC1A6}" destId="{284D923B-3797-4B07-86E0-EDDE577FD79E}"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195D95-3B0B-48F4-9BE8-BB7DF4CC32AD}" type="doc">
      <dgm:prSet loTypeId="urn:microsoft.com/office/officeart/2008/layout/RadialCluster" loCatId="relationship" qsTypeId="urn:microsoft.com/office/officeart/2005/8/quickstyle/simple1" qsCatId="simple" csTypeId="urn:microsoft.com/office/officeart/2005/8/colors/colorful3" csCatId="colorful" phldr="1"/>
      <dgm:spPr/>
      <dgm:t>
        <a:bodyPr/>
        <a:lstStyle/>
        <a:p>
          <a:endParaRPr lang="en-US"/>
        </a:p>
      </dgm:t>
    </dgm:pt>
    <dgm:pt modelId="{4885874D-6D4B-45E5-8E5E-B31AFFB65E28}">
      <dgm:prSet phldrT="[Text]" custT="1"/>
      <dgm:spPr/>
      <dgm:t>
        <a:bodyPr/>
        <a:lstStyle/>
        <a:p>
          <a:r>
            <a:rPr lang="en-US" sz="1100" b="0" dirty="0"/>
            <a:t>CUSTOMER</a:t>
          </a:r>
          <a:endParaRPr lang="en-US" sz="1050" b="0" dirty="0"/>
        </a:p>
      </dgm:t>
    </dgm:pt>
    <dgm:pt modelId="{1916D0A9-9EC7-48E4-B6AF-7F3A32D9B99B}" type="parTrans" cxnId="{43FA6B76-2088-44E1-B911-F6D088555E6D}">
      <dgm:prSet/>
      <dgm:spPr/>
      <dgm:t>
        <a:bodyPr/>
        <a:lstStyle/>
        <a:p>
          <a:endParaRPr lang="en-US" sz="1100"/>
        </a:p>
      </dgm:t>
    </dgm:pt>
    <dgm:pt modelId="{2314A39F-9095-4FA6-B7F0-911656E20F22}" type="sibTrans" cxnId="{43FA6B76-2088-44E1-B911-F6D088555E6D}">
      <dgm:prSet/>
      <dgm:spPr/>
      <dgm:t>
        <a:bodyPr/>
        <a:lstStyle/>
        <a:p>
          <a:endParaRPr lang="en-US" sz="1100"/>
        </a:p>
      </dgm:t>
    </dgm:pt>
    <dgm:pt modelId="{8DFD949E-C15A-420F-B137-CB0A9955C485}">
      <dgm:prSet phldrT="[Text]" custT="1"/>
      <dgm:spPr/>
      <dgm:t>
        <a:bodyPr/>
        <a:lstStyle/>
        <a:p>
          <a:r>
            <a:rPr lang="en-US" sz="1100" b="0" dirty="0"/>
            <a:t>COMPANY</a:t>
          </a:r>
        </a:p>
      </dgm:t>
    </dgm:pt>
    <dgm:pt modelId="{AB02C815-B44E-4901-B15D-A9D3BBA537EC}" type="parTrans" cxnId="{4FF96019-127D-457C-9ED1-7B173BC4E643}">
      <dgm:prSet/>
      <dgm:spPr/>
      <dgm:t>
        <a:bodyPr/>
        <a:lstStyle/>
        <a:p>
          <a:endParaRPr lang="en-US" sz="1100"/>
        </a:p>
      </dgm:t>
    </dgm:pt>
    <dgm:pt modelId="{C2212986-EB29-4436-96C7-1C1845AFC5FF}" type="sibTrans" cxnId="{4FF96019-127D-457C-9ED1-7B173BC4E643}">
      <dgm:prSet/>
      <dgm:spPr/>
      <dgm:t>
        <a:bodyPr/>
        <a:lstStyle/>
        <a:p>
          <a:endParaRPr lang="en-US" sz="1100"/>
        </a:p>
      </dgm:t>
    </dgm:pt>
    <dgm:pt modelId="{1DB59EDE-AC58-48DA-9601-73C197669BF3}">
      <dgm:prSet phldrT="[Text]" custT="1"/>
      <dgm:spPr/>
      <dgm:t>
        <a:bodyPr/>
        <a:lstStyle/>
        <a:p>
          <a:r>
            <a:rPr lang="en-US" sz="1100" b="0" dirty="0"/>
            <a:t>WORKER</a:t>
          </a:r>
        </a:p>
      </dgm:t>
    </dgm:pt>
    <dgm:pt modelId="{616D9CBA-0DD4-4289-AB3A-049021B3938C}" type="parTrans" cxnId="{FC2DF727-DA27-4492-A384-3619D78BFB42}">
      <dgm:prSet/>
      <dgm:spPr/>
      <dgm:t>
        <a:bodyPr/>
        <a:lstStyle/>
        <a:p>
          <a:endParaRPr lang="en-US"/>
        </a:p>
      </dgm:t>
    </dgm:pt>
    <dgm:pt modelId="{E6EDAEDC-9562-4FF1-97CD-1B30156029F3}" type="sibTrans" cxnId="{FC2DF727-DA27-4492-A384-3619D78BFB42}">
      <dgm:prSet/>
      <dgm:spPr/>
      <dgm:t>
        <a:bodyPr/>
        <a:lstStyle/>
        <a:p>
          <a:endParaRPr lang="en-US"/>
        </a:p>
      </dgm:t>
    </dgm:pt>
    <dgm:pt modelId="{3CC4EB8B-B58C-415F-B3E9-0685466C2473}">
      <dgm:prSet phldrT="[Text]" custT="1"/>
      <dgm:spPr/>
      <dgm:t>
        <a:bodyPr/>
        <a:lstStyle/>
        <a:p>
          <a:r>
            <a:rPr lang="en-US" sz="1050" b="0" dirty="0"/>
            <a:t>Impact of computer science</a:t>
          </a:r>
        </a:p>
      </dgm:t>
    </dgm:pt>
    <dgm:pt modelId="{2287FD2B-2EFE-452D-BC1D-C441B37B0FDA}" type="parTrans" cxnId="{89A7E984-0CFB-4242-819B-4FF936E1D59E}">
      <dgm:prSet/>
      <dgm:spPr/>
      <dgm:t>
        <a:bodyPr/>
        <a:lstStyle/>
        <a:p>
          <a:endParaRPr lang="en-US"/>
        </a:p>
      </dgm:t>
    </dgm:pt>
    <dgm:pt modelId="{0F64DEFB-23F7-48C1-866D-C56AFA08EBBA}" type="sibTrans" cxnId="{89A7E984-0CFB-4242-819B-4FF936E1D59E}">
      <dgm:prSet/>
      <dgm:spPr/>
      <dgm:t>
        <a:bodyPr/>
        <a:lstStyle/>
        <a:p>
          <a:endParaRPr lang="en-US"/>
        </a:p>
      </dgm:t>
    </dgm:pt>
    <dgm:pt modelId="{3DDE3C51-9629-8448-B03B-4747D9837E44}">
      <dgm:prSet custT="1"/>
      <dgm:spPr/>
      <dgm:t>
        <a:bodyPr/>
        <a:lstStyle/>
        <a:p>
          <a:r>
            <a:rPr lang="en-GB" sz="1200" dirty="0"/>
            <a:t>No need to travel to the bank</a:t>
          </a:r>
        </a:p>
      </dgm:t>
    </dgm:pt>
    <dgm:pt modelId="{80795EDF-58AF-7445-819E-7D6D7818BE1B}" type="parTrans" cxnId="{F1F1E3CA-140C-6949-9938-768C6C16977A}">
      <dgm:prSet/>
      <dgm:spPr/>
      <dgm:t>
        <a:bodyPr/>
        <a:lstStyle/>
        <a:p>
          <a:endParaRPr lang="en-GB"/>
        </a:p>
      </dgm:t>
    </dgm:pt>
    <dgm:pt modelId="{18428289-4907-0B47-BAB4-C6086259A794}" type="sibTrans" cxnId="{F1F1E3CA-140C-6949-9938-768C6C16977A}">
      <dgm:prSet/>
      <dgm:spPr/>
      <dgm:t>
        <a:bodyPr/>
        <a:lstStyle/>
        <a:p>
          <a:endParaRPr lang="en-GB"/>
        </a:p>
      </dgm:t>
    </dgm:pt>
    <dgm:pt modelId="{B31DC1FB-CCFB-2941-983E-B69DBC0CB33F}">
      <dgm:prSet custT="1"/>
      <dgm:spPr/>
      <dgm:t>
        <a:bodyPr/>
        <a:lstStyle/>
        <a:p>
          <a:r>
            <a:rPr lang="en-GB" sz="1200" dirty="0"/>
            <a:t>Can access the bank 24/7 and can access on mobile devices</a:t>
          </a:r>
        </a:p>
      </dgm:t>
    </dgm:pt>
    <dgm:pt modelId="{A77FC3FC-A0AD-4246-BE51-AE9E6CEA7802}" type="parTrans" cxnId="{2A5EE8B3-89EE-AD4A-A7C7-1DF3D01D6325}">
      <dgm:prSet/>
      <dgm:spPr/>
      <dgm:t>
        <a:bodyPr/>
        <a:lstStyle/>
        <a:p>
          <a:endParaRPr lang="en-GB"/>
        </a:p>
      </dgm:t>
    </dgm:pt>
    <dgm:pt modelId="{45EE535F-9479-FF49-BA06-AEA18D027424}" type="sibTrans" cxnId="{2A5EE8B3-89EE-AD4A-A7C7-1DF3D01D6325}">
      <dgm:prSet/>
      <dgm:spPr/>
      <dgm:t>
        <a:bodyPr/>
        <a:lstStyle/>
        <a:p>
          <a:endParaRPr lang="en-GB"/>
        </a:p>
      </dgm:t>
    </dgm:pt>
    <dgm:pt modelId="{04653FD5-E343-DB41-80C2-1387B50B8FD0}">
      <dgm:prSet/>
      <dgm:spPr/>
      <dgm:t>
        <a:bodyPr/>
        <a:lstStyle/>
        <a:p>
          <a:r>
            <a:rPr lang="en-GB" dirty="0"/>
            <a:t>Less personal service</a:t>
          </a:r>
        </a:p>
      </dgm:t>
    </dgm:pt>
    <dgm:pt modelId="{DA1DBE07-4AFA-5A4B-AE5F-CB32B549769A}" type="parTrans" cxnId="{A6644096-7984-0544-AB62-144D36CEE969}">
      <dgm:prSet/>
      <dgm:spPr/>
      <dgm:t>
        <a:bodyPr/>
        <a:lstStyle/>
        <a:p>
          <a:endParaRPr lang="en-GB"/>
        </a:p>
      </dgm:t>
    </dgm:pt>
    <dgm:pt modelId="{45241BBC-3F22-C643-8832-0443633DFC3C}" type="sibTrans" cxnId="{A6644096-7984-0544-AB62-144D36CEE969}">
      <dgm:prSet/>
      <dgm:spPr/>
      <dgm:t>
        <a:bodyPr/>
        <a:lstStyle/>
        <a:p>
          <a:endParaRPr lang="en-GB"/>
        </a:p>
      </dgm:t>
    </dgm:pt>
    <dgm:pt modelId="{02C12E2A-DBB3-8445-896D-1188D6D29500}">
      <dgm:prSet/>
      <dgm:spPr/>
      <dgm:t>
        <a:bodyPr/>
        <a:lstStyle/>
        <a:p>
          <a:r>
            <a:rPr lang="en-GB" dirty="0"/>
            <a:t>Open to hacking</a:t>
          </a:r>
        </a:p>
      </dgm:t>
    </dgm:pt>
    <dgm:pt modelId="{2898A75C-5AEC-4848-9586-16F1F6985EDF}" type="parTrans" cxnId="{9F244C90-61B8-194B-8CAD-44F20422A3D6}">
      <dgm:prSet/>
      <dgm:spPr/>
      <dgm:t>
        <a:bodyPr/>
        <a:lstStyle/>
        <a:p>
          <a:endParaRPr lang="en-GB"/>
        </a:p>
      </dgm:t>
    </dgm:pt>
    <dgm:pt modelId="{836FE06E-2E51-C941-9810-8A66E97BE520}" type="sibTrans" cxnId="{9F244C90-61B8-194B-8CAD-44F20422A3D6}">
      <dgm:prSet/>
      <dgm:spPr/>
      <dgm:t>
        <a:bodyPr/>
        <a:lstStyle/>
        <a:p>
          <a:endParaRPr lang="en-GB"/>
        </a:p>
      </dgm:t>
    </dgm:pt>
    <dgm:pt modelId="{25935547-B2E4-D34C-B4B7-6DEC31AF417D}">
      <dgm:prSet custT="1"/>
      <dgm:spPr/>
      <dgm:t>
        <a:bodyPr/>
        <a:lstStyle/>
        <a:p>
          <a:r>
            <a:rPr lang="en-GB" sz="1050" dirty="0"/>
            <a:t>Less overheads like staff and rent</a:t>
          </a:r>
        </a:p>
      </dgm:t>
    </dgm:pt>
    <dgm:pt modelId="{447829A5-8425-664A-864C-022FF4BC09B2}" type="parTrans" cxnId="{6A162E35-09D8-8845-BF50-ACE9B7CD3AB7}">
      <dgm:prSet/>
      <dgm:spPr/>
      <dgm:t>
        <a:bodyPr/>
        <a:lstStyle/>
        <a:p>
          <a:endParaRPr lang="en-GB"/>
        </a:p>
      </dgm:t>
    </dgm:pt>
    <dgm:pt modelId="{C0DCD535-3F52-594E-9803-F2EE90FA7950}" type="sibTrans" cxnId="{6A162E35-09D8-8845-BF50-ACE9B7CD3AB7}">
      <dgm:prSet/>
      <dgm:spPr/>
      <dgm:t>
        <a:bodyPr/>
        <a:lstStyle/>
        <a:p>
          <a:endParaRPr lang="en-GB"/>
        </a:p>
      </dgm:t>
    </dgm:pt>
    <dgm:pt modelId="{95E9CE13-A161-5245-92D4-68BCF511C09F}">
      <dgm:prSet custT="1"/>
      <dgm:spPr/>
      <dgm:t>
        <a:bodyPr/>
        <a:lstStyle/>
        <a:p>
          <a:r>
            <a:rPr lang="en-GB" sz="1100" dirty="0"/>
            <a:t>Large responsibilities for data protection</a:t>
          </a:r>
        </a:p>
      </dgm:t>
    </dgm:pt>
    <dgm:pt modelId="{9DFCA52F-7853-B74F-8F2C-4C6E5EA769DB}" type="parTrans" cxnId="{AD3CDCD8-0749-A64B-9685-91FDB181FD70}">
      <dgm:prSet/>
      <dgm:spPr/>
      <dgm:t>
        <a:bodyPr/>
        <a:lstStyle/>
        <a:p>
          <a:endParaRPr lang="en-GB"/>
        </a:p>
      </dgm:t>
    </dgm:pt>
    <dgm:pt modelId="{2ECF876F-7777-A940-9805-D1247B519CFC}" type="sibTrans" cxnId="{AD3CDCD8-0749-A64B-9685-91FDB181FD70}">
      <dgm:prSet/>
      <dgm:spPr/>
      <dgm:t>
        <a:bodyPr/>
        <a:lstStyle/>
        <a:p>
          <a:endParaRPr lang="en-GB"/>
        </a:p>
      </dgm:t>
    </dgm:pt>
    <dgm:pt modelId="{70AB2221-F5EB-114A-9458-B1C3A1828258}">
      <dgm:prSet/>
      <dgm:spPr/>
      <dgm:t>
        <a:bodyPr/>
        <a:lstStyle/>
        <a:p>
          <a:r>
            <a:rPr lang="en-GB" dirty="0"/>
            <a:t>May lose jobs due to closure of branch</a:t>
          </a:r>
        </a:p>
      </dgm:t>
    </dgm:pt>
    <dgm:pt modelId="{B3C97987-8FF0-FE4A-9E79-F0291DAE2D1C}" type="parTrans" cxnId="{56E4225B-F22D-CD46-8ECD-D19C46C8D7DF}">
      <dgm:prSet/>
      <dgm:spPr/>
      <dgm:t>
        <a:bodyPr/>
        <a:lstStyle/>
        <a:p>
          <a:endParaRPr lang="en-GB"/>
        </a:p>
      </dgm:t>
    </dgm:pt>
    <dgm:pt modelId="{461E0F44-4F53-B04E-886C-736087B6BCA6}" type="sibTrans" cxnId="{56E4225B-F22D-CD46-8ECD-D19C46C8D7DF}">
      <dgm:prSet/>
      <dgm:spPr/>
      <dgm:t>
        <a:bodyPr/>
        <a:lstStyle/>
        <a:p>
          <a:endParaRPr lang="en-GB"/>
        </a:p>
      </dgm:t>
    </dgm:pt>
    <dgm:pt modelId="{75F36F51-B82A-334C-A398-82E2001E4E9A}">
      <dgm:prSet/>
      <dgm:spPr/>
      <dgm:t>
        <a:bodyPr/>
        <a:lstStyle/>
        <a:p>
          <a:r>
            <a:rPr lang="en-GB" dirty="0"/>
            <a:t>New jobs created</a:t>
          </a:r>
        </a:p>
      </dgm:t>
    </dgm:pt>
    <dgm:pt modelId="{CB470B92-6215-934D-BAB0-D08E7E5179C5}" type="parTrans" cxnId="{EE1E8B35-1789-B547-B636-2B9253605DF2}">
      <dgm:prSet/>
      <dgm:spPr/>
      <dgm:t>
        <a:bodyPr/>
        <a:lstStyle/>
        <a:p>
          <a:endParaRPr lang="en-GB"/>
        </a:p>
      </dgm:t>
    </dgm:pt>
    <dgm:pt modelId="{DB13CAAD-499F-B741-948F-6ACB28D203E1}" type="sibTrans" cxnId="{EE1E8B35-1789-B547-B636-2B9253605DF2}">
      <dgm:prSet/>
      <dgm:spPr/>
      <dgm:t>
        <a:bodyPr/>
        <a:lstStyle/>
        <a:p>
          <a:endParaRPr lang="en-GB"/>
        </a:p>
      </dgm:t>
    </dgm:pt>
    <dgm:pt modelId="{8668C827-8B2A-EA48-B77E-F72E1765DD03}">
      <dgm:prSet/>
      <dgm:spPr/>
      <dgm:t>
        <a:bodyPr/>
        <a:lstStyle/>
        <a:p>
          <a:r>
            <a:rPr lang="en-GB" dirty="0"/>
            <a:t>Need to learn new skills</a:t>
          </a:r>
        </a:p>
      </dgm:t>
    </dgm:pt>
    <dgm:pt modelId="{C38C4E4D-7E97-2743-B7E3-1272DE67A632}" type="parTrans" cxnId="{16016489-123C-0D4E-8762-715CC11275D3}">
      <dgm:prSet/>
      <dgm:spPr/>
      <dgm:t>
        <a:bodyPr/>
        <a:lstStyle/>
        <a:p>
          <a:endParaRPr lang="en-GB"/>
        </a:p>
      </dgm:t>
    </dgm:pt>
    <dgm:pt modelId="{72F30776-E439-014B-AD99-82DF1CEB044D}" type="sibTrans" cxnId="{16016489-123C-0D4E-8762-715CC11275D3}">
      <dgm:prSet/>
      <dgm:spPr/>
      <dgm:t>
        <a:bodyPr/>
        <a:lstStyle/>
        <a:p>
          <a:endParaRPr lang="en-GB"/>
        </a:p>
      </dgm:t>
    </dgm:pt>
    <dgm:pt modelId="{A61D05CD-0C39-4946-BFDB-1AFC006D8271}" type="pres">
      <dgm:prSet presAssocID="{DB195D95-3B0B-48F4-9BE8-BB7DF4CC32AD}" presName="Name0" presStyleCnt="0">
        <dgm:presLayoutVars>
          <dgm:chMax val="1"/>
          <dgm:chPref val="1"/>
          <dgm:dir/>
          <dgm:animOne val="branch"/>
          <dgm:animLvl val="lvl"/>
        </dgm:presLayoutVars>
      </dgm:prSet>
      <dgm:spPr/>
    </dgm:pt>
    <dgm:pt modelId="{7AAD1397-1B09-934E-BC85-0FD08A3B67F9}" type="pres">
      <dgm:prSet presAssocID="{3CC4EB8B-B58C-415F-B3E9-0685466C2473}" presName="textCenter" presStyleLbl="node1" presStyleIdx="0" presStyleCnt="13"/>
      <dgm:spPr/>
    </dgm:pt>
    <dgm:pt modelId="{49B92CEB-86C6-EF46-BCF8-5AC7818A9F2E}" type="pres">
      <dgm:prSet presAssocID="{3CC4EB8B-B58C-415F-B3E9-0685466C2473}" presName="cycle_1" presStyleCnt="0"/>
      <dgm:spPr/>
    </dgm:pt>
    <dgm:pt modelId="{8855B6E3-C802-0C41-9A99-8D225C92B0E7}" type="pres">
      <dgm:prSet presAssocID="{4885874D-6D4B-45E5-8E5E-B31AFFB65E28}" presName="childCenter1" presStyleLbl="node1" presStyleIdx="1" presStyleCnt="13" custScaleX="143242"/>
      <dgm:spPr/>
    </dgm:pt>
    <dgm:pt modelId="{227E0EAA-BB6A-F34A-B1DF-112C40427A23}" type="pres">
      <dgm:prSet presAssocID="{80795EDF-58AF-7445-819E-7D6D7818BE1B}" presName="Name141" presStyleLbl="parChTrans1D3" presStyleIdx="0" presStyleCnt="9"/>
      <dgm:spPr/>
    </dgm:pt>
    <dgm:pt modelId="{D3580795-D9C9-2A49-9DEA-2AB034E637CE}" type="pres">
      <dgm:prSet presAssocID="{3DDE3C51-9629-8448-B03B-4747D9837E44}" presName="text1" presStyleLbl="node1" presStyleIdx="2" presStyleCnt="13" custScaleX="308427" custScaleY="91347" custRadScaleRad="196538" custRadScaleInc="-1885">
        <dgm:presLayoutVars>
          <dgm:bulletEnabled val="1"/>
        </dgm:presLayoutVars>
      </dgm:prSet>
      <dgm:spPr/>
    </dgm:pt>
    <dgm:pt modelId="{AFF12AA4-50AB-A649-AF8A-AFBE58771609}" type="pres">
      <dgm:prSet presAssocID="{A77FC3FC-A0AD-4246-BE51-AE9E6CEA7802}" presName="Name141" presStyleLbl="parChTrans1D3" presStyleIdx="1" presStyleCnt="9"/>
      <dgm:spPr/>
    </dgm:pt>
    <dgm:pt modelId="{ED07DA8E-87B4-5641-8A15-B4F5EB3CB55B}" type="pres">
      <dgm:prSet presAssocID="{B31DC1FB-CCFB-2941-983E-B69DBC0CB33F}" presName="text1" presStyleLbl="node1" presStyleIdx="3" presStyleCnt="13" custScaleX="299869" custRadScaleRad="128093" custRadScaleInc="12228">
        <dgm:presLayoutVars>
          <dgm:bulletEnabled val="1"/>
        </dgm:presLayoutVars>
      </dgm:prSet>
      <dgm:spPr/>
    </dgm:pt>
    <dgm:pt modelId="{70051860-ACF8-5E46-8956-73D281995822}" type="pres">
      <dgm:prSet presAssocID="{DA1DBE07-4AFA-5A4B-AE5F-CB32B549769A}" presName="Name141" presStyleLbl="parChTrans1D3" presStyleIdx="2" presStyleCnt="9"/>
      <dgm:spPr/>
    </dgm:pt>
    <dgm:pt modelId="{638E9950-6293-214C-AD9B-202FF25887E1}" type="pres">
      <dgm:prSet presAssocID="{04653FD5-E343-DB41-80C2-1387B50B8FD0}" presName="text1" presStyleLbl="node1" presStyleIdx="4" presStyleCnt="13" custRadScaleRad="148955" custRadScaleInc="22713">
        <dgm:presLayoutVars>
          <dgm:bulletEnabled val="1"/>
        </dgm:presLayoutVars>
      </dgm:prSet>
      <dgm:spPr/>
    </dgm:pt>
    <dgm:pt modelId="{0CBB859B-91FA-EA41-9342-465B183B1FC2}" type="pres">
      <dgm:prSet presAssocID="{2898A75C-5AEC-4848-9586-16F1F6985EDF}" presName="Name141" presStyleLbl="parChTrans1D3" presStyleIdx="3" presStyleCnt="9"/>
      <dgm:spPr/>
    </dgm:pt>
    <dgm:pt modelId="{C2B13A23-E184-6D41-AD12-A4C7EDD1BC31}" type="pres">
      <dgm:prSet presAssocID="{02C12E2A-DBB3-8445-896D-1188D6D29500}" presName="text1" presStyleLbl="node1" presStyleIdx="5" presStyleCnt="13">
        <dgm:presLayoutVars>
          <dgm:bulletEnabled val="1"/>
        </dgm:presLayoutVars>
      </dgm:prSet>
      <dgm:spPr/>
    </dgm:pt>
    <dgm:pt modelId="{9A50A888-EBBF-6040-9491-8A4B2855BBF8}" type="pres">
      <dgm:prSet presAssocID="{1916D0A9-9EC7-48E4-B6AF-7F3A32D9B99B}" presName="Name144" presStyleLbl="parChTrans1D2" presStyleIdx="0" presStyleCnt="3"/>
      <dgm:spPr/>
    </dgm:pt>
    <dgm:pt modelId="{F7731372-9F9C-B94F-A549-EFAFF7D3737A}" type="pres">
      <dgm:prSet presAssocID="{3CC4EB8B-B58C-415F-B3E9-0685466C2473}" presName="cycle_2" presStyleCnt="0"/>
      <dgm:spPr/>
    </dgm:pt>
    <dgm:pt modelId="{83B65A0A-0FCD-AD4F-86CB-E623D98BE574}" type="pres">
      <dgm:prSet presAssocID="{1DB59EDE-AC58-48DA-9601-73C197669BF3}" presName="childCenter2" presStyleLbl="node1" presStyleIdx="6" presStyleCnt="13" custScaleX="126798" custLinFactNeighborX="34766"/>
      <dgm:spPr/>
    </dgm:pt>
    <dgm:pt modelId="{D7554B97-1C61-D74F-820C-1E2A59C40EE0}" type="pres">
      <dgm:prSet presAssocID="{B3C97987-8FF0-FE4A-9E79-F0291DAE2D1C}" presName="Name218" presStyleLbl="parChTrans1D3" presStyleIdx="4" presStyleCnt="9"/>
      <dgm:spPr/>
    </dgm:pt>
    <dgm:pt modelId="{7C827807-4580-204F-AAFB-199878B70D07}" type="pres">
      <dgm:prSet presAssocID="{70AB2221-F5EB-114A-9458-B1C3A1828258}" presName="text2" presStyleLbl="node1" presStyleIdx="7" presStyleCnt="13" custScaleX="246432" custRadScaleRad="220251" custRadScaleInc="55074">
        <dgm:presLayoutVars>
          <dgm:bulletEnabled val="1"/>
        </dgm:presLayoutVars>
      </dgm:prSet>
      <dgm:spPr/>
    </dgm:pt>
    <dgm:pt modelId="{29537643-9CF8-1F4B-BE47-E84D2A6AB00D}" type="pres">
      <dgm:prSet presAssocID="{CB470B92-6215-934D-BAB0-D08E7E5179C5}" presName="Name218" presStyleLbl="parChTrans1D3" presStyleIdx="5" presStyleCnt="9"/>
      <dgm:spPr/>
    </dgm:pt>
    <dgm:pt modelId="{B584B015-F811-E645-910D-86A1C8EE96AC}" type="pres">
      <dgm:prSet presAssocID="{75F36F51-B82A-334C-A398-82E2001E4E9A}" presName="text2" presStyleLbl="node1" presStyleIdx="8" presStyleCnt="13" custRadScaleRad="174608" custRadScaleInc="-19793">
        <dgm:presLayoutVars>
          <dgm:bulletEnabled val="1"/>
        </dgm:presLayoutVars>
      </dgm:prSet>
      <dgm:spPr/>
    </dgm:pt>
    <dgm:pt modelId="{95314C03-6DC0-4C47-805E-EBF638D1BB58}" type="pres">
      <dgm:prSet presAssocID="{C38C4E4D-7E97-2743-B7E3-1272DE67A632}" presName="Name218" presStyleLbl="parChTrans1D3" presStyleIdx="6" presStyleCnt="9"/>
      <dgm:spPr/>
    </dgm:pt>
    <dgm:pt modelId="{A4D18E55-1347-DD40-B24E-33109F6A6A4C}" type="pres">
      <dgm:prSet presAssocID="{8668C827-8B2A-EA48-B77E-F72E1765DD03}" presName="text2" presStyleLbl="node1" presStyleIdx="9" presStyleCnt="13">
        <dgm:presLayoutVars>
          <dgm:bulletEnabled val="1"/>
        </dgm:presLayoutVars>
      </dgm:prSet>
      <dgm:spPr/>
    </dgm:pt>
    <dgm:pt modelId="{6FEEB3B1-03CF-1F4E-8E0F-E4C922216C1B}" type="pres">
      <dgm:prSet presAssocID="{616D9CBA-0DD4-4289-AB3A-049021B3938C}" presName="Name221" presStyleLbl="parChTrans1D2" presStyleIdx="1" presStyleCnt="3"/>
      <dgm:spPr/>
    </dgm:pt>
    <dgm:pt modelId="{4BFDEF43-D385-D94E-BD23-D9A32B2F5D9B}" type="pres">
      <dgm:prSet presAssocID="{3CC4EB8B-B58C-415F-B3E9-0685466C2473}" presName="cycle_3" presStyleCnt="0"/>
      <dgm:spPr/>
    </dgm:pt>
    <dgm:pt modelId="{95FF62BA-760E-2C49-9248-62F0F83FCF62}" type="pres">
      <dgm:prSet presAssocID="{8DFD949E-C15A-420F-B137-CB0A9955C485}" presName="childCenter3" presStyleLbl="node1" presStyleIdx="10" presStyleCnt="13" custScaleX="192732" custLinFactNeighborX="-34766" custLinFactNeighborY="4967"/>
      <dgm:spPr/>
    </dgm:pt>
    <dgm:pt modelId="{9EAB1E8E-36C1-5C4C-BD15-B78459915C5F}" type="pres">
      <dgm:prSet presAssocID="{447829A5-8425-664A-864C-022FF4BC09B2}" presName="Name285" presStyleLbl="parChTrans1D3" presStyleIdx="7" presStyleCnt="9"/>
      <dgm:spPr/>
    </dgm:pt>
    <dgm:pt modelId="{5F215CAD-7A73-C540-B130-CFDED5ADD16D}" type="pres">
      <dgm:prSet presAssocID="{25935547-B2E4-D34C-B4B7-6DEC31AF417D}" presName="text3" presStyleLbl="node1" presStyleIdx="11" presStyleCnt="13" custScaleX="236573" custRadScaleRad="282889" custRadScaleInc="72397">
        <dgm:presLayoutVars>
          <dgm:bulletEnabled val="1"/>
        </dgm:presLayoutVars>
      </dgm:prSet>
      <dgm:spPr/>
    </dgm:pt>
    <dgm:pt modelId="{E871D10A-1733-4446-B7FB-19D6E97A07A3}" type="pres">
      <dgm:prSet presAssocID="{9DFCA52F-7853-B74F-8F2C-4C6E5EA769DB}" presName="Name285" presStyleLbl="parChTrans1D3" presStyleIdx="8" presStyleCnt="9"/>
      <dgm:spPr/>
    </dgm:pt>
    <dgm:pt modelId="{F3B33D34-4F2F-6849-961C-FDA32A4C78D1}" type="pres">
      <dgm:prSet presAssocID="{95E9CE13-A161-5245-92D4-68BCF511C09F}" presName="text3" presStyleLbl="node1" presStyleIdx="12" presStyleCnt="13" custScaleX="274586" custRadScaleRad="244660" custRadScaleInc="-4453">
        <dgm:presLayoutVars>
          <dgm:bulletEnabled val="1"/>
        </dgm:presLayoutVars>
      </dgm:prSet>
      <dgm:spPr/>
    </dgm:pt>
    <dgm:pt modelId="{24075D0D-F83D-C840-845E-4BC75FB42D81}" type="pres">
      <dgm:prSet presAssocID="{AB02C815-B44E-4901-B15D-A9D3BBA537EC}" presName="Name288" presStyleLbl="parChTrans1D2" presStyleIdx="2" presStyleCnt="3"/>
      <dgm:spPr/>
    </dgm:pt>
  </dgm:ptLst>
  <dgm:cxnLst>
    <dgm:cxn modelId="{BCC83D05-6E60-0E4B-8CBB-8DCD4ECC3900}" type="presOf" srcId="{8668C827-8B2A-EA48-B77E-F72E1765DD03}" destId="{A4D18E55-1347-DD40-B24E-33109F6A6A4C}" srcOrd="0" destOrd="0" presId="urn:microsoft.com/office/officeart/2008/layout/RadialCluster"/>
    <dgm:cxn modelId="{931C3D0D-A0EF-2C4E-AAFD-8EE4F0BB9293}" type="presOf" srcId="{AB02C815-B44E-4901-B15D-A9D3BBA537EC}" destId="{24075D0D-F83D-C840-845E-4BC75FB42D81}" srcOrd="0" destOrd="0" presId="urn:microsoft.com/office/officeart/2008/layout/RadialCluster"/>
    <dgm:cxn modelId="{3ACCF317-0F67-9F42-BE88-9C03000F6EAC}" type="presOf" srcId="{B3C97987-8FF0-FE4A-9E79-F0291DAE2D1C}" destId="{D7554B97-1C61-D74F-820C-1E2A59C40EE0}" srcOrd="0" destOrd="0" presId="urn:microsoft.com/office/officeart/2008/layout/RadialCluster"/>
    <dgm:cxn modelId="{4FF96019-127D-457C-9ED1-7B173BC4E643}" srcId="{3CC4EB8B-B58C-415F-B3E9-0685466C2473}" destId="{8DFD949E-C15A-420F-B137-CB0A9955C485}" srcOrd="2" destOrd="0" parTransId="{AB02C815-B44E-4901-B15D-A9D3BBA537EC}" sibTransId="{C2212986-EB29-4436-96C7-1C1845AFC5FF}"/>
    <dgm:cxn modelId="{7276F020-47CC-D04E-8FB7-EBC9539D18B3}" type="presOf" srcId="{DA1DBE07-4AFA-5A4B-AE5F-CB32B549769A}" destId="{70051860-ACF8-5E46-8956-73D281995822}" srcOrd="0" destOrd="0" presId="urn:microsoft.com/office/officeart/2008/layout/RadialCluster"/>
    <dgm:cxn modelId="{498DF320-221F-7243-9117-24F7E0115B58}" type="presOf" srcId="{02C12E2A-DBB3-8445-896D-1188D6D29500}" destId="{C2B13A23-E184-6D41-AD12-A4C7EDD1BC31}" srcOrd="0" destOrd="0" presId="urn:microsoft.com/office/officeart/2008/layout/RadialCluster"/>
    <dgm:cxn modelId="{FC2DF727-DA27-4492-A384-3619D78BFB42}" srcId="{3CC4EB8B-B58C-415F-B3E9-0685466C2473}" destId="{1DB59EDE-AC58-48DA-9601-73C197669BF3}" srcOrd="1" destOrd="0" parTransId="{616D9CBA-0DD4-4289-AB3A-049021B3938C}" sibTransId="{E6EDAEDC-9562-4FF1-97CD-1B30156029F3}"/>
    <dgm:cxn modelId="{B8111A34-1C20-4FAF-AB85-74B19403B8A7}" type="presOf" srcId="{DB195D95-3B0B-48F4-9BE8-BB7DF4CC32AD}" destId="{A61D05CD-0C39-4946-BFDB-1AFC006D8271}" srcOrd="0" destOrd="0" presId="urn:microsoft.com/office/officeart/2008/layout/RadialCluster"/>
    <dgm:cxn modelId="{6A162E35-09D8-8845-BF50-ACE9B7CD3AB7}" srcId="{8DFD949E-C15A-420F-B137-CB0A9955C485}" destId="{25935547-B2E4-D34C-B4B7-6DEC31AF417D}" srcOrd="0" destOrd="0" parTransId="{447829A5-8425-664A-864C-022FF4BC09B2}" sibTransId="{C0DCD535-3F52-594E-9803-F2EE90FA7950}"/>
    <dgm:cxn modelId="{EE1E8B35-1789-B547-B636-2B9253605DF2}" srcId="{1DB59EDE-AC58-48DA-9601-73C197669BF3}" destId="{75F36F51-B82A-334C-A398-82E2001E4E9A}" srcOrd="1" destOrd="0" parTransId="{CB470B92-6215-934D-BAB0-D08E7E5179C5}" sibTransId="{DB13CAAD-499F-B741-948F-6ACB28D203E1}"/>
    <dgm:cxn modelId="{034DA93A-A24E-A04D-9610-A2640F5C68AF}" type="presOf" srcId="{C38C4E4D-7E97-2743-B7E3-1272DE67A632}" destId="{95314C03-6DC0-4C47-805E-EBF638D1BB58}" srcOrd="0" destOrd="0" presId="urn:microsoft.com/office/officeart/2008/layout/RadialCluster"/>
    <dgm:cxn modelId="{56E4225B-F22D-CD46-8ECD-D19C46C8D7DF}" srcId="{1DB59EDE-AC58-48DA-9601-73C197669BF3}" destId="{70AB2221-F5EB-114A-9458-B1C3A1828258}" srcOrd="0" destOrd="0" parTransId="{B3C97987-8FF0-FE4A-9E79-F0291DAE2D1C}" sibTransId="{461E0F44-4F53-B04E-886C-736087B6BCA6}"/>
    <dgm:cxn modelId="{08D04A5C-7515-8A4E-82A3-42288D65F54C}" type="presOf" srcId="{CB470B92-6215-934D-BAB0-D08E7E5179C5}" destId="{29537643-9CF8-1F4B-BE47-E84D2A6AB00D}" srcOrd="0" destOrd="0" presId="urn:microsoft.com/office/officeart/2008/layout/RadialCluster"/>
    <dgm:cxn modelId="{02C87A66-13FD-114E-997B-8D434B8710FF}" type="presOf" srcId="{B31DC1FB-CCFB-2941-983E-B69DBC0CB33F}" destId="{ED07DA8E-87B4-5641-8A15-B4F5EB3CB55B}" srcOrd="0" destOrd="0" presId="urn:microsoft.com/office/officeart/2008/layout/RadialCluster"/>
    <dgm:cxn modelId="{6E88B168-4483-B040-ABAA-065F611FA9B7}" type="presOf" srcId="{3CC4EB8B-B58C-415F-B3E9-0685466C2473}" destId="{7AAD1397-1B09-934E-BC85-0FD08A3B67F9}" srcOrd="0" destOrd="0" presId="urn:microsoft.com/office/officeart/2008/layout/RadialCluster"/>
    <dgm:cxn modelId="{BCC90451-990C-2947-B192-F0200600933B}" type="presOf" srcId="{80795EDF-58AF-7445-819E-7D6D7818BE1B}" destId="{227E0EAA-BB6A-F34A-B1DF-112C40427A23}" srcOrd="0" destOrd="0" presId="urn:microsoft.com/office/officeart/2008/layout/RadialCluster"/>
    <dgm:cxn modelId="{59ACB553-9C3B-C648-8543-C126FD671731}" type="presOf" srcId="{A77FC3FC-A0AD-4246-BE51-AE9E6CEA7802}" destId="{AFF12AA4-50AB-A649-AF8A-AFBE58771609}" srcOrd="0" destOrd="0" presId="urn:microsoft.com/office/officeart/2008/layout/RadialCluster"/>
    <dgm:cxn modelId="{43FA6B76-2088-44E1-B911-F6D088555E6D}" srcId="{3CC4EB8B-B58C-415F-B3E9-0685466C2473}" destId="{4885874D-6D4B-45E5-8E5E-B31AFFB65E28}" srcOrd="0" destOrd="0" parTransId="{1916D0A9-9EC7-48E4-B6AF-7F3A32D9B99B}" sibTransId="{2314A39F-9095-4FA6-B7F0-911656E20F22}"/>
    <dgm:cxn modelId="{B640D077-691C-F747-8EAC-B88D8A1D1096}" type="presOf" srcId="{1DB59EDE-AC58-48DA-9601-73C197669BF3}" destId="{83B65A0A-0FCD-AD4F-86CB-E623D98BE574}" srcOrd="0" destOrd="0" presId="urn:microsoft.com/office/officeart/2008/layout/RadialCluster"/>
    <dgm:cxn modelId="{A343C15A-1ACA-B34E-8479-DB980BB94BE8}" type="presOf" srcId="{25935547-B2E4-D34C-B4B7-6DEC31AF417D}" destId="{5F215CAD-7A73-C540-B130-CFDED5ADD16D}" srcOrd="0" destOrd="0" presId="urn:microsoft.com/office/officeart/2008/layout/RadialCluster"/>
    <dgm:cxn modelId="{89A7E984-0CFB-4242-819B-4FF936E1D59E}" srcId="{DB195D95-3B0B-48F4-9BE8-BB7DF4CC32AD}" destId="{3CC4EB8B-B58C-415F-B3E9-0685466C2473}" srcOrd="0" destOrd="0" parTransId="{2287FD2B-2EFE-452D-BC1D-C441B37B0FDA}" sibTransId="{0F64DEFB-23F7-48C1-866D-C56AFA08EBBA}"/>
    <dgm:cxn modelId="{2DF1B587-4F21-494A-9BCC-D16A0E4E1C0D}" type="presOf" srcId="{04653FD5-E343-DB41-80C2-1387B50B8FD0}" destId="{638E9950-6293-214C-AD9B-202FF25887E1}" srcOrd="0" destOrd="0" presId="urn:microsoft.com/office/officeart/2008/layout/RadialCluster"/>
    <dgm:cxn modelId="{C7C04788-6284-ED4B-A3F6-D8B683DAB21E}" type="presOf" srcId="{95E9CE13-A161-5245-92D4-68BCF511C09F}" destId="{F3B33D34-4F2F-6849-961C-FDA32A4C78D1}" srcOrd="0" destOrd="0" presId="urn:microsoft.com/office/officeart/2008/layout/RadialCluster"/>
    <dgm:cxn modelId="{16016489-123C-0D4E-8762-715CC11275D3}" srcId="{1DB59EDE-AC58-48DA-9601-73C197669BF3}" destId="{8668C827-8B2A-EA48-B77E-F72E1765DD03}" srcOrd="2" destOrd="0" parTransId="{C38C4E4D-7E97-2743-B7E3-1272DE67A632}" sibTransId="{72F30776-E439-014B-AD99-82DF1CEB044D}"/>
    <dgm:cxn modelId="{9F244C90-61B8-194B-8CAD-44F20422A3D6}" srcId="{4885874D-6D4B-45E5-8E5E-B31AFFB65E28}" destId="{02C12E2A-DBB3-8445-896D-1188D6D29500}" srcOrd="3" destOrd="0" parTransId="{2898A75C-5AEC-4848-9586-16F1F6985EDF}" sibTransId="{836FE06E-2E51-C941-9810-8A66E97BE520}"/>
    <dgm:cxn modelId="{A6644096-7984-0544-AB62-144D36CEE969}" srcId="{4885874D-6D4B-45E5-8E5E-B31AFFB65E28}" destId="{04653FD5-E343-DB41-80C2-1387B50B8FD0}" srcOrd="2" destOrd="0" parTransId="{DA1DBE07-4AFA-5A4B-AE5F-CB32B549769A}" sibTransId="{45241BBC-3F22-C643-8832-0443633DFC3C}"/>
    <dgm:cxn modelId="{391EB5AD-ED8A-E147-B90A-46719E23E71D}" type="presOf" srcId="{9DFCA52F-7853-B74F-8F2C-4C6E5EA769DB}" destId="{E871D10A-1733-4446-B7FB-19D6E97A07A3}" srcOrd="0" destOrd="0" presId="urn:microsoft.com/office/officeart/2008/layout/RadialCluster"/>
    <dgm:cxn modelId="{B9083DAF-B86D-824E-975F-6C05149B7F01}" type="presOf" srcId="{1916D0A9-9EC7-48E4-B6AF-7F3A32D9B99B}" destId="{9A50A888-EBBF-6040-9491-8A4B2855BBF8}" srcOrd="0" destOrd="0" presId="urn:microsoft.com/office/officeart/2008/layout/RadialCluster"/>
    <dgm:cxn modelId="{2A5EE8B3-89EE-AD4A-A7C7-1DF3D01D6325}" srcId="{4885874D-6D4B-45E5-8E5E-B31AFFB65E28}" destId="{B31DC1FB-CCFB-2941-983E-B69DBC0CB33F}" srcOrd="1" destOrd="0" parTransId="{A77FC3FC-A0AD-4246-BE51-AE9E6CEA7802}" sibTransId="{45EE535F-9479-FF49-BA06-AEA18D027424}"/>
    <dgm:cxn modelId="{434892BA-9A48-EE40-9F23-4073C8FB0F8D}" type="presOf" srcId="{4885874D-6D4B-45E5-8E5E-B31AFFB65E28}" destId="{8855B6E3-C802-0C41-9A99-8D225C92B0E7}" srcOrd="0" destOrd="0" presId="urn:microsoft.com/office/officeart/2008/layout/RadialCluster"/>
    <dgm:cxn modelId="{F31FCDC0-BE70-A94F-A1B9-342C2698D213}" type="presOf" srcId="{447829A5-8425-664A-864C-022FF4BC09B2}" destId="{9EAB1E8E-36C1-5C4C-BD15-B78459915C5F}" srcOrd="0" destOrd="0" presId="urn:microsoft.com/office/officeart/2008/layout/RadialCluster"/>
    <dgm:cxn modelId="{F1F1E3CA-140C-6949-9938-768C6C16977A}" srcId="{4885874D-6D4B-45E5-8E5E-B31AFFB65E28}" destId="{3DDE3C51-9629-8448-B03B-4747D9837E44}" srcOrd="0" destOrd="0" parTransId="{80795EDF-58AF-7445-819E-7D6D7818BE1B}" sibTransId="{18428289-4907-0B47-BAB4-C6086259A794}"/>
    <dgm:cxn modelId="{EB9644CB-82DF-5042-A8B2-E3C90119D464}" type="presOf" srcId="{3DDE3C51-9629-8448-B03B-4747D9837E44}" destId="{D3580795-D9C9-2A49-9DEA-2AB034E637CE}" srcOrd="0" destOrd="0" presId="urn:microsoft.com/office/officeart/2008/layout/RadialCluster"/>
    <dgm:cxn modelId="{AD3CDCD8-0749-A64B-9685-91FDB181FD70}" srcId="{8DFD949E-C15A-420F-B137-CB0A9955C485}" destId="{95E9CE13-A161-5245-92D4-68BCF511C09F}" srcOrd="1" destOrd="0" parTransId="{9DFCA52F-7853-B74F-8F2C-4C6E5EA769DB}" sibTransId="{2ECF876F-7777-A940-9805-D1247B519CFC}"/>
    <dgm:cxn modelId="{8D44CFE0-B760-C446-B1F7-130D9F633EE7}" type="presOf" srcId="{616D9CBA-0DD4-4289-AB3A-049021B3938C}" destId="{6FEEB3B1-03CF-1F4E-8E0F-E4C922216C1B}" srcOrd="0" destOrd="0" presId="urn:microsoft.com/office/officeart/2008/layout/RadialCluster"/>
    <dgm:cxn modelId="{1A6C95E6-8006-CF49-91F8-5F39AE7D0EEF}" type="presOf" srcId="{70AB2221-F5EB-114A-9458-B1C3A1828258}" destId="{7C827807-4580-204F-AAFB-199878B70D07}" srcOrd="0" destOrd="0" presId="urn:microsoft.com/office/officeart/2008/layout/RadialCluster"/>
    <dgm:cxn modelId="{98B8E7E7-DB10-7D41-A074-985EB875F91D}" type="presOf" srcId="{2898A75C-5AEC-4848-9586-16F1F6985EDF}" destId="{0CBB859B-91FA-EA41-9342-465B183B1FC2}" srcOrd="0" destOrd="0" presId="urn:microsoft.com/office/officeart/2008/layout/RadialCluster"/>
    <dgm:cxn modelId="{A575EFF1-485D-6444-85A9-0D286C5E6A99}" type="presOf" srcId="{8DFD949E-C15A-420F-B137-CB0A9955C485}" destId="{95FF62BA-760E-2C49-9248-62F0F83FCF62}" srcOrd="0" destOrd="0" presId="urn:microsoft.com/office/officeart/2008/layout/RadialCluster"/>
    <dgm:cxn modelId="{ADE1F7FA-C660-3E4A-B704-BA8F82144AE2}" type="presOf" srcId="{75F36F51-B82A-334C-A398-82E2001E4E9A}" destId="{B584B015-F811-E645-910D-86A1C8EE96AC}" srcOrd="0" destOrd="0" presId="urn:microsoft.com/office/officeart/2008/layout/RadialCluster"/>
    <dgm:cxn modelId="{33B6BF4B-F66C-5146-8E83-33F4741F5340}" type="presParOf" srcId="{A61D05CD-0C39-4946-BFDB-1AFC006D8271}" destId="{7AAD1397-1B09-934E-BC85-0FD08A3B67F9}" srcOrd="0" destOrd="0" presId="urn:microsoft.com/office/officeart/2008/layout/RadialCluster"/>
    <dgm:cxn modelId="{E7EE4E17-C80A-E44D-ACC6-A258998FA49E}" type="presParOf" srcId="{A61D05CD-0C39-4946-BFDB-1AFC006D8271}" destId="{49B92CEB-86C6-EF46-BCF8-5AC7818A9F2E}" srcOrd="1" destOrd="0" presId="urn:microsoft.com/office/officeart/2008/layout/RadialCluster"/>
    <dgm:cxn modelId="{7F568866-D7E1-6B44-8D9D-AB9B561BF117}" type="presParOf" srcId="{49B92CEB-86C6-EF46-BCF8-5AC7818A9F2E}" destId="{8855B6E3-C802-0C41-9A99-8D225C92B0E7}" srcOrd="0" destOrd="0" presId="urn:microsoft.com/office/officeart/2008/layout/RadialCluster"/>
    <dgm:cxn modelId="{A6535378-6EB6-B24A-AC2E-43486CBF650F}" type="presParOf" srcId="{49B92CEB-86C6-EF46-BCF8-5AC7818A9F2E}" destId="{227E0EAA-BB6A-F34A-B1DF-112C40427A23}" srcOrd="1" destOrd="0" presId="urn:microsoft.com/office/officeart/2008/layout/RadialCluster"/>
    <dgm:cxn modelId="{2764CB2F-5431-E04D-B3AF-8235D9F35C3B}" type="presParOf" srcId="{49B92CEB-86C6-EF46-BCF8-5AC7818A9F2E}" destId="{D3580795-D9C9-2A49-9DEA-2AB034E637CE}" srcOrd="2" destOrd="0" presId="urn:microsoft.com/office/officeart/2008/layout/RadialCluster"/>
    <dgm:cxn modelId="{29855113-8390-4942-A90B-240CC169D522}" type="presParOf" srcId="{49B92CEB-86C6-EF46-BCF8-5AC7818A9F2E}" destId="{AFF12AA4-50AB-A649-AF8A-AFBE58771609}" srcOrd="3" destOrd="0" presId="urn:microsoft.com/office/officeart/2008/layout/RadialCluster"/>
    <dgm:cxn modelId="{20310765-BECC-9648-8EC3-ABEFC6ACF79B}" type="presParOf" srcId="{49B92CEB-86C6-EF46-BCF8-5AC7818A9F2E}" destId="{ED07DA8E-87B4-5641-8A15-B4F5EB3CB55B}" srcOrd="4" destOrd="0" presId="urn:microsoft.com/office/officeart/2008/layout/RadialCluster"/>
    <dgm:cxn modelId="{1000E409-6502-7341-960B-9873F64572A3}" type="presParOf" srcId="{49B92CEB-86C6-EF46-BCF8-5AC7818A9F2E}" destId="{70051860-ACF8-5E46-8956-73D281995822}" srcOrd="5" destOrd="0" presId="urn:microsoft.com/office/officeart/2008/layout/RadialCluster"/>
    <dgm:cxn modelId="{8B33B6AE-778E-FB4D-A6FB-8D1D7B063923}" type="presParOf" srcId="{49B92CEB-86C6-EF46-BCF8-5AC7818A9F2E}" destId="{638E9950-6293-214C-AD9B-202FF25887E1}" srcOrd="6" destOrd="0" presId="urn:microsoft.com/office/officeart/2008/layout/RadialCluster"/>
    <dgm:cxn modelId="{0AABF2D9-2044-834F-94AE-FB55D559B3DB}" type="presParOf" srcId="{49B92CEB-86C6-EF46-BCF8-5AC7818A9F2E}" destId="{0CBB859B-91FA-EA41-9342-465B183B1FC2}" srcOrd="7" destOrd="0" presId="urn:microsoft.com/office/officeart/2008/layout/RadialCluster"/>
    <dgm:cxn modelId="{651EC476-E235-A248-A285-A463D82F34D4}" type="presParOf" srcId="{49B92CEB-86C6-EF46-BCF8-5AC7818A9F2E}" destId="{C2B13A23-E184-6D41-AD12-A4C7EDD1BC31}" srcOrd="8" destOrd="0" presId="urn:microsoft.com/office/officeart/2008/layout/RadialCluster"/>
    <dgm:cxn modelId="{8FB25972-0DD7-7447-AE21-40F36ED7B787}" type="presParOf" srcId="{A61D05CD-0C39-4946-BFDB-1AFC006D8271}" destId="{9A50A888-EBBF-6040-9491-8A4B2855BBF8}" srcOrd="2" destOrd="0" presId="urn:microsoft.com/office/officeart/2008/layout/RadialCluster"/>
    <dgm:cxn modelId="{097A99D6-B705-BA40-BD84-EE65EB328456}" type="presParOf" srcId="{A61D05CD-0C39-4946-BFDB-1AFC006D8271}" destId="{F7731372-9F9C-B94F-A549-EFAFF7D3737A}" srcOrd="3" destOrd="0" presId="urn:microsoft.com/office/officeart/2008/layout/RadialCluster"/>
    <dgm:cxn modelId="{54E7BC39-B019-944B-93FC-022FE5732B46}" type="presParOf" srcId="{F7731372-9F9C-B94F-A549-EFAFF7D3737A}" destId="{83B65A0A-0FCD-AD4F-86CB-E623D98BE574}" srcOrd="0" destOrd="0" presId="urn:microsoft.com/office/officeart/2008/layout/RadialCluster"/>
    <dgm:cxn modelId="{4EF11705-CD09-0544-9649-AD891A44E313}" type="presParOf" srcId="{F7731372-9F9C-B94F-A549-EFAFF7D3737A}" destId="{D7554B97-1C61-D74F-820C-1E2A59C40EE0}" srcOrd="1" destOrd="0" presId="urn:microsoft.com/office/officeart/2008/layout/RadialCluster"/>
    <dgm:cxn modelId="{0F64A906-BCD3-EF4A-B7A1-2ACCE186F8B1}" type="presParOf" srcId="{F7731372-9F9C-B94F-A549-EFAFF7D3737A}" destId="{7C827807-4580-204F-AAFB-199878B70D07}" srcOrd="2" destOrd="0" presId="urn:microsoft.com/office/officeart/2008/layout/RadialCluster"/>
    <dgm:cxn modelId="{C5A0B66E-BF44-7942-BCB6-D64F1BF86FB8}" type="presParOf" srcId="{F7731372-9F9C-B94F-A549-EFAFF7D3737A}" destId="{29537643-9CF8-1F4B-BE47-E84D2A6AB00D}" srcOrd="3" destOrd="0" presId="urn:microsoft.com/office/officeart/2008/layout/RadialCluster"/>
    <dgm:cxn modelId="{F0D91C22-B389-234D-B6C2-3792A2245466}" type="presParOf" srcId="{F7731372-9F9C-B94F-A549-EFAFF7D3737A}" destId="{B584B015-F811-E645-910D-86A1C8EE96AC}" srcOrd="4" destOrd="0" presId="urn:microsoft.com/office/officeart/2008/layout/RadialCluster"/>
    <dgm:cxn modelId="{61F533F7-B8D1-394D-9BAB-2BDD523E2FDD}" type="presParOf" srcId="{F7731372-9F9C-B94F-A549-EFAFF7D3737A}" destId="{95314C03-6DC0-4C47-805E-EBF638D1BB58}" srcOrd="5" destOrd="0" presId="urn:microsoft.com/office/officeart/2008/layout/RadialCluster"/>
    <dgm:cxn modelId="{503E6A53-ADE1-294F-A94C-9EF63EB30650}" type="presParOf" srcId="{F7731372-9F9C-B94F-A549-EFAFF7D3737A}" destId="{A4D18E55-1347-DD40-B24E-33109F6A6A4C}" srcOrd="6" destOrd="0" presId="urn:microsoft.com/office/officeart/2008/layout/RadialCluster"/>
    <dgm:cxn modelId="{025F88D8-E54B-E14E-B23F-B2495D95C508}" type="presParOf" srcId="{A61D05CD-0C39-4946-BFDB-1AFC006D8271}" destId="{6FEEB3B1-03CF-1F4E-8E0F-E4C922216C1B}" srcOrd="4" destOrd="0" presId="urn:microsoft.com/office/officeart/2008/layout/RadialCluster"/>
    <dgm:cxn modelId="{C8C138AC-DDEF-D942-B464-6FF52B998AF3}" type="presParOf" srcId="{A61D05CD-0C39-4946-BFDB-1AFC006D8271}" destId="{4BFDEF43-D385-D94E-BD23-D9A32B2F5D9B}" srcOrd="5" destOrd="0" presId="urn:microsoft.com/office/officeart/2008/layout/RadialCluster"/>
    <dgm:cxn modelId="{04F1985C-0E00-D648-B7AB-F744D28894AC}" type="presParOf" srcId="{4BFDEF43-D385-D94E-BD23-D9A32B2F5D9B}" destId="{95FF62BA-760E-2C49-9248-62F0F83FCF62}" srcOrd="0" destOrd="0" presId="urn:microsoft.com/office/officeart/2008/layout/RadialCluster"/>
    <dgm:cxn modelId="{E7C631AB-ADBE-5646-A1A9-25907FBEBE23}" type="presParOf" srcId="{4BFDEF43-D385-D94E-BD23-D9A32B2F5D9B}" destId="{9EAB1E8E-36C1-5C4C-BD15-B78459915C5F}" srcOrd="1" destOrd="0" presId="urn:microsoft.com/office/officeart/2008/layout/RadialCluster"/>
    <dgm:cxn modelId="{B5016E5A-5AB9-FF48-B611-B1E4971D6C4B}" type="presParOf" srcId="{4BFDEF43-D385-D94E-BD23-D9A32B2F5D9B}" destId="{5F215CAD-7A73-C540-B130-CFDED5ADD16D}" srcOrd="2" destOrd="0" presId="urn:microsoft.com/office/officeart/2008/layout/RadialCluster"/>
    <dgm:cxn modelId="{DEC48108-2ABB-3E4F-A0E3-8A7358303F80}" type="presParOf" srcId="{4BFDEF43-D385-D94E-BD23-D9A32B2F5D9B}" destId="{E871D10A-1733-4446-B7FB-19D6E97A07A3}" srcOrd="3" destOrd="0" presId="urn:microsoft.com/office/officeart/2008/layout/RadialCluster"/>
    <dgm:cxn modelId="{B08838D5-160C-D44E-AFB5-2A6FA6DD07D4}" type="presParOf" srcId="{4BFDEF43-D385-D94E-BD23-D9A32B2F5D9B}" destId="{F3B33D34-4F2F-6849-961C-FDA32A4C78D1}" srcOrd="4" destOrd="0" presId="urn:microsoft.com/office/officeart/2008/layout/RadialCluster"/>
    <dgm:cxn modelId="{96364C80-A8AF-1543-98BB-CE6AAECD7020}" type="presParOf" srcId="{A61D05CD-0C39-4946-BFDB-1AFC006D8271}" destId="{24075D0D-F83D-C840-845E-4BC75FB42D81}"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9BDD3-DACB-4171-869E-26081A071757}">
      <dsp:nvSpPr>
        <dsp:cNvPr id="0" name=""/>
        <dsp:cNvSpPr/>
      </dsp:nvSpPr>
      <dsp:spPr>
        <a:xfrm>
          <a:off x="2993180" y="1949629"/>
          <a:ext cx="1390334" cy="139033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Computer</a:t>
          </a:r>
          <a:br>
            <a:rPr lang="en-US" sz="1400" kern="1200" dirty="0">
              <a:solidFill>
                <a:schemeClr val="tx1"/>
              </a:solidFill>
            </a:rPr>
          </a:br>
          <a:r>
            <a:rPr lang="en-US" sz="1400" kern="1200" dirty="0">
              <a:solidFill>
                <a:schemeClr val="tx1"/>
              </a:solidFill>
            </a:rPr>
            <a:t>Technology</a:t>
          </a:r>
        </a:p>
      </dsp:txBody>
      <dsp:txXfrm>
        <a:off x="3196790" y="2153239"/>
        <a:ext cx="983114" cy="983114"/>
      </dsp:txXfrm>
    </dsp:sp>
    <dsp:sp modelId="{37F2D05D-E2B5-453D-BB5D-CE4835E2C83A}">
      <dsp:nvSpPr>
        <dsp:cNvPr id="0" name=""/>
        <dsp:cNvSpPr/>
      </dsp:nvSpPr>
      <dsp:spPr>
        <a:xfrm rot="5400000" flipV="1">
          <a:off x="3540896" y="1443409"/>
          <a:ext cx="294902" cy="47271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585132" y="1493717"/>
        <a:ext cx="206431" cy="283627"/>
      </dsp:txXfrm>
    </dsp:sp>
    <dsp:sp modelId="{A5591826-7158-4C42-9A81-B126BD6C3C58}">
      <dsp:nvSpPr>
        <dsp:cNvPr id="0" name=""/>
        <dsp:cNvSpPr/>
      </dsp:nvSpPr>
      <dsp:spPr>
        <a:xfrm>
          <a:off x="2788586" y="2876"/>
          <a:ext cx="1799523" cy="13903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Storing passwords and secure information</a:t>
          </a:r>
        </a:p>
      </dsp:txBody>
      <dsp:txXfrm>
        <a:off x="3052120" y="206486"/>
        <a:ext cx="1272455" cy="983114"/>
      </dsp:txXfrm>
    </dsp:sp>
    <dsp:sp modelId="{723D7DF5-BE33-404E-ABE9-40F1696E19B7}">
      <dsp:nvSpPr>
        <dsp:cNvPr id="0" name=""/>
        <dsp:cNvSpPr/>
      </dsp:nvSpPr>
      <dsp:spPr>
        <a:xfrm rot="9335060">
          <a:off x="4423973" y="2136744"/>
          <a:ext cx="201135" cy="472713"/>
        </a:xfrm>
        <a:prstGeom prst="righ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481615" y="2218816"/>
        <a:ext cx="140795" cy="283627"/>
      </dsp:txXfrm>
    </dsp:sp>
    <dsp:sp modelId="{EBFB3DFA-2928-452F-B564-AE1B3F30FA1B}">
      <dsp:nvSpPr>
        <dsp:cNvPr id="0" name=""/>
        <dsp:cNvSpPr/>
      </dsp:nvSpPr>
      <dsp:spPr>
        <a:xfrm>
          <a:off x="4640059" y="1348049"/>
          <a:ext cx="1799523" cy="1390334"/>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Microphone security</a:t>
          </a:r>
        </a:p>
      </dsp:txBody>
      <dsp:txXfrm>
        <a:off x="4903593" y="1551659"/>
        <a:ext cx="1272455" cy="983114"/>
      </dsp:txXfrm>
    </dsp:sp>
    <dsp:sp modelId="{75D651F7-B4BE-4D20-B924-20C6FB6C1ED7}">
      <dsp:nvSpPr>
        <dsp:cNvPr id="0" name=""/>
        <dsp:cNvSpPr/>
      </dsp:nvSpPr>
      <dsp:spPr>
        <a:xfrm rot="13952465">
          <a:off x="4107040" y="3167928"/>
          <a:ext cx="266214" cy="472713"/>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171258" y="3294169"/>
        <a:ext cx="186350" cy="283627"/>
      </dsp:txXfrm>
    </dsp:sp>
    <dsp:sp modelId="{2C706E64-F24B-4A8E-B08A-5324FF360BFB}">
      <dsp:nvSpPr>
        <dsp:cNvPr id="0" name=""/>
        <dsp:cNvSpPr/>
      </dsp:nvSpPr>
      <dsp:spPr>
        <a:xfrm>
          <a:off x="3932859" y="3524586"/>
          <a:ext cx="1799523" cy="1390334"/>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Webcam security</a:t>
          </a:r>
        </a:p>
      </dsp:txBody>
      <dsp:txXfrm>
        <a:off x="4196393" y="3728196"/>
        <a:ext cx="1272455" cy="983114"/>
      </dsp:txXfrm>
    </dsp:sp>
    <dsp:sp modelId="{53CDE61E-CB83-47E3-8A47-FC1CFA05CEB5}">
      <dsp:nvSpPr>
        <dsp:cNvPr id="0" name=""/>
        <dsp:cNvSpPr/>
      </dsp:nvSpPr>
      <dsp:spPr>
        <a:xfrm rot="18671085">
          <a:off x="3003440" y="3167928"/>
          <a:ext cx="266214" cy="472713"/>
        </a:xfrm>
        <a:prstGeom prst="righ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017077" y="3292523"/>
        <a:ext cx="186350" cy="283627"/>
      </dsp:txXfrm>
    </dsp:sp>
    <dsp:sp modelId="{240E405F-7516-41DE-8613-DF730C13B70D}">
      <dsp:nvSpPr>
        <dsp:cNvPr id="0" name=""/>
        <dsp:cNvSpPr/>
      </dsp:nvSpPr>
      <dsp:spPr>
        <a:xfrm>
          <a:off x="1644313" y="3524586"/>
          <a:ext cx="1799523" cy="1390334"/>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Produced sustainably</a:t>
          </a:r>
        </a:p>
      </dsp:txBody>
      <dsp:txXfrm>
        <a:off x="1907847" y="3728196"/>
        <a:ext cx="1272455" cy="983114"/>
      </dsp:txXfrm>
    </dsp:sp>
    <dsp:sp modelId="{4CB60326-9629-47E8-96F1-89765D7B86B9}">
      <dsp:nvSpPr>
        <dsp:cNvPr id="0" name=""/>
        <dsp:cNvSpPr/>
      </dsp:nvSpPr>
      <dsp:spPr>
        <a:xfrm rot="1438561">
          <a:off x="2751587" y="2136744"/>
          <a:ext cx="201135" cy="472713"/>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754190" y="2219027"/>
        <a:ext cx="140795" cy="283627"/>
      </dsp:txXfrm>
    </dsp:sp>
    <dsp:sp modelId="{284D923B-3797-4B07-86E0-EDDE577FD79E}">
      <dsp:nvSpPr>
        <dsp:cNvPr id="0" name=""/>
        <dsp:cNvSpPr/>
      </dsp:nvSpPr>
      <dsp:spPr>
        <a:xfrm>
          <a:off x="937113" y="1348049"/>
          <a:ext cx="1799523" cy="1390334"/>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Computer doesn’t blow up when opening chrome</a:t>
          </a:r>
        </a:p>
      </dsp:txBody>
      <dsp:txXfrm>
        <a:off x="1200647" y="1551659"/>
        <a:ext cx="1272455" cy="983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75D0D-F83D-C840-845E-4BC75FB42D81}">
      <dsp:nvSpPr>
        <dsp:cNvPr id="0" name=""/>
        <dsp:cNvSpPr/>
      </dsp:nvSpPr>
      <dsp:spPr>
        <a:xfrm rot="8656700">
          <a:off x="3962958" y="2771839"/>
          <a:ext cx="197139" cy="0"/>
        </a:xfrm>
        <a:custGeom>
          <a:avLst/>
          <a:gdLst/>
          <a:ahLst/>
          <a:cxnLst/>
          <a:rect l="0" t="0" r="0" b="0"/>
          <a:pathLst>
            <a:path>
              <a:moveTo>
                <a:pt x="0" y="0"/>
              </a:moveTo>
              <a:lnTo>
                <a:pt x="197139"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EB3B1-03CF-1F4E-8E0F-E4C922216C1B}">
      <dsp:nvSpPr>
        <dsp:cNvPr id="0" name=""/>
        <dsp:cNvSpPr/>
      </dsp:nvSpPr>
      <dsp:spPr>
        <a:xfrm rot="1591208">
          <a:off x="5018342" y="2815248"/>
          <a:ext cx="908009" cy="0"/>
        </a:xfrm>
        <a:custGeom>
          <a:avLst/>
          <a:gdLst/>
          <a:ahLst/>
          <a:cxnLst/>
          <a:rect l="0" t="0" r="0" b="0"/>
          <a:pathLst>
            <a:path>
              <a:moveTo>
                <a:pt x="0" y="0"/>
              </a:moveTo>
              <a:lnTo>
                <a:pt x="908009"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0A888-EBBF-6040-9491-8A4B2855BBF8}">
      <dsp:nvSpPr>
        <dsp:cNvPr id="0" name=""/>
        <dsp:cNvSpPr/>
      </dsp:nvSpPr>
      <dsp:spPr>
        <a:xfrm rot="17146889">
          <a:off x="4594494" y="1734525"/>
          <a:ext cx="384570" cy="0"/>
        </a:xfrm>
        <a:custGeom>
          <a:avLst/>
          <a:gdLst/>
          <a:ahLst/>
          <a:cxnLst/>
          <a:rect l="0" t="0" r="0" b="0"/>
          <a:pathLst>
            <a:path>
              <a:moveTo>
                <a:pt x="0" y="0"/>
              </a:moveTo>
              <a:lnTo>
                <a:pt x="384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AD1397-1B09-934E-BC85-0FD08A3B67F9}">
      <dsp:nvSpPr>
        <dsp:cNvPr id="0" name=""/>
        <dsp:cNvSpPr/>
      </dsp:nvSpPr>
      <dsp:spPr>
        <a:xfrm>
          <a:off x="4141553" y="1919562"/>
          <a:ext cx="924560" cy="9245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66725">
            <a:lnSpc>
              <a:spcPct val="90000"/>
            </a:lnSpc>
            <a:spcBef>
              <a:spcPct val="0"/>
            </a:spcBef>
            <a:spcAft>
              <a:spcPct val="35000"/>
            </a:spcAft>
            <a:buNone/>
          </a:pPr>
          <a:r>
            <a:rPr lang="en-US" sz="1050" b="0" kern="1200" dirty="0"/>
            <a:t>Impact of computer science</a:t>
          </a:r>
        </a:p>
      </dsp:txBody>
      <dsp:txXfrm>
        <a:off x="4186686" y="1964695"/>
        <a:ext cx="834294" cy="834294"/>
      </dsp:txXfrm>
    </dsp:sp>
    <dsp:sp modelId="{8855B6E3-C802-0C41-9A99-8D225C92B0E7}">
      <dsp:nvSpPr>
        <dsp:cNvPr id="0" name=""/>
        <dsp:cNvSpPr/>
      </dsp:nvSpPr>
      <dsp:spPr>
        <a:xfrm>
          <a:off x="4482951" y="930032"/>
          <a:ext cx="887320" cy="619455"/>
        </a:xfrm>
        <a:prstGeom prst="roundRect">
          <a:avLst/>
        </a:prstGeom>
        <a:solidFill>
          <a:schemeClr val="accent3">
            <a:hueOff val="225883"/>
            <a:satOff val="8333"/>
            <a:lumOff val="-1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0" kern="1200" dirty="0"/>
            <a:t>CUSTOMER</a:t>
          </a:r>
          <a:endParaRPr lang="en-US" sz="1050" b="0" kern="1200" dirty="0"/>
        </a:p>
      </dsp:txBody>
      <dsp:txXfrm>
        <a:off x="4513190" y="960271"/>
        <a:ext cx="826842" cy="558977"/>
      </dsp:txXfrm>
    </dsp:sp>
    <dsp:sp modelId="{227E0EAA-BB6A-F34A-B1DF-112C40427A23}">
      <dsp:nvSpPr>
        <dsp:cNvPr id="0" name=""/>
        <dsp:cNvSpPr/>
      </dsp:nvSpPr>
      <dsp:spPr>
        <a:xfrm rot="10749105">
          <a:off x="3851943" y="1251000"/>
          <a:ext cx="631042" cy="0"/>
        </a:xfrm>
        <a:custGeom>
          <a:avLst/>
          <a:gdLst/>
          <a:ahLst/>
          <a:cxnLst/>
          <a:rect l="0" t="0" r="0" b="0"/>
          <a:pathLst>
            <a:path>
              <a:moveTo>
                <a:pt x="0" y="0"/>
              </a:moveTo>
              <a:lnTo>
                <a:pt x="63104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80795-D9C9-2A49-9DEA-2AB034E637CE}">
      <dsp:nvSpPr>
        <dsp:cNvPr id="0" name=""/>
        <dsp:cNvSpPr/>
      </dsp:nvSpPr>
      <dsp:spPr>
        <a:xfrm>
          <a:off x="1941411" y="986888"/>
          <a:ext cx="1910567" cy="565853"/>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GB" sz="1200" kern="1200" dirty="0"/>
            <a:t>No need to travel to the bank</a:t>
          </a:r>
        </a:p>
      </dsp:txBody>
      <dsp:txXfrm>
        <a:off x="1969034" y="1014511"/>
        <a:ext cx="1855321" cy="510607"/>
      </dsp:txXfrm>
    </dsp:sp>
    <dsp:sp modelId="{AFF12AA4-50AB-A649-AF8A-AFBE58771609}">
      <dsp:nvSpPr>
        <dsp:cNvPr id="0" name=""/>
        <dsp:cNvSpPr/>
      </dsp:nvSpPr>
      <dsp:spPr>
        <a:xfrm rot="14367778">
          <a:off x="4471995" y="774744"/>
          <a:ext cx="360591" cy="0"/>
        </a:xfrm>
        <a:custGeom>
          <a:avLst/>
          <a:gdLst/>
          <a:ahLst/>
          <a:cxnLst/>
          <a:rect l="0" t="0" r="0" b="0"/>
          <a:pathLst>
            <a:path>
              <a:moveTo>
                <a:pt x="0" y="0"/>
              </a:moveTo>
              <a:lnTo>
                <a:pt x="36059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07DA8E-87B4-5641-8A15-B4F5EB3CB55B}">
      <dsp:nvSpPr>
        <dsp:cNvPr id="0" name=""/>
        <dsp:cNvSpPr/>
      </dsp:nvSpPr>
      <dsp:spPr>
        <a:xfrm>
          <a:off x="3449193" y="0"/>
          <a:ext cx="1857554" cy="619455"/>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GB" sz="1200" kern="1200" dirty="0"/>
            <a:t>Can access the bank 24/7 and can access on mobile devices</a:t>
          </a:r>
        </a:p>
      </dsp:txBody>
      <dsp:txXfrm>
        <a:off x="3479432" y="30239"/>
        <a:ext cx="1797076" cy="558977"/>
      </dsp:txXfrm>
    </dsp:sp>
    <dsp:sp modelId="{70051860-ACF8-5E46-8956-73D281995822}">
      <dsp:nvSpPr>
        <dsp:cNvPr id="0" name=""/>
        <dsp:cNvSpPr/>
      </dsp:nvSpPr>
      <dsp:spPr>
        <a:xfrm rot="19013471">
          <a:off x="5192240" y="764843"/>
          <a:ext cx="483442" cy="0"/>
        </a:xfrm>
        <a:custGeom>
          <a:avLst/>
          <a:gdLst/>
          <a:ahLst/>
          <a:cxnLst/>
          <a:rect l="0" t="0" r="0" b="0"/>
          <a:pathLst>
            <a:path>
              <a:moveTo>
                <a:pt x="0" y="0"/>
              </a:moveTo>
              <a:lnTo>
                <a:pt x="48344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E9950-6293-214C-AD9B-202FF25887E1}">
      <dsp:nvSpPr>
        <dsp:cNvPr id="0" name=""/>
        <dsp:cNvSpPr/>
      </dsp:nvSpPr>
      <dsp:spPr>
        <a:xfrm>
          <a:off x="5610432" y="0"/>
          <a:ext cx="619455" cy="61945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Less personal service</a:t>
          </a:r>
        </a:p>
      </dsp:txBody>
      <dsp:txXfrm>
        <a:off x="5640671" y="30239"/>
        <a:ext cx="558977" cy="558977"/>
      </dsp:txXfrm>
    </dsp:sp>
    <dsp:sp modelId="{0CBB859B-91FA-EA41-9342-465B183B1FC2}">
      <dsp:nvSpPr>
        <dsp:cNvPr id="0" name=""/>
        <dsp:cNvSpPr/>
      </dsp:nvSpPr>
      <dsp:spPr>
        <a:xfrm>
          <a:off x="5370271" y="1239760"/>
          <a:ext cx="279562" cy="0"/>
        </a:xfrm>
        <a:custGeom>
          <a:avLst/>
          <a:gdLst/>
          <a:ahLst/>
          <a:cxnLst/>
          <a:rect l="0" t="0" r="0" b="0"/>
          <a:pathLst>
            <a:path>
              <a:moveTo>
                <a:pt x="0" y="0"/>
              </a:moveTo>
              <a:lnTo>
                <a:pt x="27956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B13A23-E184-6D41-AD12-A4C7EDD1BC31}">
      <dsp:nvSpPr>
        <dsp:cNvPr id="0" name=""/>
        <dsp:cNvSpPr/>
      </dsp:nvSpPr>
      <dsp:spPr>
        <a:xfrm>
          <a:off x="5649833" y="930032"/>
          <a:ext cx="619455" cy="619455"/>
        </a:xfrm>
        <a:prstGeom prst="roundRect">
          <a:avLst/>
        </a:prstGeom>
        <a:solidFill>
          <a:schemeClr val="accent3">
            <a:hueOff val="1129416"/>
            <a:satOff val="41667"/>
            <a:lumOff val="-61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Open to hacking</a:t>
          </a:r>
        </a:p>
      </dsp:txBody>
      <dsp:txXfrm>
        <a:off x="5680072" y="960271"/>
        <a:ext cx="558977" cy="558977"/>
      </dsp:txXfrm>
    </dsp:sp>
    <dsp:sp modelId="{83B65A0A-0FCD-AD4F-86CB-E623D98BE574}">
      <dsp:nvSpPr>
        <dsp:cNvPr id="0" name=""/>
        <dsp:cNvSpPr/>
      </dsp:nvSpPr>
      <dsp:spPr>
        <a:xfrm>
          <a:off x="5878580" y="2904219"/>
          <a:ext cx="785456" cy="61945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0" kern="1200" dirty="0"/>
            <a:t>WORKER</a:t>
          </a:r>
        </a:p>
      </dsp:txBody>
      <dsp:txXfrm>
        <a:off x="5908819" y="2934458"/>
        <a:ext cx="724978" cy="558977"/>
      </dsp:txXfrm>
    </dsp:sp>
    <dsp:sp modelId="{D7554B97-1C61-D74F-820C-1E2A59C40EE0}">
      <dsp:nvSpPr>
        <dsp:cNvPr id="0" name=""/>
        <dsp:cNvSpPr/>
      </dsp:nvSpPr>
      <dsp:spPr>
        <a:xfrm rot="19306904">
          <a:off x="6595771" y="2707660"/>
          <a:ext cx="636981" cy="0"/>
        </a:xfrm>
        <a:custGeom>
          <a:avLst/>
          <a:gdLst/>
          <a:ahLst/>
          <a:cxnLst/>
          <a:rect l="0" t="0" r="0" b="0"/>
          <a:pathLst>
            <a:path>
              <a:moveTo>
                <a:pt x="0" y="0"/>
              </a:moveTo>
              <a:lnTo>
                <a:pt x="63698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27807-4580-204F-AAFB-199878B70D07}">
      <dsp:nvSpPr>
        <dsp:cNvPr id="0" name=""/>
        <dsp:cNvSpPr/>
      </dsp:nvSpPr>
      <dsp:spPr>
        <a:xfrm>
          <a:off x="6794555" y="1891168"/>
          <a:ext cx="1526535" cy="619455"/>
        </a:xfrm>
        <a:prstGeom prst="roundRect">
          <a:avLst/>
        </a:prstGeom>
        <a:solidFill>
          <a:schemeClr val="accent3">
            <a:hueOff val="1581183"/>
            <a:satOff val="58333"/>
            <a:lumOff val="-85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May lose jobs due to closure of branch</a:t>
          </a:r>
        </a:p>
      </dsp:txBody>
      <dsp:txXfrm>
        <a:off x="6824794" y="1921407"/>
        <a:ext cx="1466057" cy="558977"/>
      </dsp:txXfrm>
    </dsp:sp>
    <dsp:sp modelId="{29537643-9CF8-1F4B-BE47-E84D2A6AB00D}">
      <dsp:nvSpPr>
        <dsp:cNvPr id="0" name=""/>
        <dsp:cNvSpPr/>
      </dsp:nvSpPr>
      <dsp:spPr>
        <a:xfrm rot="1763754">
          <a:off x="6643657" y="3512896"/>
          <a:ext cx="316582" cy="0"/>
        </a:xfrm>
        <a:custGeom>
          <a:avLst/>
          <a:gdLst/>
          <a:ahLst/>
          <a:cxnLst/>
          <a:rect l="0" t="0" r="0" b="0"/>
          <a:pathLst>
            <a:path>
              <a:moveTo>
                <a:pt x="0" y="0"/>
              </a:moveTo>
              <a:lnTo>
                <a:pt x="31658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4B015-F811-E645-910D-86A1C8EE96AC}">
      <dsp:nvSpPr>
        <dsp:cNvPr id="0" name=""/>
        <dsp:cNvSpPr/>
      </dsp:nvSpPr>
      <dsp:spPr>
        <a:xfrm>
          <a:off x="6939859" y="3455358"/>
          <a:ext cx="619455" cy="61945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New jobs created</a:t>
          </a:r>
        </a:p>
      </dsp:txBody>
      <dsp:txXfrm>
        <a:off x="6970098" y="3485597"/>
        <a:ext cx="558977" cy="558977"/>
      </dsp:txXfrm>
    </dsp:sp>
    <dsp:sp modelId="{95314C03-6DC0-4C47-805E-EBF638D1BB58}">
      <dsp:nvSpPr>
        <dsp:cNvPr id="0" name=""/>
        <dsp:cNvSpPr/>
      </dsp:nvSpPr>
      <dsp:spPr>
        <a:xfrm rot="8644570">
          <a:off x="5308231" y="3683382"/>
          <a:ext cx="630290" cy="0"/>
        </a:xfrm>
        <a:custGeom>
          <a:avLst/>
          <a:gdLst/>
          <a:ahLst/>
          <a:cxnLst/>
          <a:rect l="0" t="0" r="0" b="0"/>
          <a:pathLst>
            <a:path>
              <a:moveTo>
                <a:pt x="0" y="0"/>
              </a:moveTo>
              <a:lnTo>
                <a:pt x="63029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18E55-1347-DD40-B24E-33109F6A6A4C}">
      <dsp:nvSpPr>
        <dsp:cNvPr id="0" name=""/>
        <dsp:cNvSpPr/>
      </dsp:nvSpPr>
      <dsp:spPr>
        <a:xfrm>
          <a:off x="4748717" y="3782955"/>
          <a:ext cx="619455" cy="619455"/>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Need to learn new skills</a:t>
          </a:r>
        </a:p>
      </dsp:txBody>
      <dsp:txXfrm>
        <a:off x="4778956" y="3813194"/>
        <a:ext cx="558977" cy="558977"/>
      </dsp:txXfrm>
    </dsp:sp>
    <dsp:sp modelId="{95FF62BA-760E-2C49-9248-62F0F83FCF62}">
      <dsp:nvSpPr>
        <dsp:cNvPr id="0" name=""/>
        <dsp:cNvSpPr/>
      </dsp:nvSpPr>
      <dsp:spPr>
        <a:xfrm>
          <a:off x="2953871" y="2829389"/>
          <a:ext cx="1193888" cy="619455"/>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0" kern="1200" dirty="0"/>
            <a:t>COMPANY</a:t>
          </a:r>
        </a:p>
      </dsp:txBody>
      <dsp:txXfrm>
        <a:off x="2984110" y="2859628"/>
        <a:ext cx="1133410" cy="558977"/>
      </dsp:txXfrm>
    </dsp:sp>
    <dsp:sp modelId="{9EAB1E8E-36C1-5C4C-BD15-B78459915C5F}">
      <dsp:nvSpPr>
        <dsp:cNvPr id="0" name=""/>
        <dsp:cNvSpPr/>
      </dsp:nvSpPr>
      <dsp:spPr>
        <a:xfrm rot="10175523">
          <a:off x="1972891" y="3338107"/>
          <a:ext cx="989117" cy="0"/>
        </a:xfrm>
        <a:custGeom>
          <a:avLst/>
          <a:gdLst/>
          <a:ahLst/>
          <a:cxnLst/>
          <a:rect l="0" t="0" r="0" b="0"/>
          <a:pathLst>
            <a:path>
              <a:moveTo>
                <a:pt x="0" y="0"/>
              </a:moveTo>
              <a:lnTo>
                <a:pt x="989117"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15CAD-7A73-C540-B130-CFDED5ADD16D}">
      <dsp:nvSpPr>
        <dsp:cNvPr id="0" name=""/>
        <dsp:cNvSpPr/>
      </dsp:nvSpPr>
      <dsp:spPr>
        <a:xfrm>
          <a:off x="515564" y="3252311"/>
          <a:ext cx="1465463" cy="619455"/>
        </a:xfrm>
        <a:prstGeom prst="roundRect">
          <a:avLst/>
        </a:prstGeom>
        <a:solidFill>
          <a:schemeClr val="accent3">
            <a:hueOff val="2484716"/>
            <a:satOff val="91667"/>
            <a:lumOff val="-134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66725">
            <a:lnSpc>
              <a:spcPct val="90000"/>
            </a:lnSpc>
            <a:spcBef>
              <a:spcPct val="0"/>
            </a:spcBef>
            <a:spcAft>
              <a:spcPct val="35000"/>
            </a:spcAft>
            <a:buNone/>
          </a:pPr>
          <a:r>
            <a:rPr lang="en-GB" sz="1050" kern="1200" dirty="0"/>
            <a:t>Less overheads like staff and rent</a:t>
          </a:r>
        </a:p>
      </dsp:txBody>
      <dsp:txXfrm>
        <a:off x="545803" y="3282550"/>
        <a:ext cx="1404985" cy="558977"/>
      </dsp:txXfrm>
    </dsp:sp>
    <dsp:sp modelId="{E871D10A-1733-4446-B7FB-19D6E97A07A3}">
      <dsp:nvSpPr>
        <dsp:cNvPr id="0" name=""/>
        <dsp:cNvSpPr/>
      </dsp:nvSpPr>
      <dsp:spPr>
        <a:xfrm rot="11900751">
          <a:off x="2511582" y="2869745"/>
          <a:ext cx="453821" cy="0"/>
        </a:xfrm>
        <a:custGeom>
          <a:avLst/>
          <a:gdLst/>
          <a:ahLst/>
          <a:cxnLst/>
          <a:rect l="0" t="0" r="0" b="0"/>
          <a:pathLst>
            <a:path>
              <a:moveTo>
                <a:pt x="0" y="0"/>
              </a:moveTo>
              <a:lnTo>
                <a:pt x="45382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33D34-4F2F-6849-961C-FDA32A4C78D1}">
      <dsp:nvSpPr>
        <dsp:cNvPr id="0" name=""/>
        <dsp:cNvSpPr/>
      </dsp:nvSpPr>
      <dsp:spPr>
        <a:xfrm>
          <a:off x="822178" y="2206576"/>
          <a:ext cx="1700937" cy="61945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GB" sz="1100" kern="1200" dirty="0"/>
            <a:t>Large responsibilities for data protection</a:t>
          </a:r>
        </a:p>
      </dsp:txBody>
      <dsp:txXfrm>
        <a:off x="852417" y="2236815"/>
        <a:ext cx="1640459" cy="55897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03/07/2020</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 description</a:t>
            </a:r>
            <a:r>
              <a:rPr lang="en-GB" baseline="0" dirty="0"/>
              <a:t> and </a:t>
            </a:r>
            <a:r>
              <a:rPr lang="en-GB" baseline="0"/>
              <a:t>mark scheme.</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a:p>
        </p:txBody>
      </p:sp>
    </p:spTree>
    <p:extLst>
      <p:ext uri="{BB962C8B-B14F-4D97-AF65-F5344CB8AC3E}">
        <p14:creationId xmlns:p14="http://schemas.microsoft.com/office/powerpoint/2010/main" val="192792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27"/>
              <a:tabLst/>
              <a:defRPr/>
            </a:pPr>
            <a:r>
              <a:rPr lang="en-GB" dirty="0"/>
              <a:t>Choose one of the scenarios below, and create</a:t>
            </a:r>
            <a:r>
              <a:rPr lang="en-GB" baseline="0" dirty="0"/>
              <a:t> a spider diagram that explains the impact on three stakeholders: the customer, the workers and the company.</a:t>
            </a:r>
            <a:br>
              <a:rPr lang="en-GB" baseline="0" dirty="0"/>
            </a:br>
            <a:r>
              <a:rPr lang="en-GB" baseline="0" dirty="0"/>
              <a:t>- I</a:t>
            </a:r>
            <a:r>
              <a:rPr lang="en-GB" dirty="0"/>
              <a:t>ncrease in online</a:t>
            </a:r>
            <a:r>
              <a:rPr lang="en-GB" baseline="0" dirty="0"/>
              <a:t> banking, and the reduction in high street banking.</a:t>
            </a:r>
            <a:br>
              <a:rPr lang="en-GB" baseline="0" dirty="0"/>
            </a:br>
            <a:r>
              <a:rPr lang="en-GB" baseline="0" dirty="0"/>
              <a:t>- I</a:t>
            </a:r>
            <a:r>
              <a:rPr lang="en-GB" dirty="0"/>
              <a:t>ncrease in online</a:t>
            </a:r>
            <a:r>
              <a:rPr lang="en-GB" baseline="0" dirty="0"/>
              <a:t> shopping, and the reduction in high street shopping.</a:t>
            </a:r>
            <a:br>
              <a:rPr lang="en-GB" baseline="0" dirty="0"/>
            </a:br>
            <a:r>
              <a:rPr lang="en-GB" baseline="0" dirty="0"/>
              <a:t>- Increase in automated production, and the reduction of manual labour.</a:t>
            </a:r>
          </a:p>
          <a:p>
            <a:pPr marL="228600" indent="-228600">
              <a:buFont typeface="+mj-lt"/>
              <a:buAutoNum type="arabicPeriod" startAt="27"/>
            </a:pPr>
            <a:endParaRPr lang="en-GB" baseline="0" dirty="0"/>
          </a:p>
          <a:p>
            <a:pPr marL="228600" indent="-228600">
              <a:buFont typeface="+mj-lt"/>
              <a:buAutoNum type="arabicPeriod" startAt="27"/>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a:p>
        </p:txBody>
      </p:sp>
    </p:spTree>
    <p:extLst>
      <p:ext uri="{BB962C8B-B14F-4D97-AF65-F5344CB8AC3E}">
        <p14:creationId xmlns:p14="http://schemas.microsoft.com/office/powerpoint/2010/main" val="62471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28"/>
              <a:tabLst/>
              <a:defRPr/>
            </a:pPr>
            <a:r>
              <a:rPr lang="en-GB" dirty="0"/>
              <a:t>Investigate NASA's Valkyrie humanoid project.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8"/>
              <a:tabLst/>
              <a:defRPr/>
            </a:pPr>
            <a:r>
              <a:rPr lang="en-GB" baseline="0" dirty="0"/>
              <a:t>Create a scrap book page explaining:</a:t>
            </a:r>
            <a:br>
              <a:rPr lang="en-GB" baseline="0" dirty="0"/>
            </a:br>
            <a:r>
              <a:rPr lang="en-GB" baseline="0" dirty="0"/>
              <a:t>- what it is;</a:t>
            </a:r>
            <a:br>
              <a:rPr lang="en-GB" baseline="0" dirty="0"/>
            </a:br>
            <a:r>
              <a:rPr lang="en-GB" baseline="0" dirty="0"/>
              <a:t>- what problems it aims to solve;</a:t>
            </a:r>
            <a:br>
              <a:rPr lang="en-GB" baseline="0" dirty="0"/>
            </a:br>
            <a:r>
              <a:rPr lang="en-GB" baseline="0" dirty="0"/>
              <a:t>- the impact for stakeholders: astronaut safety, application for further space exploration, cost to government, impact on money for other public sectors;</a:t>
            </a:r>
            <a:br>
              <a:rPr lang="en-GB" baseline="0" dirty="0"/>
            </a:br>
            <a:r>
              <a:rPr lang="en-GB" baseline="0" dirty="0"/>
              <a:t>- what problems there are to overcome with this artificial intelligence project;</a:t>
            </a:r>
            <a:br>
              <a:rPr lang="en-GB" baseline="0" dirty="0"/>
            </a:br>
            <a:r>
              <a:rPr lang="en-GB" baseline="0" dirty="0"/>
              <a:t>- whether artificial intelligence poses ethical and moral issues;</a:t>
            </a:r>
          </a:p>
          <a:p>
            <a:pPr marL="228600" indent="-228600">
              <a:buFont typeface="+mj-lt"/>
              <a:buAutoNum type="arabicPeriod" startAt="28"/>
            </a:pPr>
            <a:endParaRPr lang="en-GB" baseline="0" dirty="0"/>
          </a:p>
          <a:p>
            <a:pPr marL="228600" indent="-228600">
              <a:buFont typeface="+mj-lt"/>
              <a:buAutoNum type="arabicPeriod" startAt="28"/>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a:p>
        </p:txBody>
      </p:sp>
    </p:spTree>
    <p:extLst>
      <p:ext uri="{BB962C8B-B14F-4D97-AF65-F5344CB8AC3E}">
        <p14:creationId xmlns:p14="http://schemas.microsoft.com/office/powerpoint/2010/main" val="243348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30"/>
              <a:tabLst/>
              <a:defRPr/>
            </a:pPr>
            <a:r>
              <a:rPr lang="en-GB" dirty="0"/>
              <a:t>Group</a:t>
            </a:r>
            <a:r>
              <a:rPr lang="en-GB" baseline="0" dirty="0"/>
              <a:t> the statements on this slide into the correct box.</a:t>
            </a:r>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a:p>
        </p:txBody>
      </p:sp>
    </p:spTree>
    <p:extLst>
      <p:ext uri="{BB962C8B-B14F-4D97-AF65-F5344CB8AC3E}">
        <p14:creationId xmlns:p14="http://schemas.microsoft.com/office/powerpoint/2010/main" val="346766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Complete the ovals</a:t>
            </a:r>
            <a:r>
              <a:rPr lang="en-GB" baseline="0" dirty="0"/>
              <a:t> to state the range of issues that should be considered when discussing computer technology.</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a:p>
        </p:txBody>
      </p:sp>
    </p:spTree>
    <p:extLst>
      <p:ext uri="{BB962C8B-B14F-4D97-AF65-F5344CB8AC3E}">
        <p14:creationId xmlns:p14="http://schemas.microsoft.com/office/powerpoint/2010/main" val="319494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
            </a:pPr>
            <a:r>
              <a:rPr lang="en-GB" dirty="0"/>
              <a:t>State the arguments for.</a:t>
            </a:r>
          </a:p>
          <a:p>
            <a:pPr marL="228600" indent="-228600">
              <a:buAutoNum type="arabicPeriod" startAt="2"/>
            </a:pPr>
            <a:r>
              <a:rPr lang="en-GB" dirty="0"/>
              <a:t>State the arguments against.</a:t>
            </a:r>
          </a:p>
          <a:p>
            <a:pPr marL="228600" indent="-228600">
              <a:buAutoNum type="arabicPeriod" startAt="2"/>
            </a:pPr>
            <a:r>
              <a:rPr lang="en-GB" dirty="0"/>
              <a:t>Drag the purple</a:t>
            </a:r>
            <a:r>
              <a:rPr lang="en-GB" baseline="0" dirty="0"/>
              <a:t> pin on the opinion line, to show what your opinion is.  You don’t have to be of the opinion yes or no, show your strength of feeling one way or the other.</a:t>
            </a:r>
          </a:p>
          <a:p>
            <a:pPr marL="228600" indent="-228600">
              <a:buAutoNum type="arabicPeriod" startAt="2"/>
            </a:pPr>
            <a:r>
              <a:rPr lang="en-GB" baseline="0" dirty="0"/>
              <a:t>Justify your opinion with a brief conclusion.  What are the key arguments for you?</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a:p>
        </p:txBody>
      </p:sp>
    </p:spTree>
    <p:extLst>
      <p:ext uri="{BB962C8B-B14F-4D97-AF65-F5344CB8AC3E}">
        <p14:creationId xmlns:p14="http://schemas.microsoft.com/office/powerpoint/2010/main" val="411296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6"/>
            </a:pPr>
            <a:r>
              <a:rPr lang="en-GB" dirty="0"/>
              <a:t>Research one of these ethical issues of computer science.</a:t>
            </a:r>
            <a:br>
              <a:rPr lang="en-GB" dirty="0"/>
            </a:br>
            <a:r>
              <a:rPr lang="en-GB" baseline="0" dirty="0"/>
              <a:t>- This house believes the impact of social media on teenage mental health is damaging;</a:t>
            </a:r>
            <a:br>
              <a:rPr lang="en-GB" baseline="0" dirty="0"/>
            </a:br>
            <a:r>
              <a:rPr lang="en-GB" baseline="0" dirty="0"/>
              <a:t>- This house believes that tracking software on mobile devices is an invasion of privacy;</a:t>
            </a:r>
            <a:br>
              <a:rPr lang="en-GB" baseline="0" dirty="0"/>
            </a:br>
            <a:r>
              <a:rPr lang="en-GB" baseline="0" dirty="0"/>
              <a:t>- This house believes that computer games have a negative impact on the social behaviour of children.</a:t>
            </a:r>
            <a:br>
              <a:rPr lang="en-GB" baseline="0" dirty="0"/>
            </a:br>
            <a:r>
              <a:rPr lang="en-GB" baseline="0" dirty="0"/>
              <a:t>- This house believes that the advancement of computer technology is creating a “digital divide”.</a:t>
            </a:r>
            <a:br>
              <a:rPr lang="en-GB" baseline="0" dirty="0"/>
            </a:br>
            <a:r>
              <a:rPr lang="en-GB" baseline="0" dirty="0"/>
              <a:t>- This house believes that the DNA sequence of every person should be kept on an international database for crime prevention.</a:t>
            </a:r>
          </a:p>
          <a:p>
            <a:pPr marL="228600" indent="-228600">
              <a:buFont typeface="+mj-lt"/>
              <a:buAutoNum type="arabicPeriod" startAt="6"/>
            </a:pPr>
            <a:r>
              <a:rPr lang="en-GB" baseline="0" dirty="0"/>
              <a:t>Complete the slide outlining the key points from your research, and your own opinions.</a:t>
            </a:r>
          </a:p>
          <a:p>
            <a:pPr marL="228600" indent="-228600">
              <a:buFont typeface="+mj-lt"/>
              <a:buAutoNum type="arabicPeriod" startAt="6"/>
            </a:pPr>
            <a:r>
              <a:rPr lang="en-GB" baseline="0" dirty="0"/>
              <a:t>If you have time, copy this slide and tackle another ethical issue.</a:t>
            </a:r>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a:p>
        </p:txBody>
      </p:sp>
    </p:spTree>
    <p:extLst>
      <p:ext uri="{BB962C8B-B14F-4D97-AF65-F5344CB8AC3E}">
        <p14:creationId xmlns:p14="http://schemas.microsoft.com/office/powerpoint/2010/main" val="224302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9"/>
            </a:pPr>
            <a:r>
              <a:rPr lang="en-GB" dirty="0"/>
              <a:t>State the arguments for.</a:t>
            </a:r>
          </a:p>
          <a:p>
            <a:pPr marL="228600" indent="-228600">
              <a:buAutoNum type="arabicPeriod" startAt="9"/>
            </a:pPr>
            <a:r>
              <a:rPr lang="en-GB" dirty="0"/>
              <a:t>State the arguments against.</a:t>
            </a:r>
          </a:p>
          <a:p>
            <a:pPr marL="228600" indent="-228600">
              <a:buAutoNum type="arabicPeriod" startAt="9"/>
            </a:pPr>
            <a:r>
              <a:rPr lang="en-GB" dirty="0"/>
              <a:t>Drag the purple</a:t>
            </a:r>
            <a:r>
              <a:rPr lang="en-GB" baseline="0" dirty="0"/>
              <a:t> pin on the opinion line, to show what your opinion is.  You don’t have to be of the opinion yes or no, show your strength of feeling one way or the other.</a:t>
            </a:r>
          </a:p>
          <a:p>
            <a:pPr marL="228600" indent="-228600">
              <a:buAutoNum type="arabicPeriod" startAt="9"/>
            </a:pPr>
            <a:r>
              <a:rPr lang="en-GB" baseline="0" dirty="0"/>
              <a:t>Justify your opinion with a brief conclusion.</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a:p>
        </p:txBody>
      </p:sp>
    </p:spTree>
    <p:extLst>
      <p:ext uri="{BB962C8B-B14F-4D97-AF65-F5344CB8AC3E}">
        <p14:creationId xmlns:p14="http://schemas.microsoft.com/office/powerpoint/2010/main" val="355585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GB" dirty="0"/>
              <a:t>State</a:t>
            </a:r>
            <a:r>
              <a:rPr lang="en-GB" baseline="0" dirty="0"/>
              <a:t> the eight principles of the Data Protection Act 1998.</a:t>
            </a:r>
          </a:p>
          <a:p>
            <a:pPr marL="228600" indent="-228600">
              <a:buFont typeface="+mj-lt"/>
              <a:buAutoNum type="arabicPeriod" startAt="13"/>
            </a:pPr>
            <a:r>
              <a:rPr lang="en-GB" baseline="0" dirty="0"/>
              <a:t>State what is illegal under the Computer Misuse Act 1990.</a:t>
            </a:r>
          </a:p>
          <a:p>
            <a:pPr marL="228600" indent="-228600">
              <a:buFont typeface="+mj-lt"/>
              <a:buAutoNum type="arabicPeriod" startAt="13"/>
            </a:pPr>
            <a:r>
              <a:rPr lang="en-GB" baseline="0" dirty="0"/>
              <a:t>Describe what is made illegal under the Copyright Designs and Patents Act 1988.</a:t>
            </a:r>
          </a:p>
          <a:p>
            <a:pPr marL="228600" indent="-228600">
              <a:buFont typeface="+mj-lt"/>
              <a:buAutoNum type="arabicPeriod" startAt="13"/>
            </a:pPr>
            <a:r>
              <a:rPr lang="en-GB" baseline="0" dirty="0"/>
              <a:t>Explain the purpose of Creative Commons Licensing.</a:t>
            </a:r>
          </a:p>
          <a:p>
            <a:pPr marL="228600" indent="-228600">
              <a:buFont typeface="+mj-lt"/>
              <a:buAutoNum type="arabicPeriod" startAt="13"/>
            </a:pPr>
            <a:r>
              <a:rPr lang="en-GB" baseline="0" dirty="0"/>
              <a:t>State the purpose of the Freedom of Information Act 2000.</a:t>
            </a:r>
          </a:p>
          <a:p>
            <a:pPr marL="228600" indent="-228600">
              <a:buFont typeface="+mj-lt"/>
              <a:buAutoNum type="arabicPeriod" startAt="13"/>
            </a:pPr>
            <a:r>
              <a:rPr lang="en-GB" baseline="0" dirty="0"/>
              <a:t>State two principles of the Freedom of Information Act 2000.</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a:p>
        </p:txBody>
      </p:sp>
    </p:spTree>
    <p:extLst>
      <p:ext uri="{BB962C8B-B14F-4D97-AF65-F5344CB8AC3E}">
        <p14:creationId xmlns:p14="http://schemas.microsoft.com/office/powerpoint/2010/main" val="1053000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9"/>
            </a:pPr>
            <a:r>
              <a:rPr lang="en-GB" dirty="0"/>
              <a:t>The</a:t>
            </a:r>
            <a:r>
              <a:rPr lang="en-GB" baseline="0" dirty="0"/>
              <a:t> countries highlighted in red block access to YouTube.  Using a map of the world, label the red and pink countries highlighted.</a:t>
            </a:r>
            <a:br>
              <a:rPr lang="en-GB" baseline="0" dirty="0"/>
            </a:br>
            <a:r>
              <a:rPr lang="en-GB" baseline="0" dirty="0"/>
              <a:t>(green indicates a country has their own YouTube version, grey indicates free access, pink is previously censored) </a:t>
            </a:r>
            <a:br>
              <a:rPr lang="en-GB" baseline="0" dirty="0"/>
            </a:br>
            <a:r>
              <a:rPr lang="en-GB" baseline="0" dirty="0"/>
              <a:t>Source: </a:t>
            </a:r>
            <a:r>
              <a:rPr lang="en-GB" sz="700" baseline="0" dirty="0"/>
              <a:t>https://en.wikipedia.org/wiki/Global_Internet_usage</a:t>
            </a:r>
          </a:p>
          <a:p>
            <a:pPr marL="228600" indent="-228600">
              <a:buFont typeface="+mj-lt"/>
              <a:buAutoNum type="arabicPeriod" startAt="19"/>
            </a:pPr>
            <a:r>
              <a:rPr lang="en-GB" baseline="0" dirty="0"/>
              <a:t>State the reasons why a country may choose to block access to YouTube.</a:t>
            </a:r>
          </a:p>
          <a:p>
            <a:pPr marL="228600" indent="-228600">
              <a:buFont typeface="+mj-lt"/>
              <a:buAutoNum type="arabicPeriod" startAt="19"/>
            </a:pPr>
            <a:r>
              <a:rPr lang="en-GB" baseline="0" dirty="0"/>
              <a:t>On the map annotate some additional cultural issues in Asia, Africa, America and Europe.</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a:p>
        </p:txBody>
      </p:sp>
    </p:spTree>
    <p:extLst>
      <p:ext uri="{BB962C8B-B14F-4D97-AF65-F5344CB8AC3E}">
        <p14:creationId xmlns:p14="http://schemas.microsoft.com/office/powerpoint/2010/main" val="89653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2"/>
            </a:pPr>
            <a:r>
              <a:rPr lang="en-GB" dirty="0"/>
              <a:t>Sarah</a:t>
            </a:r>
            <a:r>
              <a:rPr lang="en-GB" baseline="0" dirty="0"/>
              <a:t> and Abbie are two students.  Illustrate a day in their life on a </a:t>
            </a:r>
            <a:r>
              <a:rPr lang="en-GB" dirty="0"/>
              <a:t>timeline with supporting images and explanations of how computers are changing the world</a:t>
            </a:r>
            <a:r>
              <a:rPr lang="en-GB" baseline="0" dirty="0"/>
              <a:t> they are living in for work, play, communicating, socialising and keeping fit.</a:t>
            </a:r>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a:p>
        </p:txBody>
      </p:sp>
    </p:spTree>
    <p:extLst>
      <p:ext uri="{BB962C8B-B14F-4D97-AF65-F5344CB8AC3E}">
        <p14:creationId xmlns:p14="http://schemas.microsoft.com/office/powerpoint/2010/main" val="3058562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3"/>
            </a:pPr>
            <a:r>
              <a:rPr lang="en-GB" dirty="0"/>
              <a:t>Create a</a:t>
            </a:r>
            <a:r>
              <a:rPr lang="en-GB" baseline="0" dirty="0"/>
              <a:t> chart to illustrate that a computer can take 10 times as much as its weight in fossil fuel to manufacture compared to a refrigerator:</a:t>
            </a:r>
            <a:br>
              <a:rPr lang="en-GB" baseline="0" dirty="0"/>
            </a:br>
            <a:r>
              <a:rPr lang="en-GB" baseline="0" dirty="0"/>
              <a:t>Computer weight: 24kg, fossil fuels used 240kg. Refrigerator weight: 136kg, fossil fuels used 136kg</a:t>
            </a:r>
          </a:p>
          <a:p>
            <a:pPr marL="228600" indent="-228600">
              <a:buFont typeface="+mj-lt"/>
              <a:buAutoNum type="arabicPeriod" startAt="23"/>
            </a:pPr>
            <a:r>
              <a:rPr lang="en-GB" baseline="0" dirty="0"/>
              <a:t>What percentage of the total global energy use is used for data centres?  Complete the ‘use’ box in a full sentence with this data.</a:t>
            </a:r>
          </a:p>
          <a:p>
            <a:pPr marL="228600" indent="-228600">
              <a:buFont typeface="+mj-lt"/>
              <a:buAutoNum type="arabicPeriod" startAt="23"/>
            </a:pPr>
            <a:r>
              <a:rPr lang="en-GB" baseline="0" dirty="0"/>
              <a:t>Name five materials that computers are made of that are toxic.</a:t>
            </a:r>
          </a:p>
          <a:p>
            <a:pPr marL="228600" indent="-228600">
              <a:buFont typeface="+mj-lt"/>
              <a:buAutoNum type="arabicPeriod" startAt="23"/>
            </a:pPr>
            <a:r>
              <a:rPr lang="en-GB" baseline="0" dirty="0"/>
              <a:t>State what the problem with disposal of computers might be to people living in developing countries.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a:p>
        </p:txBody>
      </p:sp>
    </p:spTree>
    <p:extLst>
      <p:ext uri="{BB962C8B-B14F-4D97-AF65-F5344CB8AC3E}">
        <p14:creationId xmlns:p14="http://schemas.microsoft.com/office/powerpoint/2010/main" val="373285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03/07/2020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833197" y="33368"/>
            <a:ext cx="972683" cy="511115"/>
          </a:xfrm>
          <a:prstGeom prst="rect">
            <a:avLst/>
          </a:prstGeom>
        </p:spPr>
      </p:pic>
      <p:sp>
        <p:nvSpPr>
          <p:cNvPr id="9" name="Rectangle 8"/>
          <p:cNvSpPr/>
          <p:nvPr userDrawn="1"/>
        </p:nvSpPr>
        <p:spPr>
          <a:xfrm>
            <a:off x="0" y="63389"/>
            <a:ext cx="8667482" cy="392415"/>
          </a:xfrm>
          <a:prstGeom prst="rect">
            <a:avLst/>
          </a:prstGeom>
        </p:spPr>
        <p:txBody>
          <a:bodyPr wrap="square">
            <a:spAutoFit/>
          </a:bodyPr>
          <a:lstStyle/>
          <a:p>
            <a:r>
              <a:rPr lang="en-GB" sz="1950" b="1" dirty="0">
                <a:solidFill>
                  <a:schemeClr val="bg1"/>
                </a:solidFill>
              </a:rPr>
              <a:t>1.8 Ethical, legal, cultural and environmental concerns</a:t>
            </a:r>
            <a:endParaRPr lang="en-GB" sz="1950" dirty="0">
              <a:solidFill>
                <a:schemeClr val="bg1"/>
              </a:solidFill>
            </a:endParaRPr>
          </a:p>
        </p:txBody>
      </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0913" y="1478836"/>
            <a:ext cx="8796270" cy="2277547"/>
          </a:xfrm>
          <a:prstGeom prst="rect">
            <a:avLst/>
          </a:prstGeom>
          <a:noFill/>
          <a:ln>
            <a:solidFill>
              <a:srgbClr val="99CCFF"/>
            </a:solidFill>
          </a:ln>
        </p:spPr>
        <p:txBody>
          <a:bodyPr wrap="square" rtlCol="0">
            <a:spAutoFit/>
          </a:bodyPr>
          <a:lstStyle/>
          <a:p>
            <a:pPr>
              <a:spcBef>
                <a:spcPts val="1200"/>
              </a:spcBef>
            </a:pPr>
            <a:r>
              <a:rPr lang="en-GB" dirty="0"/>
              <a:t>In this unit you will learn about:</a:t>
            </a:r>
            <a:endParaRPr lang="en-GB" sz="1400" dirty="0"/>
          </a:p>
          <a:p>
            <a:pPr marL="285750" indent="-285750">
              <a:spcBef>
                <a:spcPts val="800"/>
              </a:spcBef>
              <a:buFont typeface="Arial" panose="020B0604020202020204" pitchFamily="34" charset="0"/>
              <a:buChar char="•"/>
            </a:pPr>
            <a:r>
              <a:rPr lang="en-GB" sz="1400" dirty="0"/>
              <a:t>How to investigate and discuss Computer Science technologies.</a:t>
            </a:r>
          </a:p>
          <a:p>
            <a:pPr marL="285750" indent="-285750">
              <a:spcBef>
                <a:spcPts val="800"/>
              </a:spcBef>
              <a:buFont typeface="Arial" panose="020B0604020202020204" pitchFamily="34" charset="0"/>
              <a:buChar char="•"/>
            </a:pPr>
            <a:r>
              <a:rPr lang="en-GB" sz="1400" dirty="0"/>
              <a:t>How key stakeholders are affected by technologies.</a:t>
            </a:r>
          </a:p>
          <a:p>
            <a:pPr marL="285750" indent="-285750">
              <a:spcBef>
                <a:spcPts val="800"/>
              </a:spcBef>
              <a:buFont typeface="Arial" panose="020B0604020202020204" pitchFamily="34" charset="0"/>
              <a:buChar char="•"/>
            </a:pPr>
            <a:r>
              <a:rPr lang="en-GB" sz="1400" dirty="0"/>
              <a:t>Environmental impact of Computer Science.</a:t>
            </a:r>
          </a:p>
          <a:p>
            <a:pPr marL="285750" indent="-285750">
              <a:spcBef>
                <a:spcPts val="800"/>
              </a:spcBef>
              <a:buFont typeface="Arial" panose="020B0604020202020204" pitchFamily="34" charset="0"/>
              <a:buChar char="•"/>
            </a:pPr>
            <a:r>
              <a:rPr lang="en-GB" sz="1400" dirty="0"/>
              <a:t>Cultural implications of Computer Science.</a:t>
            </a:r>
          </a:p>
          <a:p>
            <a:pPr marL="285750" indent="-285750">
              <a:spcBef>
                <a:spcPts val="800"/>
              </a:spcBef>
              <a:buFont typeface="Arial" panose="020B0604020202020204" pitchFamily="34" charset="0"/>
              <a:buChar char="•"/>
            </a:pPr>
            <a:r>
              <a:rPr lang="en-GB" sz="1400" dirty="0"/>
              <a:t>Open source vs proprietary software.</a:t>
            </a:r>
          </a:p>
          <a:p>
            <a:pPr marL="285750" indent="-285750">
              <a:spcBef>
                <a:spcPts val="800"/>
              </a:spcBef>
              <a:buFont typeface="Arial" panose="020B0604020202020204" pitchFamily="34" charset="0"/>
              <a:buChar char="•"/>
            </a:pPr>
            <a:r>
              <a:rPr lang="en-GB" sz="1400" dirty="0"/>
              <a:t>Legislation relevant to Computer Science.</a:t>
            </a:r>
          </a:p>
        </p:txBody>
      </p:sp>
      <p:sp>
        <p:nvSpPr>
          <p:cNvPr id="24" name="TextBox 23"/>
          <p:cNvSpPr txBox="1"/>
          <p:nvPr/>
        </p:nvSpPr>
        <p:spPr>
          <a:xfrm>
            <a:off x="540913" y="880859"/>
            <a:ext cx="667170" cy="307777"/>
          </a:xfrm>
          <a:prstGeom prst="rect">
            <a:avLst/>
          </a:prstGeom>
          <a:noFill/>
        </p:spPr>
        <p:txBody>
          <a:bodyPr wrap="none" rtlCol="0">
            <a:spAutoFit/>
          </a:bodyPr>
          <a:lstStyle/>
          <a:p>
            <a:r>
              <a:rPr lang="en-GB" sz="1400" dirty="0"/>
              <a:t>Name:</a:t>
            </a:r>
          </a:p>
        </p:txBody>
      </p:sp>
      <p:sp>
        <p:nvSpPr>
          <p:cNvPr id="26" name="Rectangle 25"/>
          <p:cNvSpPr/>
          <p:nvPr/>
        </p:nvSpPr>
        <p:spPr>
          <a:xfrm>
            <a:off x="1442434" y="855101"/>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Dom Hill</a:t>
            </a:r>
          </a:p>
        </p:txBody>
      </p:sp>
      <p:graphicFrame>
        <p:nvGraphicFramePr>
          <p:cNvPr id="3" name="Table 2"/>
          <p:cNvGraphicFramePr>
            <a:graphicFrameLocks noGrp="1"/>
          </p:cNvGraphicFramePr>
          <p:nvPr/>
        </p:nvGraphicFramePr>
        <p:xfrm>
          <a:off x="540913" y="3861267"/>
          <a:ext cx="9005723" cy="2893995"/>
        </p:xfrm>
        <a:graphic>
          <a:graphicData uri="http://schemas.openxmlformats.org/drawingml/2006/table">
            <a:tbl>
              <a:tblPr firstRow="1" bandRow="1">
                <a:tableStyleId>{5C22544A-7EE6-4342-B048-85BDC9FD1C3A}</a:tableStyleId>
              </a:tblPr>
              <a:tblGrid>
                <a:gridCol w="815837">
                  <a:extLst>
                    <a:ext uri="{9D8B030D-6E8A-4147-A177-3AD203B41FA5}">
                      <a16:colId xmlns:a16="http://schemas.microsoft.com/office/drawing/2014/main" val="20000"/>
                    </a:ext>
                  </a:extLst>
                </a:gridCol>
                <a:gridCol w="676974">
                  <a:extLst>
                    <a:ext uri="{9D8B030D-6E8A-4147-A177-3AD203B41FA5}">
                      <a16:colId xmlns:a16="http://schemas.microsoft.com/office/drawing/2014/main" val="20001"/>
                    </a:ext>
                  </a:extLst>
                </a:gridCol>
                <a:gridCol w="2504304">
                  <a:extLst>
                    <a:ext uri="{9D8B030D-6E8A-4147-A177-3AD203B41FA5}">
                      <a16:colId xmlns:a16="http://schemas.microsoft.com/office/drawing/2014/main" val="20002"/>
                    </a:ext>
                  </a:extLst>
                </a:gridCol>
                <a:gridCol w="2504304">
                  <a:extLst>
                    <a:ext uri="{9D8B030D-6E8A-4147-A177-3AD203B41FA5}">
                      <a16:colId xmlns:a16="http://schemas.microsoft.com/office/drawing/2014/main" val="20003"/>
                    </a:ext>
                  </a:extLst>
                </a:gridCol>
                <a:gridCol w="2504304">
                  <a:extLst>
                    <a:ext uri="{9D8B030D-6E8A-4147-A177-3AD203B41FA5}">
                      <a16:colId xmlns:a16="http://schemas.microsoft.com/office/drawing/2014/main" val="20004"/>
                    </a:ext>
                  </a:extLst>
                </a:gridCol>
              </a:tblGrid>
              <a:tr h="0">
                <a:tc>
                  <a:txBody>
                    <a:bodyPr/>
                    <a:lstStyle/>
                    <a:p>
                      <a:pPr algn="ctr"/>
                      <a:r>
                        <a:rPr lang="en-GB" sz="1400" dirty="0"/>
                        <a:t>Grade</a:t>
                      </a:r>
                    </a:p>
                  </a:txBody>
                  <a:tcPr>
                    <a:solidFill>
                      <a:schemeClr val="accent5"/>
                    </a:solidFill>
                  </a:tcPr>
                </a:tc>
                <a:tc>
                  <a:txBody>
                    <a:bodyPr/>
                    <a:lstStyle/>
                    <a:p>
                      <a:pPr algn="ctr"/>
                      <a:r>
                        <a:rPr lang="en-GB" sz="1400" dirty="0"/>
                        <a:t>Target</a:t>
                      </a:r>
                    </a:p>
                  </a:txBody>
                  <a:tcPr>
                    <a:solidFill>
                      <a:schemeClr val="accent5"/>
                    </a:solidFill>
                  </a:tcPr>
                </a:tc>
                <a:tc>
                  <a:txBody>
                    <a:bodyPr/>
                    <a:lstStyle/>
                    <a:p>
                      <a:pPr algn="ctr"/>
                      <a:r>
                        <a:rPr lang="en-GB" sz="1400" dirty="0"/>
                        <a:t>Depth</a:t>
                      </a:r>
                    </a:p>
                  </a:txBody>
                  <a:tcPr>
                    <a:solidFill>
                      <a:schemeClr val="accent5"/>
                    </a:solidFill>
                  </a:tcPr>
                </a:tc>
                <a:tc>
                  <a:txBody>
                    <a:bodyPr/>
                    <a:lstStyle/>
                    <a:p>
                      <a:pPr algn="ctr"/>
                      <a:r>
                        <a:rPr lang="en-GB" sz="1400" dirty="0"/>
                        <a:t>Understanding</a:t>
                      </a:r>
                    </a:p>
                  </a:txBody>
                  <a:tcPr>
                    <a:solidFill>
                      <a:schemeClr val="accent5"/>
                    </a:solidFill>
                  </a:tcPr>
                </a:tc>
                <a:tc>
                  <a:txBody>
                    <a:bodyPr/>
                    <a:lstStyle/>
                    <a:p>
                      <a:r>
                        <a:rPr lang="en-GB" sz="1400" dirty="0"/>
                        <a:t>Comment</a:t>
                      </a:r>
                    </a:p>
                  </a:txBody>
                  <a:tcPr>
                    <a:solidFill>
                      <a:schemeClr val="accent5"/>
                    </a:solidFill>
                  </a:tcPr>
                </a:tc>
                <a:extLst>
                  <a:ext uri="{0D108BD9-81ED-4DB2-BD59-A6C34878D82A}">
                    <a16:rowId xmlns:a16="http://schemas.microsoft.com/office/drawing/2014/main" val="10000"/>
                  </a:ext>
                </a:extLst>
              </a:tr>
              <a:tr h="517839">
                <a:tc>
                  <a:txBody>
                    <a:bodyPr/>
                    <a:lstStyle/>
                    <a:p>
                      <a:pPr algn="ctr"/>
                      <a:r>
                        <a:rPr lang="en-GB" sz="1100" dirty="0"/>
                        <a:t>7-9</a:t>
                      </a:r>
                    </a:p>
                  </a:txBody>
                  <a:tcPr anchor="ctr"/>
                </a:tc>
                <a:tc>
                  <a:txBody>
                    <a:bodyPr/>
                    <a:lstStyle/>
                    <a:p>
                      <a:pPr algn="ctr"/>
                      <a:endParaRPr lang="en-GB" sz="1100" dirty="0"/>
                    </a:p>
                  </a:txBody>
                  <a:tcPr anchor="ctr"/>
                </a:tc>
                <a:tc>
                  <a:txBody>
                    <a:bodyPr/>
                    <a:lstStyle/>
                    <a:p>
                      <a:pPr algn="ctr"/>
                      <a:r>
                        <a:rPr lang="en-GB" sz="1100" dirty="0">
                          <a:solidFill>
                            <a:schemeClr val="bg1">
                              <a:lumMod val="50000"/>
                            </a:schemeClr>
                          </a:solidFill>
                        </a:rPr>
                        <a:t>All aspects complete</a:t>
                      </a:r>
                    </a:p>
                  </a:txBody>
                  <a:tcPr anchor="ctr"/>
                </a:tc>
                <a:tc>
                  <a:txBody>
                    <a:bodyPr/>
                    <a:lstStyle/>
                    <a:p>
                      <a:pPr algn="ct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anchor="ctr"/>
                </a:tc>
                <a:tc rowSpan="4">
                  <a:txBody>
                    <a:bodyPr/>
                    <a:lstStyle/>
                    <a:p>
                      <a:endParaRPr lang="en-GB" sz="1100" dirty="0">
                        <a:solidFill>
                          <a:schemeClr val="tx1"/>
                        </a:solidFill>
                      </a:endParaRPr>
                    </a:p>
                  </a:txBody>
                  <a:tcPr/>
                </a:tc>
                <a:extLst>
                  <a:ext uri="{0D108BD9-81ED-4DB2-BD59-A6C34878D82A}">
                    <a16:rowId xmlns:a16="http://schemas.microsoft.com/office/drawing/2014/main" val="10001"/>
                  </a:ext>
                </a:extLst>
              </a:tr>
              <a:tr h="517839">
                <a:tc>
                  <a:txBody>
                    <a:bodyPr/>
                    <a:lstStyle/>
                    <a:p>
                      <a:pPr algn="ctr"/>
                      <a:r>
                        <a:rPr lang="en-GB" sz="1100" dirty="0"/>
                        <a:t>5-6</a:t>
                      </a:r>
                    </a:p>
                  </a:txBody>
                  <a:tcPr anchor="ctr"/>
                </a:tc>
                <a:tc>
                  <a:txBody>
                    <a:bodyPr/>
                    <a:lstStyle/>
                    <a:p>
                      <a:pPr algn="ctr"/>
                      <a:endParaRPr lang="en-GB" sz="1100"/>
                    </a:p>
                  </a:txBody>
                  <a:tcPr anchor="ctr"/>
                </a:tc>
                <a:tc>
                  <a:txBody>
                    <a:bodyPr/>
                    <a:lstStyle/>
                    <a:p>
                      <a:pPr algn="ct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anchor="ctr"/>
                </a:tc>
                <a:tc>
                  <a:txBody>
                    <a:bodyPr/>
                    <a:lstStyle/>
                    <a:p>
                      <a:pPr algn="ctr"/>
                      <a:r>
                        <a:rPr lang="en-GB" sz="1100" dirty="0">
                          <a:solidFill>
                            <a:schemeClr val="bg1">
                              <a:lumMod val="50000"/>
                            </a:schemeClr>
                          </a:solidFill>
                        </a:rPr>
                        <a:t>Most work is accurate</a:t>
                      </a:r>
                    </a:p>
                  </a:txBody>
                  <a:tcPr anchor="ctr"/>
                </a:tc>
                <a:tc vMerge="1">
                  <a:txBody>
                    <a:bodyPr/>
                    <a:lstStyle/>
                    <a:p>
                      <a:endParaRPr lang="en-GB" dirty="0">
                        <a:solidFill>
                          <a:schemeClr val="bg1">
                            <a:lumMod val="50000"/>
                          </a:schemeClr>
                        </a:solidFill>
                      </a:endParaRPr>
                    </a:p>
                  </a:txBody>
                  <a:tcPr/>
                </a:tc>
                <a:extLst>
                  <a:ext uri="{0D108BD9-81ED-4DB2-BD59-A6C34878D82A}">
                    <a16:rowId xmlns:a16="http://schemas.microsoft.com/office/drawing/2014/main" val="10002"/>
                  </a:ext>
                </a:extLst>
              </a:tr>
              <a:tr h="517839">
                <a:tc>
                  <a:txBody>
                    <a:bodyPr/>
                    <a:lstStyle/>
                    <a:p>
                      <a:pPr algn="ctr"/>
                      <a:r>
                        <a:rPr lang="en-GB" sz="1100" dirty="0"/>
                        <a:t>3-4</a:t>
                      </a:r>
                    </a:p>
                  </a:txBody>
                  <a:tcPr anchor="ctr"/>
                </a:tc>
                <a:tc>
                  <a:txBody>
                    <a:bodyPr/>
                    <a:lstStyle/>
                    <a:p>
                      <a:pPr algn="ctr"/>
                      <a:endParaRPr lang="en-GB" sz="1100"/>
                    </a:p>
                  </a:txBody>
                  <a:tcPr anchor="ctr"/>
                </a:tc>
                <a:tc>
                  <a:txBody>
                    <a:bodyPr/>
                    <a:lstStyle/>
                    <a:p>
                      <a:pPr algn="ctr"/>
                      <a:r>
                        <a:rPr lang="en-GB" sz="1100" dirty="0">
                          <a:solidFill>
                            <a:schemeClr val="bg1">
                              <a:lumMod val="50000"/>
                            </a:schemeClr>
                          </a:solidFill>
                        </a:rPr>
                        <a:t>Some aspects complete</a:t>
                      </a:r>
                    </a:p>
                  </a:txBody>
                  <a:tcPr anchor="ctr"/>
                </a:tc>
                <a:tc>
                  <a:txBody>
                    <a:bodyPr/>
                    <a:lstStyle/>
                    <a:p>
                      <a:pPr algn="ctr"/>
                      <a:r>
                        <a:rPr lang="en-GB" sz="1100" dirty="0">
                          <a:solidFill>
                            <a:schemeClr val="bg1">
                              <a:lumMod val="50000"/>
                            </a:schemeClr>
                          </a:solidFill>
                        </a:rPr>
                        <a:t>Some work is accurate</a:t>
                      </a:r>
                    </a:p>
                  </a:txBody>
                  <a:tcPr anchor="ctr"/>
                </a:tc>
                <a:tc vMerge="1">
                  <a:txBody>
                    <a:bodyPr/>
                    <a:lstStyle/>
                    <a:p>
                      <a:endParaRPr lang="en-GB" dirty="0">
                        <a:solidFill>
                          <a:schemeClr val="bg1">
                            <a:lumMod val="50000"/>
                          </a:schemeClr>
                        </a:solidFill>
                      </a:endParaRPr>
                    </a:p>
                  </a:txBody>
                  <a:tcPr/>
                </a:tc>
                <a:extLst>
                  <a:ext uri="{0D108BD9-81ED-4DB2-BD59-A6C34878D82A}">
                    <a16:rowId xmlns:a16="http://schemas.microsoft.com/office/drawing/2014/main" val="10003"/>
                  </a:ext>
                </a:extLst>
              </a:tr>
              <a:tr h="517839">
                <a:tc>
                  <a:txBody>
                    <a:bodyPr/>
                    <a:lstStyle/>
                    <a:p>
                      <a:pPr algn="ctr"/>
                      <a:r>
                        <a:rPr lang="en-GB" sz="1100" dirty="0"/>
                        <a:t>1-2</a:t>
                      </a:r>
                    </a:p>
                  </a:txBody>
                  <a:tcPr anchor="ctr"/>
                </a:tc>
                <a:tc>
                  <a:txBody>
                    <a:bodyPr/>
                    <a:lstStyle/>
                    <a:p>
                      <a:pPr algn="ctr"/>
                      <a:endParaRPr lang="en-GB" sz="1100" dirty="0"/>
                    </a:p>
                  </a:txBody>
                  <a:tcPr anchor="ctr"/>
                </a:tc>
                <a:tc>
                  <a:txBody>
                    <a:bodyPr/>
                    <a:lstStyle/>
                    <a:p>
                      <a:pPr algn="ctr"/>
                      <a:r>
                        <a:rPr lang="en-GB" sz="1100" dirty="0">
                          <a:solidFill>
                            <a:schemeClr val="bg1">
                              <a:lumMod val="50000"/>
                            </a:schemeClr>
                          </a:solidFill>
                        </a:rPr>
                        <a:t>Little work complete</a:t>
                      </a:r>
                    </a:p>
                  </a:txBody>
                  <a:tcPr anchor="ctr"/>
                </a:tc>
                <a:tc>
                  <a:txBody>
                    <a:bodyPr/>
                    <a:lstStyle/>
                    <a:p>
                      <a:pPr algn="ct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anchor="ctr"/>
                </a:tc>
                <a:tc vMerge="1">
                  <a:txBody>
                    <a:bodyPr/>
                    <a:lstStyle/>
                    <a:p>
                      <a:endParaRPr lang="en-GB" dirty="0">
                        <a:solidFill>
                          <a:schemeClr val="bg1">
                            <a:lumMod val="50000"/>
                          </a:schemeClr>
                        </a:solidFill>
                      </a:endParaRPr>
                    </a:p>
                  </a:txBody>
                  <a:tcPr/>
                </a:tc>
                <a:extLst>
                  <a:ext uri="{0D108BD9-81ED-4DB2-BD59-A6C34878D82A}">
                    <a16:rowId xmlns:a16="http://schemas.microsoft.com/office/drawing/2014/main" val="10004"/>
                  </a:ext>
                </a:extLst>
              </a:tr>
              <a:tr h="517839">
                <a:tc gridSpan="2">
                  <a:txBody>
                    <a:bodyPr/>
                    <a:lstStyle/>
                    <a:p>
                      <a:r>
                        <a:rPr lang="en-GB" sz="1400" b="1" kern="1200" dirty="0">
                          <a:solidFill>
                            <a:schemeClr val="lt1"/>
                          </a:solidFill>
                          <a:latin typeface="+mn-lt"/>
                          <a:ea typeface="+mn-ea"/>
                          <a:cs typeface="+mn-cs"/>
                        </a:rPr>
                        <a:t>Response:</a:t>
                      </a:r>
                    </a:p>
                  </a:txBody>
                  <a:tcPr anchor="ctr">
                    <a:solidFill>
                      <a:schemeClr val="accent5"/>
                    </a:solidFill>
                  </a:tcPr>
                </a:tc>
                <a:tc hMerge="1">
                  <a:txBody>
                    <a:bodyPr/>
                    <a:lstStyle/>
                    <a:p>
                      <a:endParaRPr lang="en-GB" dirty="0"/>
                    </a:p>
                  </a:txBody>
                  <a:tcPr/>
                </a:tc>
                <a:tc gridSpan="3">
                  <a:txBody>
                    <a:bodyPr/>
                    <a:lstStyle/>
                    <a:p>
                      <a:endParaRPr lang="en-GB" sz="1100" dirty="0">
                        <a:solidFill>
                          <a:schemeClr val="tx1"/>
                        </a:solidFill>
                      </a:endParaRPr>
                    </a:p>
                  </a:txBody>
                  <a:tcPr anchor="ctr"/>
                </a:tc>
                <a:tc hMerge="1">
                  <a:txBody>
                    <a:bodyPr/>
                    <a:lstStyle/>
                    <a:p>
                      <a:endParaRPr lang="en-GB" dirty="0">
                        <a:solidFill>
                          <a:schemeClr val="bg1">
                            <a:lumMod val="50000"/>
                          </a:schemeClr>
                        </a:solidFill>
                      </a:endParaRPr>
                    </a:p>
                  </a:txBody>
                  <a:tcPr/>
                </a:tc>
                <a:tc hMerge="1">
                  <a:txBody>
                    <a:bodyPr/>
                    <a:lstStyle/>
                    <a:p>
                      <a:endParaRPr lang="en-GB" dirty="0">
                        <a:solidFill>
                          <a:schemeClr val="bg1">
                            <a:lumMod val="50000"/>
                          </a:schemeClr>
                        </a:solidFill>
                      </a:endParaRPr>
                    </a:p>
                  </a:txBody>
                  <a:tcPr/>
                </a:tc>
                <a:extLst>
                  <a:ext uri="{0D108BD9-81ED-4DB2-BD59-A6C34878D82A}">
                    <a16:rowId xmlns:a16="http://schemas.microsoft.com/office/drawing/2014/main" val="10005"/>
                  </a:ext>
                </a:extLst>
              </a:tr>
            </a:tbl>
          </a:graphicData>
        </a:graphic>
      </p:graphicFrame>
      <p:grpSp>
        <p:nvGrpSpPr>
          <p:cNvPr id="2136" name="Group 30"/>
          <p:cNvGrpSpPr>
            <a:grpSpLocks/>
          </p:cNvGrpSpPr>
          <p:nvPr/>
        </p:nvGrpSpPr>
        <p:grpSpPr bwMode="auto">
          <a:xfrm>
            <a:off x="323850" y="171450"/>
            <a:ext cx="414338" cy="347663"/>
            <a:chOff x="51562" y="63"/>
            <a:chExt cx="7128" cy="5980"/>
          </a:xfrm>
        </p:grpSpPr>
      </p:grpSp>
      <p:grpSp>
        <p:nvGrpSpPr>
          <p:cNvPr id="2310" name="Group 32"/>
          <p:cNvGrpSpPr>
            <a:grpSpLocks/>
          </p:cNvGrpSpPr>
          <p:nvPr/>
        </p:nvGrpSpPr>
        <p:grpSpPr bwMode="auto">
          <a:xfrm>
            <a:off x="127000" y="96838"/>
            <a:ext cx="327025" cy="495300"/>
            <a:chOff x="50990" y="28400"/>
            <a:chExt cx="7131" cy="10832"/>
          </a:xfrm>
        </p:grpSpPr>
        <p:grpSp>
          <p:nvGrpSpPr>
            <p:cNvPr id="62" name="Group 62"/>
            <p:cNvGrpSpPr>
              <a:grpSpLocks/>
            </p:cNvGrpSpPr>
            <p:nvPr/>
          </p:nvGrpSpPr>
          <p:grpSpPr bwMode="auto">
            <a:xfrm>
              <a:off x="50990" y="30830"/>
              <a:ext cx="7131" cy="5972"/>
              <a:chOff x="50990" y="30830"/>
              <a:chExt cx="7131" cy="5971"/>
            </a:xfrm>
          </p:grpSpPr>
        </p:grpSp>
        <p:grpSp>
          <p:nvGrpSpPr>
            <p:cNvPr id="66" name="Group 66"/>
            <p:cNvGrpSpPr>
              <a:grpSpLocks/>
            </p:cNvGrpSpPr>
            <p:nvPr/>
          </p:nvGrpSpPr>
          <p:grpSpPr bwMode="auto">
            <a:xfrm>
              <a:off x="51959" y="28400"/>
              <a:ext cx="5194" cy="2430"/>
              <a:chOff x="51959" y="28400"/>
              <a:chExt cx="5193" cy="2430"/>
            </a:xfrm>
          </p:grpSpPr>
        </p:grpSp>
        <p:grpSp>
          <p:nvGrpSpPr>
            <p:cNvPr id="70" name="Group 70"/>
            <p:cNvGrpSpPr>
              <a:grpSpLocks/>
            </p:cNvGrpSpPr>
            <p:nvPr/>
          </p:nvGrpSpPr>
          <p:grpSpPr bwMode="auto">
            <a:xfrm>
              <a:off x="51959" y="36802"/>
              <a:ext cx="5194" cy="2430"/>
              <a:chOff x="51959" y="36802"/>
              <a:chExt cx="5193" cy="2430"/>
            </a:xfrm>
          </p:grpSpPr>
        </p:grpSp>
      </p:grpSp>
      <p:grpSp>
        <p:nvGrpSpPr>
          <p:cNvPr id="2661" name="Group 3"/>
          <p:cNvGrpSpPr>
            <a:grpSpLocks/>
          </p:cNvGrpSpPr>
          <p:nvPr/>
        </p:nvGrpSpPr>
        <p:grpSpPr bwMode="auto">
          <a:xfrm>
            <a:off x="127000" y="30163"/>
            <a:ext cx="517525" cy="693737"/>
            <a:chOff x="0" y="23145"/>
            <a:chExt cx="11938" cy="15954"/>
          </a:xfrm>
        </p:grpSpPr>
        <p:grpSp>
          <p:nvGrpSpPr>
            <p:cNvPr id="75" name="Group 75"/>
            <p:cNvGrpSpPr>
              <a:grpSpLocks/>
            </p:cNvGrpSpPr>
            <p:nvPr/>
          </p:nvGrpSpPr>
          <p:grpSpPr bwMode="auto">
            <a:xfrm>
              <a:off x="0" y="28273"/>
              <a:ext cx="7143" cy="10827"/>
              <a:chOff x="0" y="28273"/>
              <a:chExt cx="7143" cy="10831"/>
            </a:xfrm>
          </p:grpSpPr>
          <p:grpSp>
            <p:nvGrpSpPr>
              <p:cNvPr id="76" name="Group 76"/>
              <p:cNvGrpSpPr>
                <a:grpSpLocks/>
              </p:cNvGrpSpPr>
              <p:nvPr/>
            </p:nvGrpSpPr>
            <p:grpSpPr bwMode="auto">
              <a:xfrm>
                <a:off x="0" y="30703"/>
                <a:ext cx="7143" cy="5972"/>
                <a:chOff x="0" y="30703"/>
                <a:chExt cx="7143" cy="5971"/>
              </a:xfrm>
            </p:grpSpPr>
          </p:grpSp>
          <p:grpSp>
            <p:nvGrpSpPr>
              <p:cNvPr id="80" name="Group 80"/>
              <p:cNvGrpSpPr>
                <a:grpSpLocks/>
              </p:cNvGrpSpPr>
              <p:nvPr/>
            </p:nvGrpSpPr>
            <p:grpSpPr bwMode="auto">
              <a:xfrm>
                <a:off x="968" y="28273"/>
                <a:ext cx="5207" cy="2430"/>
                <a:chOff x="968" y="28273"/>
                <a:chExt cx="5207" cy="2430"/>
              </a:xfrm>
            </p:grpSpPr>
          </p:grpSp>
          <p:grpSp>
            <p:nvGrpSpPr>
              <p:cNvPr id="84" name="Group 84"/>
              <p:cNvGrpSpPr>
                <a:grpSpLocks/>
              </p:cNvGrpSpPr>
              <p:nvPr/>
            </p:nvGrpSpPr>
            <p:grpSpPr bwMode="auto">
              <a:xfrm>
                <a:off x="968" y="36675"/>
                <a:ext cx="5207" cy="2430"/>
                <a:chOff x="968" y="36675"/>
                <a:chExt cx="5207" cy="2429"/>
              </a:xfrm>
            </p:grpSpPr>
          </p:grpSp>
        </p:grpSp>
        <p:grpSp>
          <p:nvGrpSpPr>
            <p:cNvPr id="88" name="Group 88"/>
            <p:cNvGrpSpPr>
              <a:grpSpLocks/>
            </p:cNvGrpSpPr>
            <p:nvPr/>
          </p:nvGrpSpPr>
          <p:grpSpPr bwMode="auto">
            <a:xfrm rot="-5400000">
              <a:off x="4961" y="23359"/>
              <a:ext cx="7192" cy="6763"/>
              <a:chOff x="4869" y="23329"/>
              <a:chExt cx="7194" cy="6762"/>
            </a:xfrm>
          </p:grpSpPr>
          <p:grpSp>
            <p:nvGrpSpPr>
              <p:cNvPr id="89" name="Group 89"/>
              <p:cNvGrpSpPr>
                <a:grpSpLocks/>
              </p:cNvGrpSpPr>
              <p:nvPr/>
            </p:nvGrpSpPr>
            <p:grpSpPr bwMode="auto">
              <a:xfrm>
                <a:off x="4869" y="25758"/>
                <a:ext cx="7195" cy="1905"/>
                <a:chOff x="4869" y="25758"/>
                <a:chExt cx="7194" cy="1905"/>
              </a:xfrm>
            </p:grpSpPr>
          </p:grpSp>
          <p:grpSp>
            <p:nvGrpSpPr>
              <p:cNvPr id="93" name="Group 93"/>
              <p:cNvGrpSpPr>
                <a:grpSpLocks/>
              </p:cNvGrpSpPr>
              <p:nvPr/>
            </p:nvGrpSpPr>
            <p:grpSpPr bwMode="auto">
              <a:xfrm>
                <a:off x="5917" y="23329"/>
                <a:ext cx="5194" cy="2429"/>
                <a:chOff x="5917" y="23329"/>
                <a:chExt cx="5193" cy="2428"/>
              </a:xfrm>
            </p:grpSpPr>
          </p:grpSp>
          <p:grpSp>
            <p:nvGrpSpPr>
              <p:cNvPr id="97" name="Group 97"/>
              <p:cNvGrpSpPr>
                <a:grpSpLocks/>
              </p:cNvGrpSpPr>
              <p:nvPr/>
            </p:nvGrpSpPr>
            <p:grpSpPr bwMode="auto">
              <a:xfrm>
                <a:off x="5901" y="27663"/>
                <a:ext cx="5194" cy="2429"/>
                <a:chOff x="5901" y="27663"/>
                <a:chExt cx="5193" cy="2428"/>
              </a:xfrm>
            </p:grpSpPr>
          </p:grpSp>
        </p:grpSp>
      </p:grpSp>
      <p:grpSp>
        <p:nvGrpSpPr>
          <p:cNvPr id="2492" name="Group 354"/>
          <p:cNvGrpSpPr>
            <a:grpSpLocks/>
          </p:cNvGrpSpPr>
          <p:nvPr/>
        </p:nvGrpSpPr>
        <p:grpSpPr bwMode="auto">
          <a:xfrm>
            <a:off x="-41275" y="4763"/>
            <a:ext cx="701675" cy="666750"/>
            <a:chOff x="0" y="0"/>
            <a:chExt cx="5954" cy="5651"/>
          </a:xfrm>
        </p:grpSpPr>
        <p:grpSp>
          <p:nvGrpSpPr>
            <p:cNvPr id="102" name="Group 571"/>
            <p:cNvGrpSpPr>
              <a:grpSpLocks/>
            </p:cNvGrpSpPr>
            <p:nvPr/>
          </p:nvGrpSpPr>
          <p:grpSpPr bwMode="auto">
            <a:xfrm>
              <a:off x="0" y="0"/>
              <a:ext cx="3130" cy="3003"/>
              <a:chOff x="0" y="0"/>
              <a:chExt cx="12961" cy="12961"/>
            </a:xfrm>
          </p:grpSpPr>
          <p:grpSp>
            <p:nvGrpSpPr>
              <p:cNvPr id="103" name="Group 103"/>
              <p:cNvGrpSpPr>
                <a:grpSpLocks/>
              </p:cNvGrpSpPr>
              <p:nvPr/>
            </p:nvGrpSpPr>
            <p:grpSpPr bwMode="auto">
              <a:xfrm>
                <a:off x="3600" y="0"/>
                <a:ext cx="5761" cy="4320"/>
                <a:chOff x="3600" y="0"/>
                <a:chExt cx="5760" cy="4320"/>
              </a:xfrm>
            </p:grpSpPr>
            <p:grpSp>
              <p:nvGrpSpPr>
                <p:cNvPr id="104" name="Group 104"/>
                <p:cNvGrpSpPr>
                  <a:grpSpLocks/>
                </p:cNvGrpSpPr>
                <p:nvPr/>
              </p:nvGrpSpPr>
              <p:grpSpPr bwMode="auto">
                <a:xfrm>
                  <a:off x="3600" y="0"/>
                  <a:ext cx="1440" cy="4320"/>
                  <a:chOff x="360040" y="0"/>
                  <a:chExt cx="144016" cy="432048"/>
                </a:xfrm>
              </p:grpSpPr>
            </p:grpSp>
            <p:grpSp>
              <p:nvGrpSpPr>
                <p:cNvPr id="107" name="Group 107"/>
                <p:cNvGrpSpPr>
                  <a:grpSpLocks/>
                </p:cNvGrpSpPr>
                <p:nvPr/>
              </p:nvGrpSpPr>
              <p:grpSpPr bwMode="auto">
                <a:xfrm>
                  <a:off x="5760" y="0"/>
                  <a:ext cx="1440" cy="4320"/>
                  <a:chOff x="5760" y="0"/>
                  <a:chExt cx="1440" cy="4320"/>
                </a:xfrm>
              </p:grpSpPr>
            </p:grpSp>
            <p:grpSp>
              <p:nvGrpSpPr>
                <p:cNvPr id="110" name="Group 110"/>
                <p:cNvGrpSpPr>
                  <a:grpSpLocks/>
                </p:cNvGrpSpPr>
                <p:nvPr/>
              </p:nvGrpSpPr>
              <p:grpSpPr bwMode="auto">
                <a:xfrm>
                  <a:off x="7920" y="0"/>
                  <a:ext cx="1441" cy="4320"/>
                  <a:chOff x="7920" y="0"/>
                  <a:chExt cx="1440" cy="4320"/>
                </a:xfrm>
              </p:grpSpPr>
            </p:grpSp>
          </p:grpSp>
          <p:grpSp>
            <p:nvGrpSpPr>
              <p:cNvPr id="113" name="Group 113"/>
              <p:cNvGrpSpPr>
                <a:grpSpLocks/>
              </p:cNvGrpSpPr>
              <p:nvPr/>
            </p:nvGrpSpPr>
            <p:grpSpPr bwMode="auto">
              <a:xfrm rot="10800000">
                <a:off x="3600" y="8640"/>
                <a:ext cx="5761" cy="4321"/>
                <a:chOff x="3600" y="8640"/>
                <a:chExt cx="5760" cy="4320"/>
              </a:xfrm>
            </p:grpSpPr>
            <p:grpSp>
              <p:nvGrpSpPr>
                <p:cNvPr id="114" name="Group 114"/>
                <p:cNvGrpSpPr>
                  <a:grpSpLocks/>
                </p:cNvGrpSpPr>
                <p:nvPr/>
              </p:nvGrpSpPr>
              <p:grpSpPr bwMode="auto">
                <a:xfrm>
                  <a:off x="3600" y="8640"/>
                  <a:ext cx="1440" cy="4321"/>
                  <a:chOff x="3600" y="8640"/>
                  <a:chExt cx="1440" cy="4320"/>
                </a:xfrm>
              </p:grpSpPr>
            </p:grpSp>
            <p:grpSp>
              <p:nvGrpSpPr>
                <p:cNvPr id="117" name="Group 117"/>
                <p:cNvGrpSpPr>
                  <a:grpSpLocks/>
                </p:cNvGrpSpPr>
                <p:nvPr/>
              </p:nvGrpSpPr>
              <p:grpSpPr bwMode="auto">
                <a:xfrm>
                  <a:off x="5760" y="8640"/>
                  <a:ext cx="1440" cy="4321"/>
                  <a:chOff x="5760" y="8640"/>
                  <a:chExt cx="1440" cy="4320"/>
                </a:xfrm>
              </p:grpSpPr>
            </p:grpSp>
            <p:grpSp>
              <p:nvGrpSpPr>
                <p:cNvPr id="120" name="Group 120"/>
                <p:cNvGrpSpPr>
                  <a:grpSpLocks/>
                </p:cNvGrpSpPr>
                <p:nvPr/>
              </p:nvGrpSpPr>
              <p:grpSpPr bwMode="auto">
                <a:xfrm>
                  <a:off x="7920" y="8640"/>
                  <a:ext cx="1441" cy="4321"/>
                  <a:chOff x="7920" y="8640"/>
                  <a:chExt cx="1440" cy="4320"/>
                </a:xfrm>
              </p:grpSpPr>
            </p:grpSp>
          </p:grpSp>
          <p:grpSp>
            <p:nvGrpSpPr>
              <p:cNvPr id="123" name="Group 123"/>
              <p:cNvGrpSpPr>
                <a:grpSpLocks/>
              </p:cNvGrpSpPr>
              <p:nvPr/>
            </p:nvGrpSpPr>
            <p:grpSpPr bwMode="auto">
              <a:xfrm rot="5400000">
                <a:off x="7920" y="4320"/>
                <a:ext cx="5761" cy="4321"/>
                <a:chOff x="7920" y="4320"/>
                <a:chExt cx="5760" cy="4320"/>
              </a:xfrm>
            </p:grpSpPr>
            <p:grpSp>
              <p:nvGrpSpPr>
                <p:cNvPr id="124" name="Group 124"/>
                <p:cNvGrpSpPr>
                  <a:grpSpLocks/>
                </p:cNvGrpSpPr>
                <p:nvPr/>
              </p:nvGrpSpPr>
              <p:grpSpPr bwMode="auto">
                <a:xfrm>
                  <a:off x="7920" y="4320"/>
                  <a:ext cx="1441" cy="4320"/>
                  <a:chOff x="7920" y="4320"/>
                  <a:chExt cx="1440" cy="4320"/>
                </a:xfrm>
              </p:grpSpPr>
            </p:grpSp>
            <p:grpSp>
              <p:nvGrpSpPr>
                <p:cNvPr id="127" name="Group 127"/>
                <p:cNvGrpSpPr>
                  <a:grpSpLocks/>
                </p:cNvGrpSpPr>
                <p:nvPr/>
              </p:nvGrpSpPr>
              <p:grpSpPr bwMode="auto">
                <a:xfrm>
                  <a:off x="10081" y="4320"/>
                  <a:ext cx="1440" cy="4320"/>
                  <a:chOff x="10081" y="4320"/>
                  <a:chExt cx="1440" cy="4320"/>
                </a:xfrm>
              </p:grpSpPr>
            </p:grpSp>
            <p:grpSp>
              <p:nvGrpSpPr>
                <p:cNvPr id="130" name="Group 130"/>
                <p:cNvGrpSpPr>
                  <a:grpSpLocks/>
                </p:cNvGrpSpPr>
                <p:nvPr/>
              </p:nvGrpSpPr>
              <p:grpSpPr bwMode="auto">
                <a:xfrm>
                  <a:off x="12241" y="4320"/>
                  <a:ext cx="1440" cy="4320"/>
                  <a:chOff x="12241" y="4320"/>
                  <a:chExt cx="1440" cy="4320"/>
                </a:xfrm>
              </p:grpSpPr>
            </p:grpSp>
          </p:grpSp>
          <p:grpSp>
            <p:nvGrpSpPr>
              <p:cNvPr id="133" name="Group 133"/>
              <p:cNvGrpSpPr>
                <a:grpSpLocks/>
              </p:cNvGrpSpPr>
              <p:nvPr/>
            </p:nvGrpSpPr>
            <p:grpSpPr bwMode="auto">
              <a:xfrm rot="-5400000">
                <a:off x="-721" y="4321"/>
                <a:ext cx="5761" cy="4320"/>
                <a:chOff x="-720" y="4320"/>
                <a:chExt cx="5760" cy="4320"/>
              </a:xfrm>
            </p:grpSpPr>
            <p:grpSp>
              <p:nvGrpSpPr>
                <p:cNvPr id="134" name="Group 134"/>
                <p:cNvGrpSpPr>
                  <a:grpSpLocks/>
                </p:cNvGrpSpPr>
                <p:nvPr/>
              </p:nvGrpSpPr>
              <p:grpSpPr bwMode="auto">
                <a:xfrm>
                  <a:off x="-720" y="4320"/>
                  <a:ext cx="1440" cy="4320"/>
                  <a:chOff x="-720" y="4320"/>
                  <a:chExt cx="1440" cy="4320"/>
                </a:xfrm>
              </p:grpSpPr>
            </p:grpSp>
            <p:grpSp>
              <p:nvGrpSpPr>
                <p:cNvPr id="137" name="Group 137"/>
                <p:cNvGrpSpPr>
                  <a:grpSpLocks/>
                </p:cNvGrpSpPr>
                <p:nvPr/>
              </p:nvGrpSpPr>
              <p:grpSpPr bwMode="auto">
                <a:xfrm>
                  <a:off x="1440" y="4320"/>
                  <a:ext cx="1440" cy="4320"/>
                  <a:chOff x="1440" y="4320"/>
                  <a:chExt cx="1440" cy="4320"/>
                </a:xfrm>
              </p:grpSpPr>
            </p:grpSp>
            <p:grpSp>
              <p:nvGrpSpPr>
                <p:cNvPr id="140" name="Group 140"/>
                <p:cNvGrpSpPr>
                  <a:grpSpLocks/>
                </p:cNvGrpSpPr>
                <p:nvPr/>
              </p:nvGrpSpPr>
              <p:grpSpPr bwMode="auto">
                <a:xfrm>
                  <a:off x="3600" y="4320"/>
                  <a:ext cx="1440" cy="4320"/>
                  <a:chOff x="3600" y="4320"/>
                  <a:chExt cx="1440" cy="4320"/>
                </a:xfrm>
              </p:grpSpPr>
            </p:grpSp>
          </p:grpSp>
        </p:grpSp>
        <p:grpSp>
          <p:nvGrpSpPr>
            <p:cNvPr id="228" name="Group 529"/>
            <p:cNvGrpSpPr>
              <a:grpSpLocks/>
            </p:cNvGrpSpPr>
            <p:nvPr/>
          </p:nvGrpSpPr>
          <p:grpSpPr bwMode="auto">
            <a:xfrm>
              <a:off x="35" y="2647"/>
              <a:ext cx="3130" cy="3004"/>
              <a:chOff x="0" y="0"/>
              <a:chExt cx="12961" cy="12961"/>
            </a:xfrm>
          </p:grpSpPr>
          <p:grpSp>
            <p:nvGrpSpPr>
              <p:cNvPr id="229" name="Group 229"/>
              <p:cNvGrpSpPr>
                <a:grpSpLocks/>
              </p:cNvGrpSpPr>
              <p:nvPr/>
            </p:nvGrpSpPr>
            <p:grpSpPr bwMode="auto">
              <a:xfrm>
                <a:off x="3600" y="0"/>
                <a:ext cx="5761" cy="4320"/>
                <a:chOff x="3600" y="0"/>
                <a:chExt cx="5760" cy="4320"/>
              </a:xfrm>
            </p:grpSpPr>
            <p:grpSp>
              <p:nvGrpSpPr>
                <p:cNvPr id="230" name="Group 230"/>
                <p:cNvGrpSpPr>
                  <a:grpSpLocks/>
                </p:cNvGrpSpPr>
                <p:nvPr/>
              </p:nvGrpSpPr>
              <p:grpSpPr bwMode="auto">
                <a:xfrm>
                  <a:off x="3600" y="0"/>
                  <a:ext cx="1440" cy="4320"/>
                  <a:chOff x="360040" y="0"/>
                  <a:chExt cx="144016" cy="432048"/>
                </a:xfrm>
              </p:grpSpPr>
            </p:grpSp>
            <p:grpSp>
              <p:nvGrpSpPr>
                <p:cNvPr id="233" name="Group 233"/>
                <p:cNvGrpSpPr>
                  <a:grpSpLocks/>
                </p:cNvGrpSpPr>
                <p:nvPr/>
              </p:nvGrpSpPr>
              <p:grpSpPr bwMode="auto">
                <a:xfrm>
                  <a:off x="5760" y="0"/>
                  <a:ext cx="1440" cy="4320"/>
                  <a:chOff x="5760" y="0"/>
                  <a:chExt cx="1440" cy="4320"/>
                </a:xfrm>
              </p:grpSpPr>
            </p:grpSp>
            <p:grpSp>
              <p:nvGrpSpPr>
                <p:cNvPr id="236" name="Group 236"/>
                <p:cNvGrpSpPr>
                  <a:grpSpLocks/>
                </p:cNvGrpSpPr>
                <p:nvPr/>
              </p:nvGrpSpPr>
              <p:grpSpPr bwMode="auto">
                <a:xfrm>
                  <a:off x="7920" y="0"/>
                  <a:ext cx="1441" cy="4320"/>
                  <a:chOff x="7920" y="0"/>
                  <a:chExt cx="1440" cy="4320"/>
                </a:xfrm>
              </p:grpSpPr>
            </p:grpSp>
          </p:grpSp>
          <p:grpSp>
            <p:nvGrpSpPr>
              <p:cNvPr id="239" name="Group 239"/>
              <p:cNvGrpSpPr>
                <a:grpSpLocks/>
              </p:cNvGrpSpPr>
              <p:nvPr/>
            </p:nvGrpSpPr>
            <p:grpSpPr bwMode="auto">
              <a:xfrm rot="10800000">
                <a:off x="3600" y="8640"/>
                <a:ext cx="5761" cy="4321"/>
                <a:chOff x="3600" y="8640"/>
                <a:chExt cx="5760" cy="4320"/>
              </a:xfrm>
            </p:grpSpPr>
            <p:grpSp>
              <p:nvGrpSpPr>
                <p:cNvPr id="240" name="Group 240"/>
                <p:cNvGrpSpPr>
                  <a:grpSpLocks/>
                </p:cNvGrpSpPr>
                <p:nvPr/>
              </p:nvGrpSpPr>
              <p:grpSpPr bwMode="auto">
                <a:xfrm>
                  <a:off x="3600" y="8640"/>
                  <a:ext cx="1440" cy="4321"/>
                  <a:chOff x="3600" y="8640"/>
                  <a:chExt cx="1440" cy="4320"/>
                </a:xfrm>
              </p:grpSpPr>
            </p:grpSp>
            <p:grpSp>
              <p:nvGrpSpPr>
                <p:cNvPr id="243" name="Group 243"/>
                <p:cNvGrpSpPr>
                  <a:grpSpLocks/>
                </p:cNvGrpSpPr>
                <p:nvPr/>
              </p:nvGrpSpPr>
              <p:grpSpPr bwMode="auto">
                <a:xfrm>
                  <a:off x="5760" y="8640"/>
                  <a:ext cx="1440" cy="4321"/>
                  <a:chOff x="5760" y="8640"/>
                  <a:chExt cx="1440" cy="4320"/>
                </a:xfrm>
              </p:grpSpPr>
            </p:grpSp>
            <p:grpSp>
              <p:nvGrpSpPr>
                <p:cNvPr id="246" name="Group 246"/>
                <p:cNvGrpSpPr>
                  <a:grpSpLocks/>
                </p:cNvGrpSpPr>
                <p:nvPr/>
              </p:nvGrpSpPr>
              <p:grpSpPr bwMode="auto">
                <a:xfrm>
                  <a:off x="7920" y="8640"/>
                  <a:ext cx="1441" cy="4321"/>
                  <a:chOff x="7920" y="8640"/>
                  <a:chExt cx="1440" cy="4320"/>
                </a:xfrm>
              </p:grpSpPr>
            </p:grpSp>
          </p:grpSp>
          <p:grpSp>
            <p:nvGrpSpPr>
              <p:cNvPr id="249" name="Group 249"/>
              <p:cNvGrpSpPr>
                <a:grpSpLocks/>
              </p:cNvGrpSpPr>
              <p:nvPr/>
            </p:nvGrpSpPr>
            <p:grpSpPr bwMode="auto">
              <a:xfrm rot="5400000">
                <a:off x="7920" y="4320"/>
                <a:ext cx="5761" cy="4321"/>
                <a:chOff x="7920" y="4320"/>
                <a:chExt cx="5760" cy="4320"/>
              </a:xfrm>
            </p:grpSpPr>
            <p:grpSp>
              <p:nvGrpSpPr>
                <p:cNvPr id="250" name="Group 250"/>
                <p:cNvGrpSpPr>
                  <a:grpSpLocks/>
                </p:cNvGrpSpPr>
                <p:nvPr/>
              </p:nvGrpSpPr>
              <p:grpSpPr bwMode="auto">
                <a:xfrm>
                  <a:off x="7920" y="4320"/>
                  <a:ext cx="1441" cy="4320"/>
                  <a:chOff x="7920" y="4320"/>
                  <a:chExt cx="1440" cy="4320"/>
                </a:xfrm>
              </p:grpSpPr>
            </p:grpSp>
            <p:grpSp>
              <p:nvGrpSpPr>
                <p:cNvPr id="253" name="Group 253"/>
                <p:cNvGrpSpPr>
                  <a:grpSpLocks/>
                </p:cNvGrpSpPr>
                <p:nvPr/>
              </p:nvGrpSpPr>
              <p:grpSpPr bwMode="auto">
                <a:xfrm>
                  <a:off x="10081" y="4320"/>
                  <a:ext cx="1440" cy="4320"/>
                  <a:chOff x="10081" y="4320"/>
                  <a:chExt cx="1440" cy="4320"/>
                </a:xfrm>
              </p:grpSpPr>
            </p:grpSp>
            <p:grpSp>
              <p:nvGrpSpPr>
                <p:cNvPr id="256" name="Group 256"/>
                <p:cNvGrpSpPr>
                  <a:grpSpLocks/>
                </p:cNvGrpSpPr>
                <p:nvPr/>
              </p:nvGrpSpPr>
              <p:grpSpPr bwMode="auto">
                <a:xfrm>
                  <a:off x="12241" y="4320"/>
                  <a:ext cx="1440" cy="4320"/>
                  <a:chOff x="12241" y="4320"/>
                  <a:chExt cx="1440" cy="4320"/>
                </a:xfrm>
              </p:grpSpPr>
            </p:grpSp>
          </p:grpSp>
          <p:grpSp>
            <p:nvGrpSpPr>
              <p:cNvPr id="259" name="Group 259"/>
              <p:cNvGrpSpPr>
                <a:grpSpLocks/>
              </p:cNvGrpSpPr>
              <p:nvPr/>
            </p:nvGrpSpPr>
            <p:grpSpPr bwMode="auto">
              <a:xfrm rot="-5400000">
                <a:off x="-721" y="4321"/>
                <a:ext cx="5761" cy="4320"/>
                <a:chOff x="-720" y="4320"/>
                <a:chExt cx="5760" cy="4320"/>
              </a:xfrm>
            </p:grpSpPr>
            <p:grpSp>
              <p:nvGrpSpPr>
                <p:cNvPr id="260" name="Group 260"/>
                <p:cNvGrpSpPr>
                  <a:grpSpLocks/>
                </p:cNvGrpSpPr>
                <p:nvPr/>
              </p:nvGrpSpPr>
              <p:grpSpPr bwMode="auto">
                <a:xfrm>
                  <a:off x="-720" y="4320"/>
                  <a:ext cx="1440" cy="4320"/>
                  <a:chOff x="-720" y="4320"/>
                  <a:chExt cx="1440" cy="4320"/>
                </a:xfrm>
              </p:grpSpPr>
            </p:grpSp>
            <p:grpSp>
              <p:nvGrpSpPr>
                <p:cNvPr id="263" name="Group 263"/>
                <p:cNvGrpSpPr>
                  <a:grpSpLocks/>
                </p:cNvGrpSpPr>
                <p:nvPr/>
              </p:nvGrpSpPr>
              <p:grpSpPr bwMode="auto">
                <a:xfrm>
                  <a:off x="1440" y="4320"/>
                  <a:ext cx="1440" cy="4320"/>
                  <a:chOff x="1440" y="4320"/>
                  <a:chExt cx="1440" cy="4320"/>
                </a:xfrm>
              </p:grpSpPr>
            </p:grpSp>
            <p:grpSp>
              <p:nvGrpSpPr>
                <p:cNvPr id="266" name="Group 266"/>
                <p:cNvGrpSpPr>
                  <a:grpSpLocks/>
                </p:cNvGrpSpPr>
                <p:nvPr/>
              </p:nvGrpSpPr>
              <p:grpSpPr bwMode="auto">
                <a:xfrm>
                  <a:off x="3600" y="4320"/>
                  <a:ext cx="1440" cy="4320"/>
                  <a:chOff x="3600" y="4320"/>
                  <a:chExt cx="1440" cy="4320"/>
                </a:xfrm>
              </p:grpSpPr>
            </p:grpSp>
          </p:grpSp>
        </p:grpSp>
        <p:grpSp>
          <p:nvGrpSpPr>
            <p:cNvPr id="270" name="Group 487"/>
            <p:cNvGrpSpPr>
              <a:grpSpLocks/>
            </p:cNvGrpSpPr>
            <p:nvPr/>
          </p:nvGrpSpPr>
          <p:grpSpPr bwMode="auto">
            <a:xfrm>
              <a:off x="2789" y="0"/>
              <a:ext cx="3130" cy="3003"/>
              <a:chOff x="0" y="0"/>
              <a:chExt cx="12961" cy="12961"/>
            </a:xfrm>
          </p:grpSpPr>
          <p:grpSp>
            <p:nvGrpSpPr>
              <p:cNvPr id="271" name="Group 271"/>
              <p:cNvGrpSpPr>
                <a:grpSpLocks/>
              </p:cNvGrpSpPr>
              <p:nvPr/>
            </p:nvGrpSpPr>
            <p:grpSpPr bwMode="auto">
              <a:xfrm>
                <a:off x="3600" y="0"/>
                <a:ext cx="5761" cy="4320"/>
                <a:chOff x="3600" y="0"/>
                <a:chExt cx="5760" cy="4320"/>
              </a:xfrm>
            </p:grpSpPr>
            <p:grpSp>
              <p:nvGrpSpPr>
                <p:cNvPr id="272" name="Group 272"/>
                <p:cNvGrpSpPr>
                  <a:grpSpLocks/>
                </p:cNvGrpSpPr>
                <p:nvPr/>
              </p:nvGrpSpPr>
              <p:grpSpPr bwMode="auto">
                <a:xfrm>
                  <a:off x="3600" y="0"/>
                  <a:ext cx="1440" cy="4320"/>
                  <a:chOff x="360040" y="0"/>
                  <a:chExt cx="144016" cy="432048"/>
                </a:xfrm>
              </p:grpSpPr>
            </p:grpSp>
            <p:grpSp>
              <p:nvGrpSpPr>
                <p:cNvPr id="275" name="Group 275"/>
                <p:cNvGrpSpPr>
                  <a:grpSpLocks/>
                </p:cNvGrpSpPr>
                <p:nvPr/>
              </p:nvGrpSpPr>
              <p:grpSpPr bwMode="auto">
                <a:xfrm>
                  <a:off x="5760" y="0"/>
                  <a:ext cx="1440" cy="4320"/>
                  <a:chOff x="5760" y="0"/>
                  <a:chExt cx="1440" cy="4320"/>
                </a:xfrm>
              </p:grpSpPr>
            </p:grpSp>
            <p:grpSp>
              <p:nvGrpSpPr>
                <p:cNvPr id="278" name="Group 278"/>
                <p:cNvGrpSpPr>
                  <a:grpSpLocks/>
                </p:cNvGrpSpPr>
                <p:nvPr/>
              </p:nvGrpSpPr>
              <p:grpSpPr bwMode="auto">
                <a:xfrm>
                  <a:off x="7920" y="0"/>
                  <a:ext cx="1441" cy="4320"/>
                  <a:chOff x="7920" y="0"/>
                  <a:chExt cx="1440" cy="4320"/>
                </a:xfrm>
              </p:grpSpPr>
            </p:grpSp>
          </p:grpSp>
          <p:grpSp>
            <p:nvGrpSpPr>
              <p:cNvPr id="281" name="Group 281"/>
              <p:cNvGrpSpPr>
                <a:grpSpLocks/>
              </p:cNvGrpSpPr>
              <p:nvPr/>
            </p:nvGrpSpPr>
            <p:grpSpPr bwMode="auto">
              <a:xfrm rot="10800000">
                <a:off x="3600" y="8640"/>
                <a:ext cx="5761" cy="4321"/>
                <a:chOff x="3600" y="8640"/>
                <a:chExt cx="5760" cy="4320"/>
              </a:xfrm>
            </p:grpSpPr>
            <p:grpSp>
              <p:nvGrpSpPr>
                <p:cNvPr id="282" name="Group 282"/>
                <p:cNvGrpSpPr>
                  <a:grpSpLocks/>
                </p:cNvGrpSpPr>
                <p:nvPr/>
              </p:nvGrpSpPr>
              <p:grpSpPr bwMode="auto">
                <a:xfrm>
                  <a:off x="3600" y="8640"/>
                  <a:ext cx="1440" cy="4321"/>
                  <a:chOff x="3600" y="8640"/>
                  <a:chExt cx="1440" cy="4320"/>
                </a:xfrm>
              </p:grpSpPr>
            </p:grpSp>
            <p:grpSp>
              <p:nvGrpSpPr>
                <p:cNvPr id="285" name="Group 285"/>
                <p:cNvGrpSpPr>
                  <a:grpSpLocks/>
                </p:cNvGrpSpPr>
                <p:nvPr/>
              </p:nvGrpSpPr>
              <p:grpSpPr bwMode="auto">
                <a:xfrm>
                  <a:off x="5760" y="8640"/>
                  <a:ext cx="1440" cy="4321"/>
                  <a:chOff x="5760" y="8640"/>
                  <a:chExt cx="1440" cy="4320"/>
                </a:xfrm>
              </p:grpSpPr>
            </p:grpSp>
            <p:grpSp>
              <p:nvGrpSpPr>
                <p:cNvPr id="288" name="Group 288"/>
                <p:cNvGrpSpPr>
                  <a:grpSpLocks/>
                </p:cNvGrpSpPr>
                <p:nvPr/>
              </p:nvGrpSpPr>
              <p:grpSpPr bwMode="auto">
                <a:xfrm>
                  <a:off x="7920" y="8640"/>
                  <a:ext cx="1441" cy="4321"/>
                  <a:chOff x="7920" y="8640"/>
                  <a:chExt cx="1440" cy="4320"/>
                </a:xfrm>
              </p:grpSpPr>
            </p:grpSp>
          </p:grpSp>
          <p:grpSp>
            <p:nvGrpSpPr>
              <p:cNvPr id="291" name="Group 291"/>
              <p:cNvGrpSpPr>
                <a:grpSpLocks/>
              </p:cNvGrpSpPr>
              <p:nvPr/>
            </p:nvGrpSpPr>
            <p:grpSpPr bwMode="auto">
              <a:xfrm rot="5400000">
                <a:off x="7920" y="4320"/>
                <a:ext cx="5761" cy="4321"/>
                <a:chOff x="7920" y="4320"/>
                <a:chExt cx="5760" cy="4320"/>
              </a:xfrm>
            </p:grpSpPr>
            <p:grpSp>
              <p:nvGrpSpPr>
                <p:cNvPr id="292" name="Group 292"/>
                <p:cNvGrpSpPr>
                  <a:grpSpLocks/>
                </p:cNvGrpSpPr>
                <p:nvPr/>
              </p:nvGrpSpPr>
              <p:grpSpPr bwMode="auto">
                <a:xfrm>
                  <a:off x="7920" y="4320"/>
                  <a:ext cx="1441" cy="4320"/>
                  <a:chOff x="7920" y="4320"/>
                  <a:chExt cx="1440" cy="4320"/>
                </a:xfrm>
              </p:grpSpPr>
            </p:grpSp>
            <p:grpSp>
              <p:nvGrpSpPr>
                <p:cNvPr id="295" name="Group 295"/>
                <p:cNvGrpSpPr>
                  <a:grpSpLocks/>
                </p:cNvGrpSpPr>
                <p:nvPr/>
              </p:nvGrpSpPr>
              <p:grpSpPr bwMode="auto">
                <a:xfrm>
                  <a:off x="10081" y="4320"/>
                  <a:ext cx="1440" cy="4320"/>
                  <a:chOff x="10081" y="4320"/>
                  <a:chExt cx="1440" cy="4320"/>
                </a:xfrm>
              </p:grpSpPr>
            </p:grpSp>
            <p:grpSp>
              <p:nvGrpSpPr>
                <p:cNvPr id="298" name="Group 298"/>
                <p:cNvGrpSpPr>
                  <a:grpSpLocks/>
                </p:cNvGrpSpPr>
                <p:nvPr/>
              </p:nvGrpSpPr>
              <p:grpSpPr bwMode="auto">
                <a:xfrm>
                  <a:off x="12241" y="4320"/>
                  <a:ext cx="1440" cy="4320"/>
                  <a:chOff x="12241" y="4320"/>
                  <a:chExt cx="1440" cy="4320"/>
                </a:xfrm>
              </p:grpSpPr>
            </p:grpSp>
          </p:grpSp>
          <p:grpSp>
            <p:nvGrpSpPr>
              <p:cNvPr id="301" name="Group 301"/>
              <p:cNvGrpSpPr>
                <a:grpSpLocks/>
              </p:cNvGrpSpPr>
              <p:nvPr/>
            </p:nvGrpSpPr>
            <p:grpSpPr bwMode="auto">
              <a:xfrm rot="-5400000">
                <a:off x="-721" y="4321"/>
                <a:ext cx="5761" cy="4320"/>
                <a:chOff x="-720" y="4320"/>
                <a:chExt cx="5760" cy="4320"/>
              </a:xfrm>
            </p:grpSpPr>
            <p:grpSp>
              <p:nvGrpSpPr>
                <p:cNvPr id="302" name="Group 302"/>
                <p:cNvGrpSpPr>
                  <a:grpSpLocks/>
                </p:cNvGrpSpPr>
                <p:nvPr/>
              </p:nvGrpSpPr>
              <p:grpSpPr bwMode="auto">
                <a:xfrm>
                  <a:off x="-720" y="4320"/>
                  <a:ext cx="1440" cy="4320"/>
                  <a:chOff x="-720" y="4320"/>
                  <a:chExt cx="1440" cy="4320"/>
                </a:xfrm>
              </p:grpSpPr>
            </p:grpSp>
            <p:grpSp>
              <p:nvGrpSpPr>
                <p:cNvPr id="305" name="Group 305"/>
                <p:cNvGrpSpPr>
                  <a:grpSpLocks/>
                </p:cNvGrpSpPr>
                <p:nvPr/>
              </p:nvGrpSpPr>
              <p:grpSpPr bwMode="auto">
                <a:xfrm>
                  <a:off x="1440" y="4320"/>
                  <a:ext cx="1440" cy="4320"/>
                  <a:chOff x="1440" y="4320"/>
                  <a:chExt cx="1440" cy="4320"/>
                </a:xfrm>
              </p:grpSpPr>
            </p:grpSp>
            <p:grpSp>
              <p:nvGrpSpPr>
                <p:cNvPr id="308" name="Group 308"/>
                <p:cNvGrpSpPr>
                  <a:grpSpLocks/>
                </p:cNvGrpSpPr>
                <p:nvPr/>
              </p:nvGrpSpPr>
              <p:grpSpPr bwMode="auto">
                <a:xfrm>
                  <a:off x="3600" y="4320"/>
                  <a:ext cx="1440" cy="4320"/>
                  <a:chOff x="3600" y="4320"/>
                  <a:chExt cx="1440" cy="4320"/>
                </a:xfrm>
              </p:grpSpPr>
            </p:grpSp>
          </p:grpSp>
        </p:grpSp>
        <p:grpSp>
          <p:nvGrpSpPr>
            <p:cNvPr id="312" name="Group 445"/>
            <p:cNvGrpSpPr>
              <a:grpSpLocks/>
            </p:cNvGrpSpPr>
            <p:nvPr/>
          </p:nvGrpSpPr>
          <p:grpSpPr bwMode="auto">
            <a:xfrm>
              <a:off x="2824" y="2647"/>
              <a:ext cx="3130" cy="3004"/>
              <a:chOff x="0" y="0"/>
              <a:chExt cx="12961" cy="12961"/>
            </a:xfrm>
          </p:grpSpPr>
          <p:grpSp>
            <p:nvGrpSpPr>
              <p:cNvPr id="313" name="Group 313"/>
              <p:cNvGrpSpPr>
                <a:grpSpLocks/>
              </p:cNvGrpSpPr>
              <p:nvPr/>
            </p:nvGrpSpPr>
            <p:grpSpPr bwMode="auto">
              <a:xfrm>
                <a:off x="3600" y="0"/>
                <a:ext cx="5761" cy="4320"/>
                <a:chOff x="3600" y="0"/>
                <a:chExt cx="5760" cy="4320"/>
              </a:xfrm>
            </p:grpSpPr>
            <p:grpSp>
              <p:nvGrpSpPr>
                <p:cNvPr id="314" name="Group 314"/>
                <p:cNvGrpSpPr>
                  <a:grpSpLocks/>
                </p:cNvGrpSpPr>
                <p:nvPr/>
              </p:nvGrpSpPr>
              <p:grpSpPr bwMode="auto">
                <a:xfrm>
                  <a:off x="3600" y="0"/>
                  <a:ext cx="1440" cy="4320"/>
                  <a:chOff x="360040" y="0"/>
                  <a:chExt cx="144016" cy="432048"/>
                </a:xfrm>
              </p:grpSpPr>
            </p:grpSp>
            <p:grpSp>
              <p:nvGrpSpPr>
                <p:cNvPr id="317" name="Group 317"/>
                <p:cNvGrpSpPr>
                  <a:grpSpLocks/>
                </p:cNvGrpSpPr>
                <p:nvPr/>
              </p:nvGrpSpPr>
              <p:grpSpPr bwMode="auto">
                <a:xfrm>
                  <a:off x="5760" y="0"/>
                  <a:ext cx="1440" cy="4320"/>
                  <a:chOff x="5760" y="0"/>
                  <a:chExt cx="1440" cy="4320"/>
                </a:xfrm>
              </p:grpSpPr>
            </p:grpSp>
            <p:grpSp>
              <p:nvGrpSpPr>
                <p:cNvPr id="320" name="Group 320"/>
                <p:cNvGrpSpPr>
                  <a:grpSpLocks/>
                </p:cNvGrpSpPr>
                <p:nvPr/>
              </p:nvGrpSpPr>
              <p:grpSpPr bwMode="auto">
                <a:xfrm>
                  <a:off x="7920" y="0"/>
                  <a:ext cx="1441" cy="4320"/>
                  <a:chOff x="7920" y="0"/>
                  <a:chExt cx="1440" cy="4320"/>
                </a:xfrm>
              </p:grpSpPr>
            </p:grpSp>
          </p:grpSp>
          <p:grpSp>
            <p:nvGrpSpPr>
              <p:cNvPr id="323" name="Group 323"/>
              <p:cNvGrpSpPr>
                <a:grpSpLocks/>
              </p:cNvGrpSpPr>
              <p:nvPr/>
            </p:nvGrpSpPr>
            <p:grpSpPr bwMode="auto">
              <a:xfrm rot="10800000">
                <a:off x="3600" y="8640"/>
                <a:ext cx="5761" cy="4321"/>
                <a:chOff x="3600" y="8640"/>
                <a:chExt cx="5760" cy="4320"/>
              </a:xfrm>
            </p:grpSpPr>
            <p:grpSp>
              <p:nvGrpSpPr>
                <p:cNvPr id="324" name="Group 324"/>
                <p:cNvGrpSpPr>
                  <a:grpSpLocks/>
                </p:cNvGrpSpPr>
                <p:nvPr/>
              </p:nvGrpSpPr>
              <p:grpSpPr bwMode="auto">
                <a:xfrm>
                  <a:off x="3600" y="8640"/>
                  <a:ext cx="1440" cy="4321"/>
                  <a:chOff x="3600" y="8640"/>
                  <a:chExt cx="1440" cy="4320"/>
                </a:xfrm>
              </p:grpSpPr>
            </p:grpSp>
            <p:grpSp>
              <p:nvGrpSpPr>
                <p:cNvPr id="327" name="Group 327"/>
                <p:cNvGrpSpPr>
                  <a:grpSpLocks/>
                </p:cNvGrpSpPr>
                <p:nvPr/>
              </p:nvGrpSpPr>
              <p:grpSpPr bwMode="auto">
                <a:xfrm>
                  <a:off x="5760" y="8640"/>
                  <a:ext cx="1440" cy="4321"/>
                  <a:chOff x="5760" y="8640"/>
                  <a:chExt cx="1440" cy="4320"/>
                </a:xfrm>
              </p:grpSpPr>
            </p:grpSp>
            <p:grpSp>
              <p:nvGrpSpPr>
                <p:cNvPr id="330" name="Group 330"/>
                <p:cNvGrpSpPr>
                  <a:grpSpLocks/>
                </p:cNvGrpSpPr>
                <p:nvPr/>
              </p:nvGrpSpPr>
              <p:grpSpPr bwMode="auto">
                <a:xfrm>
                  <a:off x="7920" y="8640"/>
                  <a:ext cx="1441" cy="4321"/>
                  <a:chOff x="7920" y="8640"/>
                  <a:chExt cx="1440" cy="4320"/>
                </a:xfrm>
              </p:grpSpPr>
            </p:grpSp>
          </p:grpSp>
          <p:grpSp>
            <p:nvGrpSpPr>
              <p:cNvPr id="333" name="Group 333"/>
              <p:cNvGrpSpPr>
                <a:grpSpLocks/>
              </p:cNvGrpSpPr>
              <p:nvPr/>
            </p:nvGrpSpPr>
            <p:grpSpPr bwMode="auto">
              <a:xfrm rot="5400000">
                <a:off x="7920" y="4320"/>
                <a:ext cx="5761" cy="4321"/>
                <a:chOff x="7920" y="4320"/>
                <a:chExt cx="5760" cy="4320"/>
              </a:xfrm>
            </p:grpSpPr>
            <p:grpSp>
              <p:nvGrpSpPr>
                <p:cNvPr id="334" name="Group 334"/>
                <p:cNvGrpSpPr>
                  <a:grpSpLocks/>
                </p:cNvGrpSpPr>
                <p:nvPr/>
              </p:nvGrpSpPr>
              <p:grpSpPr bwMode="auto">
                <a:xfrm>
                  <a:off x="7920" y="4320"/>
                  <a:ext cx="1441" cy="4320"/>
                  <a:chOff x="7920" y="4320"/>
                  <a:chExt cx="1440" cy="4320"/>
                </a:xfrm>
              </p:grpSpPr>
            </p:grpSp>
            <p:grpSp>
              <p:nvGrpSpPr>
                <p:cNvPr id="337" name="Group 337"/>
                <p:cNvGrpSpPr>
                  <a:grpSpLocks/>
                </p:cNvGrpSpPr>
                <p:nvPr/>
              </p:nvGrpSpPr>
              <p:grpSpPr bwMode="auto">
                <a:xfrm>
                  <a:off x="10081" y="4320"/>
                  <a:ext cx="1440" cy="4320"/>
                  <a:chOff x="10081" y="4320"/>
                  <a:chExt cx="1440" cy="4320"/>
                </a:xfrm>
              </p:grpSpPr>
            </p:grpSp>
            <p:grpSp>
              <p:nvGrpSpPr>
                <p:cNvPr id="340" name="Group 340"/>
                <p:cNvGrpSpPr>
                  <a:grpSpLocks/>
                </p:cNvGrpSpPr>
                <p:nvPr/>
              </p:nvGrpSpPr>
              <p:grpSpPr bwMode="auto">
                <a:xfrm>
                  <a:off x="12241" y="4320"/>
                  <a:ext cx="1440" cy="4320"/>
                  <a:chOff x="12241" y="4320"/>
                  <a:chExt cx="1440" cy="4320"/>
                </a:xfrm>
              </p:grpSpPr>
            </p:grpSp>
          </p:grpSp>
          <p:grpSp>
            <p:nvGrpSpPr>
              <p:cNvPr id="343" name="Group 343"/>
              <p:cNvGrpSpPr>
                <a:grpSpLocks/>
              </p:cNvGrpSpPr>
              <p:nvPr/>
            </p:nvGrpSpPr>
            <p:grpSpPr bwMode="auto">
              <a:xfrm rot="-5400000">
                <a:off x="-721" y="4321"/>
                <a:ext cx="5761" cy="4320"/>
                <a:chOff x="-720" y="4320"/>
                <a:chExt cx="5760" cy="4320"/>
              </a:xfrm>
            </p:grpSpPr>
            <p:grpSp>
              <p:nvGrpSpPr>
                <p:cNvPr id="344" name="Group 344"/>
                <p:cNvGrpSpPr>
                  <a:grpSpLocks/>
                </p:cNvGrpSpPr>
                <p:nvPr/>
              </p:nvGrpSpPr>
              <p:grpSpPr bwMode="auto">
                <a:xfrm>
                  <a:off x="-720" y="4320"/>
                  <a:ext cx="1440" cy="4320"/>
                  <a:chOff x="-720" y="4320"/>
                  <a:chExt cx="1440" cy="4320"/>
                </a:xfrm>
              </p:grpSpPr>
            </p:grpSp>
            <p:grpSp>
              <p:nvGrpSpPr>
                <p:cNvPr id="347" name="Group 347"/>
                <p:cNvGrpSpPr>
                  <a:grpSpLocks/>
                </p:cNvGrpSpPr>
                <p:nvPr/>
              </p:nvGrpSpPr>
              <p:grpSpPr bwMode="auto">
                <a:xfrm>
                  <a:off x="1440" y="4320"/>
                  <a:ext cx="1440" cy="4320"/>
                  <a:chOff x="1440" y="4320"/>
                  <a:chExt cx="1440" cy="4320"/>
                </a:xfrm>
              </p:grpSpPr>
            </p:grpSp>
            <p:grpSp>
              <p:nvGrpSpPr>
                <p:cNvPr id="350" name="Group 350"/>
                <p:cNvGrpSpPr>
                  <a:grpSpLocks/>
                </p:cNvGrpSpPr>
                <p:nvPr/>
              </p:nvGrpSpPr>
              <p:grpSpPr bwMode="auto">
                <a:xfrm>
                  <a:off x="3600" y="4320"/>
                  <a:ext cx="1440" cy="4320"/>
                  <a:chOff x="3600" y="4320"/>
                  <a:chExt cx="1440" cy="4320"/>
                </a:xfrm>
              </p:grpSpPr>
            </p:grpSp>
          </p:grpSp>
        </p:grpSp>
      </p:grpSp>
      <p:grpSp>
        <p:nvGrpSpPr>
          <p:cNvPr id="2323" name="Group 355"/>
          <p:cNvGrpSpPr>
            <a:grpSpLocks/>
          </p:cNvGrpSpPr>
          <p:nvPr/>
        </p:nvGrpSpPr>
        <p:grpSpPr bwMode="auto">
          <a:xfrm>
            <a:off x="-28575" y="15875"/>
            <a:ext cx="701675" cy="666750"/>
            <a:chOff x="0" y="0"/>
            <a:chExt cx="5954" cy="5651"/>
          </a:xfrm>
        </p:grpSpPr>
        <p:grpSp>
          <p:nvGrpSpPr>
            <p:cNvPr id="356" name="Group 402"/>
            <p:cNvGrpSpPr>
              <a:grpSpLocks/>
            </p:cNvGrpSpPr>
            <p:nvPr/>
          </p:nvGrpSpPr>
          <p:grpSpPr bwMode="auto">
            <a:xfrm>
              <a:off x="0" y="0"/>
              <a:ext cx="3130" cy="3003"/>
              <a:chOff x="0" y="0"/>
              <a:chExt cx="12961" cy="12961"/>
            </a:xfrm>
          </p:grpSpPr>
          <p:grpSp>
            <p:nvGrpSpPr>
              <p:cNvPr id="357" name="Group 357"/>
              <p:cNvGrpSpPr>
                <a:grpSpLocks/>
              </p:cNvGrpSpPr>
              <p:nvPr/>
            </p:nvGrpSpPr>
            <p:grpSpPr bwMode="auto">
              <a:xfrm>
                <a:off x="3600" y="0"/>
                <a:ext cx="5761" cy="4320"/>
                <a:chOff x="3600" y="0"/>
                <a:chExt cx="5760" cy="4320"/>
              </a:xfrm>
            </p:grpSpPr>
            <p:grpSp>
              <p:nvGrpSpPr>
                <p:cNvPr id="358" name="Group 358"/>
                <p:cNvGrpSpPr>
                  <a:grpSpLocks/>
                </p:cNvGrpSpPr>
                <p:nvPr/>
              </p:nvGrpSpPr>
              <p:grpSpPr bwMode="auto">
                <a:xfrm>
                  <a:off x="3600" y="0"/>
                  <a:ext cx="1440" cy="4320"/>
                  <a:chOff x="360040" y="0"/>
                  <a:chExt cx="144016" cy="432048"/>
                </a:xfrm>
              </p:grpSpPr>
            </p:grpSp>
            <p:grpSp>
              <p:nvGrpSpPr>
                <p:cNvPr id="361" name="Group 361"/>
                <p:cNvGrpSpPr>
                  <a:grpSpLocks/>
                </p:cNvGrpSpPr>
                <p:nvPr/>
              </p:nvGrpSpPr>
              <p:grpSpPr bwMode="auto">
                <a:xfrm>
                  <a:off x="5760" y="0"/>
                  <a:ext cx="1440" cy="4320"/>
                  <a:chOff x="5760" y="0"/>
                  <a:chExt cx="1440" cy="4320"/>
                </a:xfrm>
              </p:grpSpPr>
            </p:grpSp>
            <p:grpSp>
              <p:nvGrpSpPr>
                <p:cNvPr id="364" name="Group 364"/>
                <p:cNvGrpSpPr>
                  <a:grpSpLocks/>
                </p:cNvGrpSpPr>
                <p:nvPr/>
              </p:nvGrpSpPr>
              <p:grpSpPr bwMode="auto">
                <a:xfrm>
                  <a:off x="7920" y="0"/>
                  <a:ext cx="1441" cy="4320"/>
                  <a:chOff x="7920" y="0"/>
                  <a:chExt cx="1440" cy="4320"/>
                </a:xfrm>
              </p:grpSpPr>
            </p:grpSp>
          </p:grpSp>
          <p:grpSp>
            <p:nvGrpSpPr>
              <p:cNvPr id="367" name="Group 367"/>
              <p:cNvGrpSpPr>
                <a:grpSpLocks/>
              </p:cNvGrpSpPr>
              <p:nvPr/>
            </p:nvGrpSpPr>
            <p:grpSpPr bwMode="auto">
              <a:xfrm rot="10800000">
                <a:off x="3600" y="8640"/>
                <a:ext cx="5761" cy="4321"/>
                <a:chOff x="3600" y="8640"/>
                <a:chExt cx="5760" cy="4320"/>
              </a:xfrm>
            </p:grpSpPr>
            <p:grpSp>
              <p:nvGrpSpPr>
                <p:cNvPr id="368" name="Group 368"/>
                <p:cNvGrpSpPr>
                  <a:grpSpLocks/>
                </p:cNvGrpSpPr>
                <p:nvPr/>
              </p:nvGrpSpPr>
              <p:grpSpPr bwMode="auto">
                <a:xfrm>
                  <a:off x="3600" y="8640"/>
                  <a:ext cx="1440" cy="4321"/>
                  <a:chOff x="3600" y="8640"/>
                  <a:chExt cx="1440" cy="4320"/>
                </a:xfrm>
              </p:grpSpPr>
            </p:grpSp>
            <p:grpSp>
              <p:nvGrpSpPr>
                <p:cNvPr id="371" name="Group 371"/>
                <p:cNvGrpSpPr>
                  <a:grpSpLocks/>
                </p:cNvGrpSpPr>
                <p:nvPr/>
              </p:nvGrpSpPr>
              <p:grpSpPr bwMode="auto">
                <a:xfrm>
                  <a:off x="5760" y="8640"/>
                  <a:ext cx="1440" cy="4321"/>
                  <a:chOff x="5760" y="8640"/>
                  <a:chExt cx="1440" cy="4320"/>
                </a:xfrm>
              </p:grpSpPr>
            </p:grpSp>
            <p:grpSp>
              <p:nvGrpSpPr>
                <p:cNvPr id="374" name="Group 374"/>
                <p:cNvGrpSpPr>
                  <a:grpSpLocks/>
                </p:cNvGrpSpPr>
                <p:nvPr/>
              </p:nvGrpSpPr>
              <p:grpSpPr bwMode="auto">
                <a:xfrm>
                  <a:off x="7920" y="8640"/>
                  <a:ext cx="1441" cy="4321"/>
                  <a:chOff x="7920" y="8640"/>
                  <a:chExt cx="1440" cy="4320"/>
                </a:xfrm>
              </p:grpSpPr>
            </p:grpSp>
          </p:grpSp>
          <p:grpSp>
            <p:nvGrpSpPr>
              <p:cNvPr id="377" name="Group 377"/>
              <p:cNvGrpSpPr>
                <a:grpSpLocks/>
              </p:cNvGrpSpPr>
              <p:nvPr/>
            </p:nvGrpSpPr>
            <p:grpSpPr bwMode="auto">
              <a:xfrm rot="5400000">
                <a:off x="7920" y="4320"/>
                <a:ext cx="5761" cy="4321"/>
                <a:chOff x="7920" y="4320"/>
                <a:chExt cx="5760" cy="4320"/>
              </a:xfrm>
            </p:grpSpPr>
            <p:grpSp>
              <p:nvGrpSpPr>
                <p:cNvPr id="378" name="Group 378"/>
                <p:cNvGrpSpPr>
                  <a:grpSpLocks/>
                </p:cNvGrpSpPr>
                <p:nvPr/>
              </p:nvGrpSpPr>
              <p:grpSpPr bwMode="auto">
                <a:xfrm>
                  <a:off x="7920" y="4320"/>
                  <a:ext cx="1441" cy="4320"/>
                  <a:chOff x="7920" y="4320"/>
                  <a:chExt cx="1440" cy="4320"/>
                </a:xfrm>
              </p:grpSpPr>
            </p:grpSp>
            <p:grpSp>
              <p:nvGrpSpPr>
                <p:cNvPr id="381" name="Group 381"/>
                <p:cNvGrpSpPr>
                  <a:grpSpLocks/>
                </p:cNvGrpSpPr>
                <p:nvPr/>
              </p:nvGrpSpPr>
              <p:grpSpPr bwMode="auto">
                <a:xfrm>
                  <a:off x="10081" y="4320"/>
                  <a:ext cx="1440" cy="4320"/>
                  <a:chOff x="10081" y="4320"/>
                  <a:chExt cx="1440" cy="4320"/>
                </a:xfrm>
              </p:grpSpPr>
            </p:grpSp>
            <p:grpSp>
              <p:nvGrpSpPr>
                <p:cNvPr id="384" name="Group 384"/>
                <p:cNvGrpSpPr>
                  <a:grpSpLocks/>
                </p:cNvGrpSpPr>
                <p:nvPr/>
              </p:nvGrpSpPr>
              <p:grpSpPr bwMode="auto">
                <a:xfrm>
                  <a:off x="12241" y="4320"/>
                  <a:ext cx="1440" cy="4320"/>
                  <a:chOff x="12241" y="4320"/>
                  <a:chExt cx="1440" cy="4320"/>
                </a:xfrm>
              </p:grpSpPr>
            </p:grpSp>
          </p:grpSp>
          <p:grpSp>
            <p:nvGrpSpPr>
              <p:cNvPr id="387" name="Group 387"/>
              <p:cNvGrpSpPr>
                <a:grpSpLocks/>
              </p:cNvGrpSpPr>
              <p:nvPr/>
            </p:nvGrpSpPr>
            <p:grpSpPr bwMode="auto">
              <a:xfrm rot="-5400000">
                <a:off x="-721" y="4321"/>
                <a:ext cx="5761" cy="4320"/>
                <a:chOff x="-720" y="4320"/>
                <a:chExt cx="5760" cy="4320"/>
              </a:xfrm>
            </p:grpSpPr>
            <p:grpSp>
              <p:nvGrpSpPr>
                <p:cNvPr id="388" name="Group 388"/>
                <p:cNvGrpSpPr>
                  <a:grpSpLocks/>
                </p:cNvGrpSpPr>
                <p:nvPr/>
              </p:nvGrpSpPr>
              <p:grpSpPr bwMode="auto">
                <a:xfrm>
                  <a:off x="-720" y="4320"/>
                  <a:ext cx="1440" cy="4320"/>
                  <a:chOff x="-720" y="4320"/>
                  <a:chExt cx="1440" cy="4320"/>
                </a:xfrm>
              </p:grpSpPr>
            </p:grpSp>
            <p:grpSp>
              <p:nvGrpSpPr>
                <p:cNvPr id="391" name="Group 391"/>
                <p:cNvGrpSpPr>
                  <a:grpSpLocks/>
                </p:cNvGrpSpPr>
                <p:nvPr/>
              </p:nvGrpSpPr>
              <p:grpSpPr bwMode="auto">
                <a:xfrm>
                  <a:off x="1440" y="4320"/>
                  <a:ext cx="1440" cy="4320"/>
                  <a:chOff x="1440" y="4320"/>
                  <a:chExt cx="1440" cy="4320"/>
                </a:xfrm>
              </p:grpSpPr>
            </p:grpSp>
            <p:grpSp>
              <p:nvGrpSpPr>
                <p:cNvPr id="394" name="Group 394"/>
                <p:cNvGrpSpPr>
                  <a:grpSpLocks/>
                </p:cNvGrpSpPr>
                <p:nvPr/>
              </p:nvGrpSpPr>
              <p:grpSpPr bwMode="auto">
                <a:xfrm>
                  <a:off x="3600" y="4320"/>
                  <a:ext cx="1440" cy="4320"/>
                  <a:chOff x="3600" y="4320"/>
                  <a:chExt cx="1440" cy="4320"/>
                </a:xfrm>
              </p:grpSpPr>
            </p:grpSp>
          </p:grpSp>
        </p:grpSp>
        <p:grpSp>
          <p:nvGrpSpPr>
            <p:cNvPr id="398" name="Group 360"/>
            <p:cNvGrpSpPr>
              <a:grpSpLocks/>
            </p:cNvGrpSpPr>
            <p:nvPr/>
          </p:nvGrpSpPr>
          <p:grpSpPr bwMode="auto">
            <a:xfrm>
              <a:off x="35" y="2647"/>
              <a:ext cx="3130" cy="3004"/>
              <a:chOff x="0" y="0"/>
              <a:chExt cx="12961" cy="12961"/>
            </a:xfrm>
          </p:grpSpPr>
          <p:grpSp>
            <p:nvGrpSpPr>
              <p:cNvPr id="399" name="Group 399"/>
              <p:cNvGrpSpPr>
                <a:grpSpLocks/>
              </p:cNvGrpSpPr>
              <p:nvPr/>
            </p:nvGrpSpPr>
            <p:grpSpPr bwMode="auto">
              <a:xfrm>
                <a:off x="3600" y="0"/>
                <a:ext cx="5761" cy="4320"/>
                <a:chOff x="3600" y="0"/>
                <a:chExt cx="5760" cy="4320"/>
              </a:xfrm>
            </p:grpSpPr>
            <p:grpSp>
              <p:nvGrpSpPr>
                <p:cNvPr id="400" name="Group 400"/>
                <p:cNvGrpSpPr>
                  <a:grpSpLocks/>
                </p:cNvGrpSpPr>
                <p:nvPr/>
              </p:nvGrpSpPr>
              <p:grpSpPr bwMode="auto">
                <a:xfrm>
                  <a:off x="3600" y="0"/>
                  <a:ext cx="1440" cy="4320"/>
                  <a:chOff x="360040" y="0"/>
                  <a:chExt cx="144016" cy="432048"/>
                </a:xfrm>
              </p:grpSpPr>
            </p:grpSp>
            <p:grpSp>
              <p:nvGrpSpPr>
                <p:cNvPr id="403" name="Group 403"/>
                <p:cNvGrpSpPr>
                  <a:grpSpLocks/>
                </p:cNvGrpSpPr>
                <p:nvPr/>
              </p:nvGrpSpPr>
              <p:grpSpPr bwMode="auto">
                <a:xfrm>
                  <a:off x="5760" y="0"/>
                  <a:ext cx="1440" cy="4320"/>
                  <a:chOff x="5760" y="0"/>
                  <a:chExt cx="1440" cy="4320"/>
                </a:xfrm>
              </p:grpSpPr>
            </p:grpSp>
            <p:grpSp>
              <p:nvGrpSpPr>
                <p:cNvPr id="406" name="Group 406"/>
                <p:cNvGrpSpPr>
                  <a:grpSpLocks/>
                </p:cNvGrpSpPr>
                <p:nvPr/>
              </p:nvGrpSpPr>
              <p:grpSpPr bwMode="auto">
                <a:xfrm>
                  <a:off x="7920" y="0"/>
                  <a:ext cx="1441" cy="4320"/>
                  <a:chOff x="7920" y="0"/>
                  <a:chExt cx="1440" cy="4320"/>
                </a:xfrm>
              </p:grpSpPr>
            </p:grpSp>
          </p:grpSp>
          <p:grpSp>
            <p:nvGrpSpPr>
              <p:cNvPr id="409" name="Group 409"/>
              <p:cNvGrpSpPr>
                <a:grpSpLocks/>
              </p:cNvGrpSpPr>
              <p:nvPr/>
            </p:nvGrpSpPr>
            <p:grpSpPr bwMode="auto">
              <a:xfrm rot="10800000">
                <a:off x="3600" y="8640"/>
                <a:ext cx="5761" cy="4321"/>
                <a:chOff x="3600" y="8640"/>
                <a:chExt cx="5760" cy="4320"/>
              </a:xfrm>
            </p:grpSpPr>
            <p:grpSp>
              <p:nvGrpSpPr>
                <p:cNvPr id="410" name="Group 410"/>
                <p:cNvGrpSpPr>
                  <a:grpSpLocks/>
                </p:cNvGrpSpPr>
                <p:nvPr/>
              </p:nvGrpSpPr>
              <p:grpSpPr bwMode="auto">
                <a:xfrm>
                  <a:off x="3600" y="8640"/>
                  <a:ext cx="1440" cy="4321"/>
                  <a:chOff x="3600" y="8640"/>
                  <a:chExt cx="1440" cy="4320"/>
                </a:xfrm>
              </p:grpSpPr>
            </p:grpSp>
            <p:grpSp>
              <p:nvGrpSpPr>
                <p:cNvPr id="413" name="Group 413"/>
                <p:cNvGrpSpPr>
                  <a:grpSpLocks/>
                </p:cNvGrpSpPr>
                <p:nvPr/>
              </p:nvGrpSpPr>
              <p:grpSpPr bwMode="auto">
                <a:xfrm>
                  <a:off x="5760" y="8640"/>
                  <a:ext cx="1440" cy="4321"/>
                  <a:chOff x="5760" y="8640"/>
                  <a:chExt cx="1440" cy="4320"/>
                </a:xfrm>
              </p:grpSpPr>
            </p:grpSp>
            <p:grpSp>
              <p:nvGrpSpPr>
                <p:cNvPr id="416" name="Group 416"/>
                <p:cNvGrpSpPr>
                  <a:grpSpLocks/>
                </p:cNvGrpSpPr>
                <p:nvPr/>
              </p:nvGrpSpPr>
              <p:grpSpPr bwMode="auto">
                <a:xfrm>
                  <a:off x="7920" y="8640"/>
                  <a:ext cx="1441" cy="4321"/>
                  <a:chOff x="7920" y="8640"/>
                  <a:chExt cx="1440" cy="4320"/>
                </a:xfrm>
              </p:grpSpPr>
            </p:grpSp>
          </p:grpSp>
          <p:grpSp>
            <p:nvGrpSpPr>
              <p:cNvPr id="419" name="Group 419"/>
              <p:cNvGrpSpPr>
                <a:grpSpLocks/>
              </p:cNvGrpSpPr>
              <p:nvPr/>
            </p:nvGrpSpPr>
            <p:grpSpPr bwMode="auto">
              <a:xfrm rot="5400000">
                <a:off x="7920" y="4320"/>
                <a:ext cx="5761" cy="4321"/>
                <a:chOff x="7920" y="4320"/>
                <a:chExt cx="5760" cy="4320"/>
              </a:xfrm>
            </p:grpSpPr>
            <p:grpSp>
              <p:nvGrpSpPr>
                <p:cNvPr id="420" name="Group 420"/>
                <p:cNvGrpSpPr>
                  <a:grpSpLocks/>
                </p:cNvGrpSpPr>
                <p:nvPr/>
              </p:nvGrpSpPr>
              <p:grpSpPr bwMode="auto">
                <a:xfrm>
                  <a:off x="7920" y="4320"/>
                  <a:ext cx="1441" cy="4320"/>
                  <a:chOff x="7920" y="4320"/>
                  <a:chExt cx="1440" cy="4320"/>
                </a:xfrm>
              </p:grpSpPr>
            </p:grpSp>
            <p:grpSp>
              <p:nvGrpSpPr>
                <p:cNvPr id="423" name="Group 423"/>
                <p:cNvGrpSpPr>
                  <a:grpSpLocks/>
                </p:cNvGrpSpPr>
                <p:nvPr/>
              </p:nvGrpSpPr>
              <p:grpSpPr bwMode="auto">
                <a:xfrm>
                  <a:off x="10081" y="4320"/>
                  <a:ext cx="1440" cy="4320"/>
                  <a:chOff x="10081" y="4320"/>
                  <a:chExt cx="1440" cy="4320"/>
                </a:xfrm>
              </p:grpSpPr>
            </p:grpSp>
            <p:grpSp>
              <p:nvGrpSpPr>
                <p:cNvPr id="426" name="Group 426"/>
                <p:cNvGrpSpPr>
                  <a:grpSpLocks/>
                </p:cNvGrpSpPr>
                <p:nvPr/>
              </p:nvGrpSpPr>
              <p:grpSpPr bwMode="auto">
                <a:xfrm>
                  <a:off x="12241" y="4320"/>
                  <a:ext cx="1440" cy="4320"/>
                  <a:chOff x="12241" y="4320"/>
                  <a:chExt cx="1440" cy="4320"/>
                </a:xfrm>
              </p:grpSpPr>
            </p:grpSp>
          </p:grpSp>
          <p:grpSp>
            <p:nvGrpSpPr>
              <p:cNvPr id="429" name="Group 429"/>
              <p:cNvGrpSpPr>
                <a:grpSpLocks/>
              </p:cNvGrpSpPr>
              <p:nvPr/>
            </p:nvGrpSpPr>
            <p:grpSpPr bwMode="auto">
              <a:xfrm rot="-5400000">
                <a:off x="-721" y="4321"/>
                <a:ext cx="5761" cy="4320"/>
                <a:chOff x="-720" y="4320"/>
                <a:chExt cx="5760" cy="4320"/>
              </a:xfrm>
            </p:grpSpPr>
            <p:grpSp>
              <p:nvGrpSpPr>
                <p:cNvPr id="430" name="Group 430"/>
                <p:cNvGrpSpPr>
                  <a:grpSpLocks/>
                </p:cNvGrpSpPr>
                <p:nvPr/>
              </p:nvGrpSpPr>
              <p:grpSpPr bwMode="auto">
                <a:xfrm>
                  <a:off x="-720" y="4320"/>
                  <a:ext cx="1440" cy="4320"/>
                  <a:chOff x="-720" y="4320"/>
                  <a:chExt cx="1440" cy="4320"/>
                </a:xfrm>
              </p:grpSpPr>
            </p:grpSp>
            <p:grpSp>
              <p:nvGrpSpPr>
                <p:cNvPr id="433" name="Group 433"/>
                <p:cNvGrpSpPr>
                  <a:grpSpLocks/>
                </p:cNvGrpSpPr>
                <p:nvPr/>
              </p:nvGrpSpPr>
              <p:grpSpPr bwMode="auto">
                <a:xfrm>
                  <a:off x="1440" y="4320"/>
                  <a:ext cx="1440" cy="4320"/>
                  <a:chOff x="1440" y="4320"/>
                  <a:chExt cx="1440" cy="4320"/>
                </a:xfrm>
              </p:grpSpPr>
            </p:grpSp>
            <p:grpSp>
              <p:nvGrpSpPr>
                <p:cNvPr id="436" name="Group 436"/>
                <p:cNvGrpSpPr>
                  <a:grpSpLocks/>
                </p:cNvGrpSpPr>
                <p:nvPr/>
              </p:nvGrpSpPr>
              <p:grpSpPr bwMode="auto">
                <a:xfrm>
                  <a:off x="3600" y="4320"/>
                  <a:ext cx="1440" cy="4320"/>
                  <a:chOff x="3600" y="4320"/>
                  <a:chExt cx="1440" cy="4320"/>
                </a:xfrm>
              </p:grpSpPr>
            </p:grpSp>
          </p:grpSp>
        </p:grpSp>
        <p:grpSp>
          <p:nvGrpSpPr>
            <p:cNvPr id="440" name="Group 318"/>
            <p:cNvGrpSpPr>
              <a:grpSpLocks/>
            </p:cNvGrpSpPr>
            <p:nvPr/>
          </p:nvGrpSpPr>
          <p:grpSpPr bwMode="auto">
            <a:xfrm>
              <a:off x="2789" y="0"/>
              <a:ext cx="3130" cy="3003"/>
              <a:chOff x="0" y="0"/>
              <a:chExt cx="12961" cy="12961"/>
            </a:xfrm>
          </p:grpSpPr>
          <p:grpSp>
            <p:nvGrpSpPr>
              <p:cNvPr id="441" name="Group 441"/>
              <p:cNvGrpSpPr>
                <a:grpSpLocks/>
              </p:cNvGrpSpPr>
              <p:nvPr/>
            </p:nvGrpSpPr>
            <p:grpSpPr bwMode="auto">
              <a:xfrm>
                <a:off x="3600" y="0"/>
                <a:ext cx="5761" cy="4320"/>
                <a:chOff x="3600" y="0"/>
                <a:chExt cx="5760" cy="4320"/>
              </a:xfrm>
            </p:grpSpPr>
            <p:grpSp>
              <p:nvGrpSpPr>
                <p:cNvPr id="442" name="Group 442"/>
                <p:cNvGrpSpPr>
                  <a:grpSpLocks/>
                </p:cNvGrpSpPr>
                <p:nvPr/>
              </p:nvGrpSpPr>
              <p:grpSpPr bwMode="auto">
                <a:xfrm>
                  <a:off x="3600" y="0"/>
                  <a:ext cx="1440" cy="4320"/>
                  <a:chOff x="360040" y="0"/>
                  <a:chExt cx="144016" cy="432048"/>
                </a:xfrm>
              </p:grpSpPr>
            </p:grpSp>
            <p:grpSp>
              <p:nvGrpSpPr>
                <p:cNvPr id="445" name="Group 445"/>
                <p:cNvGrpSpPr>
                  <a:grpSpLocks/>
                </p:cNvGrpSpPr>
                <p:nvPr/>
              </p:nvGrpSpPr>
              <p:grpSpPr bwMode="auto">
                <a:xfrm>
                  <a:off x="5760" y="0"/>
                  <a:ext cx="1440" cy="4320"/>
                  <a:chOff x="5760" y="0"/>
                  <a:chExt cx="1440" cy="4320"/>
                </a:xfrm>
              </p:grpSpPr>
            </p:grpSp>
            <p:grpSp>
              <p:nvGrpSpPr>
                <p:cNvPr id="448" name="Group 448"/>
                <p:cNvGrpSpPr>
                  <a:grpSpLocks/>
                </p:cNvGrpSpPr>
                <p:nvPr/>
              </p:nvGrpSpPr>
              <p:grpSpPr bwMode="auto">
                <a:xfrm>
                  <a:off x="7920" y="0"/>
                  <a:ext cx="1441" cy="4320"/>
                  <a:chOff x="7920" y="0"/>
                  <a:chExt cx="1440" cy="4320"/>
                </a:xfrm>
              </p:grpSpPr>
            </p:grpSp>
          </p:grpSp>
          <p:grpSp>
            <p:nvGrpSpPr>
              <p:cNvPr id="451" name="Group 451"/>
              <p:cNvGrpSpPr>
                <a:grpSpLocks/>
              </p:cNvGrpSpPr>
              <p:nvPr/>
            </p:nvGrpSpPr>
            <p:grpSpPr bwMode="auto">
              <a:xfrm rot="10800000">
                <a:off x="3600" y="8640"/>
                <a:ext cx="5761" cy="4321"/>
                <a:chOff x="3600" y="8640"/>
                <a:chExt cx="5760" cy="4320"/>
              </a:xfrm>
            </p:grpSpPr>
            <p:grpSp>
              <p:nvGrpSpPr>
                <p:cNvPr id="452" name="Group 452"/>
                <p:cNvGrpSpPr>
                  <a:grpSpLocks/>
                </p:cNvGrpSpPr>
                <p:nvPr/>
              </p:nvGrpSpPr>
              <p:grpSpPr bwMode="auto">
                <a:xfrm>
                  <a:off x="3600" y="8640"/>
                  <a:ext cx="1440" cy="4321"/>
                  <a:chOff x="3600" y="8640"/>
                  <a:chExt cx="1440" cy="4320"/>
                </a:xfrm>
              </p:grpSpPr>
            </p:grpSp>
            <p:grpSp>
              <p:nvGrpSpPr>
                <p:cNvPr id="455" name="Group 455"/>
                <p:cNvGrpSpPr>
                  <a:grpSpLocks/>
                </p:cNvGrpSpPr>
                <p:nvPr/>
              </p:nvGrpSpPr>
              <p:grpSpPr bwMode="auto">
                <a:xfrm>
                  <a:off x="5760" y="8640"/>
                  <a:ext cx="1440" cy="4321"/>
                  <a:chOff x="5760" y="8640"/>
                  <a:chExt cx="1440" cy="4320"/>
                </a:xfrm>
              </p:grpSpPr>
            </p:grpSp>
            <p:grpSp>
              <p:nvGrpSpPr>
                <p:cNvPr id="458" name="Group 458"/>
                <p:cNvGrpSpPr>
                  <a:grpSpLocks/>
                </p:cNvGrpSpPr>
                <p:nvPr/>
              </p:nvGrpSpPr>
              <p:grpSpPr bwMode="auto">
                <a:xfrm>
                  <a:off x="7920" y="8640"/>
                  <a:ext cx="1441" cy="4321"/>
                  <a:chOff x="7920" y="8640"/>
                  <a:chExt cx="1440" cy="4320"/>
                </a:xfrm>
              </p:grpSpPr>
            </p:grpSp>
          </p:grpSp>
          <p:grpSp>
            <p:nvGrpSpPr>
              <p:cNvPr id="461" name="Group 461"/>
              <p:cNvGrpSpPr>
                <a:grpSpLocks/>
              </p:cNvGrpSpPr>
              <p:nvPr/>
            </p:nvGrpSpPr>
            <p:grpSpPr bwMode="auto">
              <a:xfrm rot="5400000">
                <a:off x="7920" y="4320"/>
                <a:ext cx="5761" cy="4321"/>
                <a:chOff x="7920" y="4320"/>
                <a:chExt cx="5760" cy="4320"/>
              </a:xfrm>
            </p:grpSpPr>
            <p:grpSp>
              <p:nvGrpSpPr>
                <p:cNvPr id="462" name="Group 462"/>
                <p:cNvGrpSpPr>
                  <a:grpSpLocks/>
                </p:cNvGrpSpPr>
                <p:nvPr/>
              </p:nvGrpSpPr>
              <p:grpSpPr bwMode="auto">
                <a:xfrm>
                  <a:off x="7920" y="4320"/>
                  <a:ext cx="1441" cy="4320"/>
                  <a:chOff x="7920" y="4320"/>
                  <a:chExt cx="1440" cy="4320"/>
                </a:xfrm>
              </p:grpSpPr>
            </p:grpSp>
            <p:grpSp>
              <p:nvGrpSpPr>
                <p:cNvPr id="465" name="Group 465"/>
                <p:cNvGrpSpPr>
                  <a:grpSpLocks/>
                </p:cNvGrpSpPr>
                <p:nvPr/>
              </p:nvGrpSpPr>
              <p:grpSpPr bwMode="auto">
                <a:xfrm>
                  <a:off x="10081" y="4320"/>
                  <a:ext cx="1440" cy="4320"/>
                  <a:chOff x="10081" y="4320"/>
                  <a:chExt cx="1440" cy="4320"/>
                </a:xfrm>
              </p:grpSpPr>
            </p:grpSp>
            <p:grpSp>
              <p:nvGrpSpPr>
                <p:cNvPr id="468" name="Group 468"/>
                <p:cNvGrpSpPr>
                  <a:grpSpLocks/>
                </p:cNvGrpSpPr>
                <p:nvPr/>
              </p:nvGrpSpPr>
              <p:grpSpPr bwMode="auto">
                <a:xfrm>
                  <a:off x="12241" y="4320"/>
                  <a:ext cx="1440" cy="4320"/>
                  <a:chOff x="12241" y="4320"/>
                  <a:chExt cx="1440" cy="4320"/>
                </a:xfrm>
              </p:grpSpPr>
            </p:grpSp>
          </p:grpSp>
          <p:grpSp>
            <p:nvGrpSpPr>
              <p:cNvPr id="471" name="Group 471"/>
              <p:cNvGrpSpPr>
                <a:grpSpLocks/>
              </p:cNvGrpSpPr>
              <p:nvPr/>
            </p:nvGrpSpPr>
            <p:grpSpPr bwMode="auto">
              <a:xfrm rot="-5400000">
                <a:off x="-721" y="4321"/>
                <a:ext cx="5761" cy="4320"/>
                <a:chOff x="-720" y="4320"/>
                <a:chExt cx="5760" cy="4320"/>
              </a:xfrm>
            </p:grpSpPr>
            <p:grpSp>
              <p:nvGrpSpPr>
                <p:cNvPr id="472" name="Group 472"/>
                <p:cNvGrpSpPr>
                  <a:grpSpLocks/>
                </p:cNvGrpSpPr>
                <p:nvPr/>
              </p:nvGrpSpPr>
              <p:grpSpPr bwMode="auto">
                <a:xfrm>
                  <a:off x="-720" y="4320"/>
                  <a:ext cx="1440" cy="4320"/>
                  <a:chOff x="-720" y="4320"/>
                  <a:chExt cx="1440" cy="4320"/>
                </a:xfrm>
              </p:grpSpPr>
            </p:grpSp>
            <p:grpSp>
              <p:nvGrpSpPr>
                <p:cNvPr id="475" name="Group 475"/>
                <p:cNvGrpSpPr>
                  <a:grpSpLocks/>
                </p:cNvGrpSpPr>
                <p:nvPr/>
              </p:nvGrpSpPr>
              <p:grpSpPr bwMode="auto">
                <a:xfrm>
                  <a:off x="1440" y="4320"/>
                  <a:ext cx="1440" cy="4320"/>
                  <a:chOff x="1440" y="4320"/>
                  <a:chExt cx="1440" cy="4320"/>
                </a:xfrm>
              </p:grpSpPr>
            </p:grpSp>
            <p:grpSp>
              <p:nvGrpSpPr>
                <p:cNvPr id="478" name="Group 478"/>
                <p:cNvGrpSpPr>
                  <a:grpSpLocks/>
                </p:cNvGrpSpPr>
                <p:nvPr/>
              </p:nvGrpSpPr>
              <p:grpSpPr bwMode="auto">
                <a:xfrm>
                  <a:off x="3600" y="4320"/>
                  <a:ext cx="1440" cy="4320"/>
                  <a:chOff x="3600" y="4320"/>
                  <a:chExt cx="1440" cy="4320"/>
                </a:xfrm>
              </p:grpSpPr>
            </p:grpSp>
          </p:grpSp>
        </p:grpSp>
        <p:grpSp>
          <p:nvGrpSpPr>
            <p:cNvPr id="482" name="Group 276"/>
            <p:cNvGrpSpPr>
              <a:grpSpLocks/>
            </p:cNvGrpSpPr>
            <p:nvPr/>
          </p:nvGrpSpPr>
          <p:grpSpPr bwMode="auto">
            <a:xfrm>
              <a:off x="2824" y="2647"/>
              <a:ext cx="3130" cy="3004"/>
              <a:chOff x="0" y="0"/>
              <a:chExt cx="12961" cy="12961"/>
            </a:xfrm>
          </p:grpSpPr>
          <p:grpSp>
            <p:nvGrpSpPr>
              <p:cNvPr id="483" name="Group 483"/>
              <p:cNvGrpSpPr>
                <a:grpSpLocks/>
              </p:cNvGrpSpPr>
              <p:nvPr/>
            </p:nvGrpSpPr>
            <p:grpSpPr bwMode="auto">
              <a:xfrm>
                <a:off x="3600" y="0"/>
                <a:ext cx="5761" cy="4320"/>
                <a:chOff x="3600" y="0"/>
                <a:chExt cx="5760" cy="4320"/>
              </a:xfrm>
            </p:grpSpPr>
            <p:grpSp>
              <p:nvGrpSpPr>
                <p:cNvPr id="484" name="Group 484"/>
                <p:cNvGrpSpPr>
                  <a:grpSpLocks/>
                </p:cNvGrpSpPr>
                <p:nvPr/>
              </p:nvGrpSpPr>
              <p:grpSpPr bwMode="auto">
                <a:xfrm>
                  <a:off x="3600" y="0"/>
                  <a:ext cx="1440" cy="4320"/>
                  <a:chOff x="360040" y="0"/>
                  <a:chExt cx="144016" cy="432048"/>
                </a:xfrm>
              </p:grpSpPr>
            </p:grpSp>
            <p:grpSp>
              <p:nvGrpSpPr>
                <p:cNvPr id="487" name="Group 487"/>
                <p:cNvGrpSpPr>
                  <a:grpSpLocks/>
                </p:cNvGrpSpPr>
                <p:nvPr/>
              </p:nvGrpSpPr>
              <p:grpSpPr bwMode="auto">
                <a:xfrm>
                  <a:off x="5760" y="0"/>
                  <a:ext cx="1440" cy="4320"/>
                  <a:chOff x="5760" y="0"/>
                  <a:chExt cx="1440" cy="4320"/>
                </a:xfrm>
              </p:grpSpPr>
            </p:grpSp>
            <p:grpSp>
              <p:nvGrpSpPr>
                <p:cNvPr id="490" name="Group 490"/>
                <p:cNvGrpSpPr>
                  <a:grpSpLocks/>
                </p:cNvGrpSpPr>
                <p:nvPr/>
              </p:nvGrpSpPr>
              <p:grpSpPr bwMode="auto">
                <a:xfrm>
                  <a:off x="7920" y="0"/>
                  <a:ext cx="1441" cy="4320"/>
                  <a:chOff x="7920" y="0"/>
                  <a:chExt cx="1440" cy="4320"/>
                </a:xfrm>
              </p:grpSpPr>
            </p:grpSp>
          </p:grpSp>
          <p:grpSp>
            <p:nvGrpSpPr>
              <p:cNvPr id="493" name="Group 493"/>
              <p:cNvGrpSpPr>
                <a:grpSpLocks/>
              </p:cNvGrpSpPr>
              <p:nvPr/>
            </p:nvGrpSpPr>
            <p:grpSpPr bwMode="auto">
              <a:xfrm rot="10800000">
                <a:off x="3600" y="8640"/>
                <a:ext cx="5761" cy="4321"/>
                <a:chOff x="3600" y="8640"/>
                <a:chExt cx="5760" cy="4320"/>
              </a:xfrm>
            </p:grpSpPr>
            <p:grpSp>
              <p:nvGrpSpPr>
                <p:cNvPr id="494" name="Group 494"/>
                <p:cNvGrpSpPr>
                  <a:grpSpLocks/>
                </p:cNvGrpSpPr>
                <p:nvPr/>
              </p:nvGrpSpPr>
              <p:grpSpPr bwMode="auto">
                <a:xfrm>
                  <a:off x="3600" y="8640"/>
                  <a:ext cx="1440" cy="4321"/>
                  <a:chOff x="3600" y="8640"/>
                  <a:chExt cx="1440" cy="4320"/>
                </a:xfrm>
              </p:grpSpPr>
            </p:grpSp>
            <p:grpSp>
              <p:nvGrpSpPr>
                <p:cNvPr id="497" name="Group 497"/>
                <p:cNvGrpSpPr>
                  <a:grpSpLocks/>
                </p:cNvGrpSpPr>
                <p:nvPr/>
              </p:nvGrpSpPr>
              <p:grpSpPr bwMode="auto">
                <a:xfrm>
                  <a:off x="5760" y="8640"/>
                  <a:ext cx="1440" cy="4321"/>
                  <a:chOff x="5760" y="8640"/>
                  <a:chExt cx="1440" cy="4320"/>
                </a:xfrm>
              </p:grpSpPr>
            </p:grpSp>
            <p:grpSp>
              <p:nvGrpSpPr>
                <p:cNvPr id="500" name="Group 500"/>
                <p:cNvGrpSpPr>
                  <a:grpSpLocks/>
                </p:cNvGrpSpPr>
                <p:nvPr/>
              </p:nvGrpSpPr>
              <p:grpSpPr bwMode="auto">
                <a:xfrm>
                  <a:off x="7920" y="8640"/>
                  <a:ext cx="1441" cy="4321"/>
                  <a:chOff x="7920" y="8640"/>
                  <a:chExt cx="1440" cy="4320"/>
                </a:xfrm>
              </p:grpSpPr>
            </p:grpSp>
          </p:grpSp>
          <p:grpSp>
            <p:nvGrpSpPr>
              <p:cNvPr id="503" name="Group 503"/>
              <p:cNvGrpSpPr>
                <a:grpSpLocks/>
              </p:cNvGrpSpPr>
              <p:nvPr/>
            </p:nvGrpSpPr>
            <p:grpSpPr bwMode="auto">
              <a:xfrm rot="5400000">
                <a:off x="7920" y="4320"/>
                <a:ext cx="5761" cy="4321"/>
                <a:chOff x="7920" y="4320"/>
                <a:chExt cx="5760" cy="4320"/>
              </a:xfrm>
            </p:grpSpPr>
            <p:grpSp>
              <p:nvGrpSpPr>
                <p:cNvPr id="504" name="Group 504"/>
                <p:cNvGrpSpPr>
                  <a:grpSpLocks/>
                </p:cNvGrpSpPr>
                <p:nvPr/>
              </p:nvGrpSpPr>
              <p:grpSpPr bwMode="auto">
                <a:xfrm>
                  <a:off x="7920" y="4320"/>
                  <a:ext cx="1441" cy="4320"/>
                  <a:chOff x="7920" y="4320"/>
                  <a:chExt cx="1440" cy="4320"/>
                </a:xfrm>
              </p:grpSpPr>
            </p:grpSp>
            <p:grpSp>
              <p:nvGrpSpPr>
                <p:cNvPr id="507" name="Group 507"/>
                <p:cNvGrpSpPr>
                  <a:grpSpLocks/>
                </p:cNvGrpSpPr>
                <p:nvPr/>
              </p:nvGrpSpPr>
              <p:grpSpPr bwMode="auto">
                <a:xfrm>
                  <a:off x="10081" y="4320"/>
                  <a:ext cx="1440" cy="4320"/>
                  <a:chOff x="10081" y="4320"/>
                  <a:chExt cx="1440" cy="4320"/>
                </a:xfrm>
              </p:grpSpPr>
            </p:grpSp>
            <p:grpSp>
              <p:nvGrpSpPr>
                <p:cNvPr id="510" name="Group 510"/>
                <p:cNvGrpSpPr>
                  <a:grpSpLocks/>
                </p:cNvGrpSpPr>
                <p:nvPr/>
              </p:nvGrpSpPr>
              <p:grpSpPr bwMode="auto">
                <a:xfrm>
                  <a:off x="12241" y="4320"/>
                  <a:ext cx="1440" cy="4320"/>
                  <a:chOff x="12241" y="4320"/>
                  <a:chExt cx="1440" cy="4320"/>
                </a:xfrm>
              </p:grpSpPr>
            </p:grpSp>
          </p:grpSp>
          <p:grpSp>
            <p:nvGrpSpPr>
              <p:cNvPr id="513" name="Group 513"/>
              <p:cNvGrpSpPr>
                <a:grpSpLocks/>
              </p:cNvGrpSpPr>
              <p:nvPr/>
            </p:nvGrpSpPr>
            <p:grpSpPr bwMode="auto">
              <a:xfrm rot="-5400000">
                <a:off x="-721" y="4321"/>
                <a:ext cx="5761" cy="4320"/>
                <a:chOff x="-720" y="4320"/>
                <a:chExt cx="5760" cy="4320"/>
              </a:xfrm>
            </p:grpSpPr>
            <p:grpSp>
              <p:nvGrpSpPr>
                <p:cNvPr id="514" name="Group 514"/>
                <p:cNvGrpSpPr>
                  <a:grpSpLocks/>
                </p:cNvGrpSpPr>
                <p:nvPr/>
              </p:nvGrpSpPr>
              <p:grpSpPr bwMode="auto">
                <a:xfrm>
                  <a:off x="-720" y="4320"/>
                  <a:ext cx="1440" cy="4320"/>
                  <a:chOff x="-720" y="4320"/>
                  <a:chExt cx="1440" cy="4320"/>
                </a:xfrm>
              </p:grpSpPr>
            </p:grpSp>
            <p:grpSp>
              <p:nvGrpSpPr>
                <p:cNvPr id="517" name="Group 517"/>
                <p:cNvGrpSpPr>
                  <a:grpSpLocks/>
                </p:cNvGrpSpPr>
                <p:nvPr/>
              </p:nvGrpSpPr>
              <p:grpSpPr bwMode="auto">
                <a:xfrm>
                  <a:off x="1440" y="4320"/>
                  <a:ext cx="1440" cy="4320"/>
                  <a:chOff x="1440" y="4320"/>
                  <a:chExt cx="1440" cy="4320"/>
                </a:xfrm>
              </p:grpSpPr>
            </p:grpSp>
            <p:grpSp>
              <p:nvGrpSpPr>
                <p:cNvPr id="520" name="Group 520"/>
                <p:cNvGrpSpPr>
                  <a:grpSpLocks/>
                </p:cNvGrpSpPr>
                <p:nvPr/>
              </p:nvGrpSpPr>
              <p:grpSpPr bwMode="auto">
                <a:xfrm>
                  <a:off x="3600" y="4320"/>
                  <a:ext cx="1440" cy="4320"/>
                  <a:chOff x="3600" y="4320"/>
                  <a:chExt cx="1440" cy="4320"/>
                </a:xfrm>
              </p:grpSpPr>
            </p:grpSp>
          </p:grpSp>
        </p:grpSp>
      </p:grpSp>
      <p:grpSp>
        <p:nvGrpSpPr>
          <p:cNvPr id="2140" name="Group 693"/>
          <p:cNvGrpSpPr>
            <a:grpSpLocks/>
          </p:cNvGrpSpPr>
          <p:nvPr/>
        </p:nvGrpSpPr>
        <p:grpSpPr bwMode="auto">
          <a:xfrm>
            <a:off x="-47625" y="174625"/>
            <a:ext cx="701675" cy="354013"/>
            <a:chOff x="0" y="0"/>
            <a:chExt cx="7025" cy="3540"/>
          </a:xfrm>
        </p:grpSpPr>
        <p:grpSp>
          <p:nvGrpSpPr>
            <p:cNvPr id="525" name="Group 135"/>
            <p:cNvGrpSpPr>
              <a:grpSpLocks/>
            </p:cNvGrpSpPr>
            <p:nvPr/>
          </p:nvGrpSpPr>
          <p:grpSpPr bwMode="auto">
            <a:xfrm>
              <a:off x="0" y="0"/>
              <a:ext cx="3692" cy="3540"/>
              <a:chOff x="0" y="0"/>
              <a:chExt cx="12961" cy="12961"/>
            </a:xfrm>
          </p:grpSpPr>
          <p:grpSp>
            <p:nvGrpSpPr>
              <p:cNvPr id="526" name="Group 526"/>
              <p:cNvGrpSpPr>
                <a:grpSpLocks/>
              </p:cNvGrpSpPr>
              <p:nvPr/>
            </p:nvGrpSpPr>
            <p:grpSpPr bwMode="auto">
              <a:xfrm>
                <a:off x="3600" y="0"/>
                <a:ext cx="5761" cy="4320"/>
                <a:chOff x="3600" y="0"/>
                <a:chExt cx="5760" cy="4320"/>
              </a:xfrm>
            </p:grpSpPr>
            <p:grpSp>
              <p:nvGrpSpPr>
                <p:cNvPr id="527" name="Group 527"/>
                <p:cNvGrpSpPr>
                  <a:grpSpLocks/>
                </p:cNvGrpSpPr>
                <p:nvPr/>
              </p:nvGrpSpPr>
              <p:grpSpPr bwMode="auto">
                <a:xfrm>
                  <a:off x="3600" y="0"/>
                  <a:ext cx="1440" cy="4320"/>
                  <a:chOff x="360040" y="0"/>
                  <a:chExt cx="144016" cy="432048"/>
                </a:xfrm>
              </p:grpSpPr>
            </p:grpSp>
            <p:grpSp>
              <p:nvGrpSpPr>
                <p:cNvPr id="530" name="Group 530"/>
                <p:cNvGrpSpPr>
                  <a:grpSpLocks/>
                </p:cNvGrpSpPr>
                <p:nvPr/>
              </p:nvGrpSpPr>
              <p:grpSpPr bwMode="auto">
                <a:xfrm>
                  <a:off x="5760" y="0"/>
                  <a:ext cx="1440" cy="4320"/>
                  <a:chOff x="5760" y="0"/>
                  <a:chExt cx="1440" cy="4320"/>
                </a:xfrm>
              </p:grpSpPr>
            </p:grpSp>
            <p:grpSp>
              <p:nvGrpSpPr>
                <p:cNvPr id="533" name="Group 533"/>
                <p:cNvGrpSpPr>
                  <a:grpSpLocks/>
                </p:cNvGrpSpPr>
                <p:nvPr/>
              </p:nvGrpSpPr>
              <p:grpSpPr bwMode="auto">
                <a:xfrm>
                  <a:off x="7920" y="0"/>
                  <a:ext cx="1441" cy="4320"/>
                  <a:chOff x="7920" y="0"/>
                  <a:chExt cx="1440" cy="4320"/>
                </a:xfrm>
              </p:grpSpPr>
            </p:grpSp>
          </p:grpSp>
          <p:grpSp>
            <p:nvGrpSpPr>
              <p:cNvPr id="536" name="Group 536"/>
              <p:cNvGrpSpPr>
                <a:grpSpLocks/>
              </p:cNvGrpSpPr>
              <p:nvPr/>
            </p:nvGrpSpPr>
            <p:grpSpPr bwMode="auto">
              <a:xfrm rot="10800000">
                <a:off x="3600" y="8640"/>
                <a:ext cx="5761" cy="4321"/>
                <a:chOff x="3600" y="8640"/>
                <a:chExt cx="5760" cy="4320"/>
              </a:xfrm>
            </p:grpSpPr>
            <p:grpSp>
              <p:nvGrpSpPr>
                <p:cNvPr id="537" name="Group 537"/>
                <p:cNvGrpSpPr>
                  <a:grpSpLocks/>
                </p:cNvGrpSpPr>
                <p:nvPr/>
              </p:nvGrpSpPr>
              <p:grpSpPr bwMode="auto">
                <a:xfrm>
                  <a:off x="3600" y="8640"/>
                  <a:ext cx="1440" cy="4321"/>
                  <a:chOff x="3600" y="8640"/>
                  <a:chExt cx="1440" cy="4320"/>
                </a:xfrm>
              </p:grpSpPr>
            </p:grpSp>
            <p:grpSp>
              <p:nvGrpSpPr>
                <p:cNvPr id="540" name="Group 540"/>
                <p:cNvGrpSpPr>
                  <a:grpSpLocks/>
                </p:cNvGrpSpPr>
                <p:nvPr/>
              </p:nvGrpSpPr>
              <p:grpSpPr bwMode="auto">
                <a:xfrm>
                  <a:off x="5760" y="8640"/>
                  <a:ext cx="1440" cy="4321"/>
                  <a:chOff x="5760" y="8640"/>
                  <a:chExt cx="1440" cy="4320"/>
                </a:xfrm>
              </p:grpSpPr>
            </p:grpSp>
            <p:grpSp>
              <p:nvGrpSpPr>
                <p:cNvPr id="543" name="Group 543"/>
                <p:cNvGrpSpPr>
                  <a:grpSpLocks/>
                </p:cNvGrpSpPr>
                <p:nvPr/>
              </p:nvGrpSpPr>
              <p:grpSpPr bwMode="auto">
                <a:xfrm>
                  <a:off x="7920" y="8640"/>
                  <a:ext cx="1441" cy="4321"/>
                  <a:chOff x="7920" y="8640"/>
                  <a:chExt cx="1440" cy="4320"/>
                </a:xfrm>
              </p:grpSpPr>
            </p:grpSp>
          </p:grpSp>
          <p:grpSp>
            <p:nvGrpSpPr>
              <p:cNvPr id="546" name="Group 546"/>
              <p:cNvGrpSpPr>
                <a:grpSpLocks/>
              </p:cNvGrpSpPr>
              <p:nvPr/>
            </p:nvGrpSpPr>
            <p:grpSpPr bwMode="auto">
              <a:xfrm rot="5400000">
                <a:off x="7920" y="4320"/>
                <a:ext cx="5761" cy="4321"/>
                <a:chOff x="7920" y="4320"/>
                <a:chExt cx="5760" cy="4320"/>
              </a:xfrm>
            </p:grpSpPr>
            <p:grpSp>
              <p:nvGrpSpPr>
                <p:cNvPr id="547" name="Group 547"/>
                <p:cNvGrpSpPr>
                  <a:grpSpLocks/>
                </p:cNvGrpSpPr>
                <p:nvPr/>
              </p:nvGrpSpPr>
              <p:grpSpPr bwMode="auto">
                <a:xfrm>
                  <a:off x="7920" y="4320"/>
                  <a:ext cx="1441" cy="4320"/>
                  <a:chOff x="7920" y="4320"/>
                  <a:chExt cx="1440" cy="4320"/>
                </a:xfrm>
              </p:grpSpPr>
            </p:grpSp>
            <p:grpSp>
              <p:nvGrpSpPr>
                <p:cNvPr id="550" name="Group 550"/>
                <p:cNvGrpSpPr>
                  <a:grpSpLocks/>
                </p:cNvGrpSpPr>
                <p:nvPr/>
              </p:nvGrpSpPr>
              <p:grpSpPr bwMode="auto">
                <a:xfrm>
                  <a:off x="10081" y="4320"/>
                  <a:ext cx="1440" cy="4320"/>
                  <a:chOff x="10081" y="4320"/>
                  <a:chExt cx="1440" cy="4320"/>
                </a:xfrm>
              </p:grpSpPr>
            </p:grpSp>
            <p:grpSp>
              <p:nvGrpSpPr>
                <p:cNvPr id="553" name="Group 553"/>
                <p:cNvGrpSpPr>
                  <a:grpSpLocks/>
                </p:cNvGrpSpPr>
                <p:nvPr/>
              </p:nvGrpSpPr>
              <p:grpSpPr bwMode="auto">
                <a:xfrm>
                  <a:off x="12241" y="4320"/>
                  <a:ext cx="1440" cy="4320"/>
                  <a:chOff x="12241" y="4320"/>
                  <a:chExt cx="1440" cy="4320"/>
                </a:xfrm>
              </p:grpSpPr>
            </p:grpSp>
          </p:grpSp>
          <p:grpSp>
            <p:nvGrpSpPr>
              <p:cNvPr id="556" name="Group 556"/>
              <p:cNvGrpSpPr>
                <a:grpSpLocks/>
              </p:cNvGrpSpPr>
              <p:nvPr/>
            </p:nvGrpSpPr>
            <p:grpSpPr bwMode="auto">
              <a:xfrm rot="-5400000">
                <a:off x="-721" y="4321"/>
                <a:ext cx="5761" cy="4320"/>
                <a:chOff x="-720" y="4320"/>
                <a:chExt cx="5760" cy="4320"/>
              </a:xfrm>
            </p:grpSpPr>
            <p:grpSp>
              <p:nvGrpSpPr>
                <p:cNvPr id="557" name="Group 557"/>
                <p:cNvGrpSpPr>
                  <a:grpSpLocks/>
                </p:cNvGrpSpPr>
                <p:nvPr/>
              </p:nvGrpSpPr>
              <p:grpSpPr bwMode="auto">
                <a:xfrm>
                  <a:off x="-720" y="4320"/>
                  <a:ext cx="1440" cy="4320"/>
                  <a:chOff x="-720" y="4320"/>
                  <a:chExt cx="1440" cy="4320"/>
                </a:xfrm>
              </p:grpSpPr>
            </p:grpSp>
            <p:grpSp>
              <p:nvGrpSpPr>
                <p:cNvPr id="560" name="Group 560"/>
                <p:cNvGrpSpPr>
                  <a:grpSpLocks/>
                </p:cNvGrpSpPr>
                <p:nvPr/>
              </p:nvGrpSpPr>
              <p:grpSpPr bwMode="auto">
                <a:xfrm>
                  <a:off x="1440" y="4320"/>
                  <a:ext cx="1440" cy="4320"/>
                  <a:chOff x="1440" y="4320"/>
                  <a:chExt cx="1440" cy="4320"/>
                </a:xfrm>
              </p:grpSpPr>
            </p:grpSp>
            <p:grpSp>
              <p:nvGrpSpPr>
                <p:cNvPr id="563" name="Group 563"/>
                <p:cNvGrpSpPr>
                  <a:grpSpLocks/>
                </p:cNvGrpSpPr>
                <p:nvPr/>
              </p:nvGrpSpPr>
              <p:grpSpPr bwMode="auto">
                <a:xfrm>
                  <a:off x="3600" y="4320"/>
                  <a:ext cx="1440" cy="4320"/>
                  <a:chOff x="3600" y="4320"/>
                  <a:chExt cx="1440" cy="4320"/>
                </a:xfrm>
              </p:grpSpPr>
            </p:grpSp>
          </p:grpSp>
        </p:grpSp>
        <p:grpSp>
          <p:nvGrpSpPr>
            <p:cNvPr id="609" name="Group 93"/>
            <p:cNvGrpSpPr>
              <a:grpSpLocks/>
            </p:cNvGrpSpPr>
            <p:nvPr/>
          </p:nvGrpSpPr>
          <p:grpSpPr bwMode="auto">
            <a:xfrm>
              <a:off x="3333" y="0"/>
              <a:ext cx="3692" cy="3540"/>
              <a:chOff x="0" y="0"/>
              <a:chExt cx="12961" cy="12961"/>
            </a:xfrm>
          </p:grpSpPr>
          <p:grpSp>
            <p:nvGrpSpPr>
              <p:cNvPr id="610" name="Group 610"/>
              <p:cNvGrpSpPr>
                <a:grpSpLocks/>
              </p:cNvGrpSpPr>
              <p:nvPr/>
            </p:nvGrpSpPr>
            <p:grpSpPr bwMode="auto">
              <a:xfrm>
                <a:off x="3600" y="0"/>
                <a:ext cx="5761" cy="4320"/>
                <a:chOff x="3600" y="0"/>
                <a:chExt cx="5760" cy="4320"/>
              </a:xfrm>
            </p:grpSpPr>
            <p:grpSp>
              <p:nvGrpSpPr>
                <p:cNvPr id="611" name="Group 611"/>
                <p:cNvGrpSpPr>
                  <a:grpSpLocks/>
                </p:cNvGrpSpPr>
                <p:nvPr/>
              </p:nvGrpSpPr>
              <p:grpSpPr bwMode="auto">
                <a:xfrm>
                  <a:off x="3600" y="0"/>
                  <a:ext cx="1440" cy="4320"/>
                  <a:chOff x="360040" y="0"/>
                  <a:chExt cx="144016" cy="432048"/>
                </a:xfrm>
              </p:grpSpPr>
            </p:grpSp>
            <p:grpSp>
              <p:nvGrpSpPr>
                <p:cNvPr id="614" name="Group 614"/>
                <p:cNvGrpSpPr>
                  <a:grpSpLocks/>
                </p:cNvGrpSpPr>
                <p:nvPr/>
              </p:nvGrpSpPr>
              <p:grpSpPr bwMode="auto">
                <a:xfrm>
                  <a:off x="5760" y="0"/>
                  <a:ext cx="1440" cy="4320"/>
                  <a:chOff x="5760" y="0"/>
                  <a:chExt cx="1440" cy="4320"/>
                </a:xfrm>
              </p:grpSpPr>
            </p:grpSp>
            <p:grpSp>
              <p:nvGrpSpPr>
                <p:cNvPr id="617" name="Group 617"/>
                <p:cNvGrpSpPr>
                  <a:grpSpLocks/>
                </p:cNvGrpSpPr>
                <p:nvPr/>
              </p:nvGrpSpPr>
              <p:grpSpPr bwMode="auto">
                <a:xfrm>
                  <a:off x="7920" y="0"/>
                  <a:ext cx="1441" cy="4320"/>
                  <a:chOff x="7920" y="0"/>
                  <a:chExt cx="1440" cy="4320"/>
                </a:xfrm>
              </p:grpSpPr>
            </p:grpSp>
          </p:grpSp>
          <p:grpSp>
            <p:nvGrpSpPr>
              <p:cNvPr id="620" name="Group 620"/>
              <p:cNvGrpSpPr>
                <a:grpSpLocks/>
              </p:cNvGrpSpPr>
              <p:nvPr/>
            </p:nvGrpSpPr>
            <p:grpSpPr bwMode="auto">
              <a:xfrm rot="10800000">
                <a:off x="3600" y="8640"/>
                <a:ext cx="5761" cy="4321"/>
                <a:chOff x="3600" y="8640"/>
                <a:chExt cx="5760" cy="4320"/>
              </a:xfrm>
            </p:grpSpPr>
            <p:grpSp>
              <p:nvGrpSpPr>
                <p:cNvPr id="621" name="Group 621"/>
                <p:cNvGrpSpPr>
                  <a:grpSpLocks/>
                </p:cNvGrpSpPr>
                <p:nvPr/>
              </p:nvGrpSpPr>
              <p:grpSpPr bwMode="auto">
                <a:xfrm>
                  <a:off x="3600" y="8640"/>
                  <a:ext cx="1440" cy="4321"/>
                  <a:chOff x="3600" y="8640"/>
                  <a:chExt cx="1440" cy="4320"/>
                </a:xfrm>
              </p:grpSpPr>
            </p:grpSp>
            <p:grpSp>
              <p:nvGrpSpPr>
                <p:cNvPr id="624" name="Group 624"/>
                <p:cNvGrpSpPr>
                  <a:grpSpLocks/>
                </p:cNvGrpSpPr>
                <p:nvPr/>
              </p:nvGrpSpPr>
              <p:grpSpPr bwMode="auto">
                <a:xfrm>
                  <a:off x="5760" y="8640"/>
                  <a:ext cx="1440" cy="4321"/>
                  <a:chOff x="5760" y="8640"/>
                  <a:chExt cx="1440" cy="4320"/>
                </a:xfrm>
              </p:grpSpPr>
            </p:grpSp>
            <p:grpSp>
              <p:nvGrpSpPr>
                <p:cNvPr id="627" name="Group 627"/>
                <p:cNvGrpSpPr>
                  <a:grpSpLocks/>
                </p:cNvGrpSpPr>
                <p:nvPr/>
              </p:nvGrpSpPr>
              <p:grpSpPr bwMode="auto">
                <a:xfrm>
                  <a:off x="7920" y="8640"/>
                  <a:ext cx="1441" cy="4321"/>
                  <a:chOff x="7920" y="8640"/>
                  <a:chExt cx="1440" cy="4320"/>
                </a:xfrm>
              </p:grpSpPr>
            </p:grpSp>
          </p:grpSp>
          <p:grpSp>
            <p:nvGrpSpPr>
              <p:cNvPr id="630" name="Group 630"/>
              <p:cNvGrpSpPr>
                <a:grpSpLocks/>
              </p:cNvGrpSpPr>
              <p:nvPr/>
            </p:nvGrpSpPr>
            <p:grpSpPr bwMode="auto">
              <a:xfrm rot="5400000">
                <a:off x="7920" y="4320"/>
                <a:ext cx="5761" cy="4321"/>
                <a:chOff x="7920" y="4320"/>
                <a:chExt cx="5760" cy="4320"/>
              </a:xfrm>
            </p:grpSpPr>
            <p:grpSp>
              <p:nvGrpSpPr>
                <p:cNvPr id="631" name="Group 631"/>
                <p:cNvGrpSpPr>
                  <a:grpSpLocks/>
                </p:cNvGrpSpPr>
                <p:nvPr/>
              </p:nvGrpSpPr>
              <p:grpSpPr bwMode="auto">
                <a:xfrm>
                  <a:off x="7920" y="4320"/>
                  <a:ext cx="1441" cy="4320"/>
                  <a:chOff x="7920" y="4320"/>
                  <a:chExt cx="1440" cy="4320"/>
                </a:xfrm>
              </p:grpSpPr>
            </p:grpSp>
            <p:grpSp>
              <p:nvGrpSpPr>
                <p:cNvPr id="634" name="Group 634"/>
                <p:cNvGrpSpPr>
                  <a:grpSpLocks/>
                </p:cNvGrpSpPr>
                <p:nvPr/>
              </p:nvGrpSpPr>
              <p:grpSpPr bwMode="auto">
                <a:xfrm>
                  <a:off x="10081" y="4320"/>
                  <a:ext cx="1440" cy="4320"/>
                  <a:chOff x="10081" y="4320"/>
                  <a:chExt cx="1440" cy="4320"/>
                </a:xfrm>
              </p:grpSpPr>
            </p:grpSp>
            <p:grpSp>
              <p:nvGrpSpPr>
                <p:cNvPr id="637" name="Group 637"/>
                <p:cNvGrpSpPr>
                  <a:grpSpLocks/>
                </p:cNvGrpSpPr>
                <p:nvPr/>
              </p:nvGrpSpPr>
              <p:grpSpPr bwMode="auto">
                <a:xfrm>
                  <a:off x="12241" y="4320"/>
                  <a:ext cx="1440" cy="4320"/>
                  <a:chOff x="12241" y="4320"/>
                  <a:chExt cx="1440" cy="4320"/>
                </a:xfrm>
              </p:grpSpPr>
            </p:grpSp>
          </p:grpSp>
          <p:grpSp>
            <p:nvGrpSpPr>
              <p:cNvPr id="640" name="Group 640"/>
              <p:cNvGrpSpPr>
                <a:grpSpLocks/>
              </p:cNvGrpSpPr>
              <p:nvPr/>
            </p:nvGrpSpPr>
            <p:grpSpPr bwMode="auto">
              <a:xfrm rot="-5400000">
                <a:off x="-721" y="4321"/>
                <a:ext cx="5761" cy="4320"/>
                <a:chOff x="-720" y="4320"/>
                <a:chExt cx="5760" cy="4320"/>
              </a:xfrm>
            </p:grpSpPr>
            <p:grpSp>
              <p:nvGrpSpPr>
                <p:cNvPr id="641" name="Group 641"/>
                <p:cNvGrpSpPr>
                  <a:grpSpLocks/>
                </p:cNvGrpSpPr>
                <p:nvPr/>
              </p:nvGrpSpPr>
              <p:grpSpPr bwMode="auto">
                <a:xfrm>
                  <a:off x="-720" y="4320"/>
                  <a:ext cx="1440" cy="4320"/>
                  <a:chOff x="-720" y="4320"/>
                  <a:chExt cx="1440" cy="4320"/>
                </a:xfrm>
              </p:grpSpPr>
            </p:grpSp>
            <p:grpSp>
              <p:nvGrpSpPr>
                <p:cNvPr id="644" name="Group 644"/>
                <p:cNvGrpSpPr>
                  <a:grpSpLocks/>
                </p:cNvGrpSpPr>
                <p:nvPr/>
              </p:nvGrpSpPr>
              <p:grpSpPr bwMode="auto">
                <a:xfrm>
                  <a:off x="1440" y="4320"/>
                  <a:ext cx="1440" cy="4320"/>
                  <a:chOff x="1440" y="4320"/>
                  <a:chExt cx="1440" cy="4320"/>
                </a:xfrm>
              </p:grpSpPr>
            </p:grpSp>
            <p:grpSp>
              <p:nvGrpSpPr>
                <p:cNvPr id="647" name="Group 647"/>
                <p:cNvGrpSpPr>
                  <a:grpSpLocks/>
                </p:cNvGrpSpPr>
                <p:nvPr/>
              </p:nvGrpSpPr>
              <p:grpSpPr bwMode="auto">
                <a:xfrm>
                  <a:off x="3600" y="4320"/>
                  <a:ext cx="1440" cy="4320"/>
                  <a:chOff x="3600" y="4320"/>
                  <a:chExt cx="1440" cy="4320"/>
                </a:xfrm>
              </p:grpSpPr>
            </p:grpSp>
          </p:grpSp>
        </p:grpSp>
      </p:grpSp>
      <p:grpSp>
        <p:nvGrpSpPr>
          <p:cNvPr id="2225" name="Group 694"/>
          <p:cNvGrpSpPr>
            <a:grpSpLocks/>
          </p:cNvGrpSpPr>
          <p:nvPr/>
        </p:nvGrpSpPr>
        <p:grpSpPr bwMode="auto">
          <a:xfrm>
            <a:off x="-38100" y="198438"/>
            <a:ext cx="701675" cy="354012"/>
            <a:chOff x="0" y="0"/>
            <a:chExt cx="7025" cy="3540"/>
          </a:xfrm>
        </p:grpSpPr>
        <p:grpSp>
          <p:nvGrpSpPr>
            <p:cNvPr id="695" name="Group 220"/>
            <p:cNvGrpSpPr>
              <a:grpSpLocks/>
            </p:cNvGrpSpPr>
            <p:nvPr/>
          </p:nvGrpSpPr>
          <p:grpSpPr bwMode="auto">
            <a:xfrm>
              <a:off x="0" y="0"/>
              <a:ext cx="3692" cy="3540"/>
              <a:chOff x="0" y="0"/>
              <a:chExt cx="12961" cy="12961"/>
            </a:xfrm>
          </p:grpSpPr>
          <p:grpSp>
            <p:nvGrpSpPr>
              <p:cNvPr id="696" name="Group 696"/>
              <p:cNvGrpSpPr>
                <a:grpSpLocks/>
              </p:cNvGrpSpPr>
              <p:nvPr/>
            </p:nvGrpSpPr>
            <p:grpSpPr bwMode="auto">
              <a:xfrm>
                <a:off x="3600" y="0"/>
                <a:ext cx="5761" cy="4320"/>
                <a:chOff x="3600" y="0"/>
                <a:chExt cx="5760" cy="4320"/>
              </a:xfrm>
            </p:grpSpPr>
            <p:grpSp>
              <p:nvGrpSpPr>
                <p:cNvPr id="697" name="Group 697"/>
                <p:cNvGrpSpPr>
                  <a:grpSpLocks/>
                </p:cNvGrpSpPr>
                <p:nvPr/>
              </p:nvGrpSpPr>
              <p:grpSpPr bwMode="auto">
                <a:xfrm>
                  <a:off x="3600" y="0"/>
                  <a:ext cx="1440" cy="4320"/>
                  <a:chOff x="360040" y="0"/>
                  <a:chExt cx="144016" cy="432048"/>
                </a:xfrm>
              </p:grpSpPr>
            </p:grpSp>
            <p:grpSp>
              <p:nvGrpSpPr>
                <p:cNvPr id="700" name="Group 700"/>
                <p:cNvGrpSpPr>
                  <a:grpSpLocks/>
                </p:cNvGrpSpPr>
                <p:nvPr/>
              </p:nvGrpSpPr>
              <p:grpSpPr bwMode="auto">
                <a:xfrm>
                  <a:off x="5760" y="0"/>
                  <a:ext cx="1440" cy="4320"/>
                  <a:chOff x="5760" y="0"/>
                  <a:chExt cx="1440" cy="4320"/>
                </a:xfrm>
              </p:grpSpPr>
            </p:grpSp>
            <p:grpSp>
              <p:nvGrpSpPr>
                <p:cNvPr id="703" name="Group 703"/>
                <p:cNvGrpSpPr>
                  <a:grpSpLocks/>
                </p:cNvGrpSpPr>
                <p:nvPr/>
              </p:nvGrpSpPr>
              <p:grpSpPr bwMode="auto">
                <a:xfrm>
                  <a:off x="7920" y="0"/>
                  <a:ext cx="1441" cy="4320"/>
                  <a:chOff x="7920" y="0"/>
                  <a:chExt cx="1440" cy="4320"/>
                </a:xfrm>
              </p:grpSpPr>
            </p:grpSp>
          </p:grpSp>
          <p:grpSp>
            <p:nvGrpSpPr>
              <p:cNvPr id="706" name="Group 706"/>
              <p:cNvGrpSpPr>
                <a:grpSpLocks/>
              </p:cNvGrpSpPr>
              <p:nvPr/>
            </p:nvGrpSpPr>
            <p:grpSpPr bwMode="auto">
              <a:xfrm rot="10800000">
                <a:off x="3600" y="8640"/>
                <a:ext cx="5761" cy="4321"/>
                <a:chOff x="3600" y="8640"/>
                <a:chExt cx="5760" cy="4320"/>
              </a:xfrm>
            </p:grpSpPr>
            <p:grpSp>
              <p:nvGrpSpPr>
                <p:cNvPr id="707" name="Group 707"/>
                <p:cNvGrpSpPr>
                  <a:grpSpLocks/>
                </p:cNvGrpSpPr>
                <p:nvPr/>
              </p:nvGrpSpPr>
              <p:grpSpPr bwMode="auto">
                <a:xfrm>
                  <a:off x="3600" y="8640"/>
                  <a:ext cx="1440" cy="4321"/>
                  <a:chOff x="3600" y="8640"/>
                  <a:chExt cx="1440" cy="4320"/>
                </a:xfrm>
              </p:grpSpPr>
            </p:grpSp>
            <p:grpSp>
              <p:nvGrpSpPr>
                <p:cNvPr id="710" name="Group 710"/>
                <p:cNvGrpSpPr>
                  <a:grpSpLocks/>
                </p:cNvGrpSpPr>
                <p:nvPr/>
              </p:nvGrpSpPr>
              <p:grpSpPr bwMode="auto">
                <a:xfrm>
                  <a:off x="5760" y="8640"/>
                  <a:ext cx="1440" cy="4321"/>
                  <a:chOff x="5760" y="8640"/>
                  <a:chExt cx="1440" cy="4320"/>
                </a:xfrm>
              </p:grpSpPr>
            </p:grpSp>
            <p:grpSp>
              <p:nvGrpSpPr>
                <p:cNvPr id="713" name="Group 713"/>
                <p:cNvGrpSpPr>
                  <a:grpSpLocks/>
                </p:cNvGrpSpPr>
                <p:nvPr/>
              </p:nvGrpSpPr>
              <p:grpSpPr bwMode="auto">
                <a:xfrm>
                  <a:off x="7920" y="8640"/>
                  <a:ext cx="1441" cy="4321"/>
                  <a:chOff x="7920" y="8640"/>
                  <a:chExt cx="1440" cy="4320"/>
                </a:xfrm>
              </p:grpSpPr>
            </p:grpSp>
          </p:grpSp>
          <p:grpSp>
            <p:nvGrpSpPr>
              <p:cNvPr id="716" name="Group 716"/>
              <p:cNvGrpSpPr>
                <a:grpSpLocks/>
              </p:cNvGrpSpPr>
              <p:nvPr/>
            </p:nvGrpSpPr>
            <p:grpSpPr bwMode="auto">
              <a:xfrm rot="5400000">
                <a:off x="7920" y="4320"/>
                <a:ext cx="5761" cy="4321"/>
                <a:chOff x="7920" y="4320"/>
                <a:chExt cx="5760" cy="4320"/>
              </a:xfrm>
            </p:grpSpPr>
            <p:grpSp>
              <p:nvGrpSpPr>
                <p:cNvPr id="717" name="Group 717"/>
                <p:cNvGrpSpPr>
                  <a:grpSpLocks/>
                </p:cNvGrpSpPr>
                <p:nvPr/>
              </p:nvGrpSpPr>
              <p:grpSpPr bwMode="auto">
                <a:xfrm>
                  <a:off x="7920" y="4320"/>
                  <a:ext cx="1441" cy="4320"/>
                  <a:chOff x="7920" y="4320"/>
                  <a:chExt cx="1440" cy="4320"/>
                </a:xfrm>
              </p:grpSpPr>
            </p:grpSp>
            <p:grpSp>
              <p:nvGrpSpPr>
                <p:cNvPr id="720" name="Group 720"/>
                <p:cNvGrpSpPr>
                  <a:grpSpLocks/>
                </p:cNvGrpSpPr>
                <p:nvPr/>
              </p:nvGrpSpPr>
              <p:grpSpPr bwMode="auto">
                <a:xfrm>
                  <a:off x="10081" y="4320"/>
                  <a:ext cx="1440" cy="4320"/>
                  <a:chOff x="10081" y="4320"/>
                  <a:chExt cx="1440" cy="4320"/>
                </a:xfrm>
              </p:grpSpPr>
            </p:grpSp>
            <p:grpSp>
              <p:nvGrpSpPr>
                <p:cNvPr id="723" name="Group 723"/>
                <p:cNvGrpSpPr>
                  <a:grpSpLocks/>
                </p:cNvGrpSpPr>
                <p:nvPr/>
              </p:nvGrpSpPr>
              <p:grpSpPr bwMode="auto">
                <a:xfrm>
                  <a:off x="12241" y="4320"/>
                  <a:ext cx="1440" cy="4320"/>
                  <a:chOff x="12241" y="4320"/>
                  <a:chExt cx="1440" cy="4320"/>
                </a:xfrm>
              </p:grpSpPr>
            </p:grpSp>
          </p:grpSp>
          <p:grpSp>
            <p:nvGrpSpPr>
              <p:cNvPr id="726" name="Group 726"/>
              <p:cNvGrpSpPr>
                <a:grpSpLocks/>
              </p:cNvGrpSpPr>
              <p:nvPr/>
            </p:nvGrpSpPr>
            <p:grpSpPr bwMode="auto">
              <a:xfrm rot="-5400000">
                <a:off x="-721" y="4321"/>
                <a:ext cx="5761" cy="4320"/>
                <a:chOff x="-720" y="4320"/>
                <a:chExt cx="5760" cy="4320"/>
              </a:xfrm>
            </p:grpSpPr>
            <p:grpSp>
              <p:nvGrpSpPr>
                <p:cNvPr id="727" name="Group 727"/>
                <p:cNvGrpSpPr>
                  <a:grpSpLocks/>
                </p:cNvGrpSpPr>
                <p:nvPr/>
              </p:nvGrpSpPr>
              <p:grpSpPr bwMode="auto">
                <a:xfrm>
                  <a:off x="-720" y="4320"/>
                  <a:ext cx="1440" cy="4320"/>
                  <a:chOff x="-720" y="4320"/>
                  <a:chExt cx="1440" cy="4320"/>
                </a:xfrm>
              </p:grpSpPr>
            </p:grpSp>
            <p:grpSp>
              <p:nvGrpSpPr>
                <p:cNvPr id="730" name="Group 730"/>
                <p:cNvGrpSpPr>
                  <a:grpSpLocks/>
                </p:cNvGrpSpPr>
                <p:nvPr/>
              </p:nvGrpSpPr>
              <p:grpSpPr bwMode="auto">
                <a:xfrm>
                  <a:off x="1440" y="4320"/>
                  <a:ext cx="1440" cy="4320"/>
                  <a:chOff x="1440" y="4320"/>
                  <a:chExt cx="1440" cy="4320"/>
                </a:xfrm>
              </p:grpSpPr>
            </p:grpSp>
            <p:grpSp>
              <p:nvGrpSpPr>
                <p:cNvPr id="733" name="Group 733"/>
                <p:cNvGrpSpPr>
                  <a:grpSpLocks/>
                </p:cNvGrpSpPr>
                <p:nvPr/>
              </p:nvGrpSpPr>
              <p:grpSpPr bwMode="auto">
                <a:xfrm>
                  <a:off x="3600" y="4320"/>
                  <a:ext cx="1440" cy="4320"/>
                  <a:chOff x="3600" y="4320"/>
                  <a:chExt cx="1440" cy="4320"/>
                </a:xfrm>
              </p:grpSpPr>
            </p:grpSp>
          </p:grpSp>
        </p:grpSp>
        <p:grpSp>
          <p:nvGrpSpPr>
            <p:cNvPr id="737" name="Group 178"/>
            <p:cNvGrpSpPr>
              <a:grpSpLocks/>
            </p:cNvGrpSpPr>
            <p:nvPr/>
          </p:nvGrpSpPr>
          <p:grpSpPr bwMode="auto">
            <a:xfrm>
              <a:off x="3333" y="0"/>
              <a:ext cx="3692" cy="3540"/>
              <a:chOff x="0" y="0"/>
              <a:chExt cx="12961" cy="12961"/>
            </a:xfrm>
          </p:grpSpPr>
          <p:grpSp>
            <p:nvGrpSpPr>
              <p:cNvPr id="738" name="Group 738"/>
              <p:cNvGrpSpPr>
                <a:grpSpLocks/>
              </p:cNvGrpSpPr>
              <p:nvPr/>
            </p:nvGrpSpPr>
            <p:grpSpPr bwMode="auto">
              <a:xfrm>
                <a:off x="3600" y="0"/>
                <a:ext cx="5761" cy="4320"/>
                <a:chOff x="3600" y="0"/>
                <a:chExt cx="5760" cy="4320"/>
              </a:xfrm>
            </p:grpSpPr>
            <p:grpSp>
              <p:nvGrpSpPr>
                <p:cNvPr id="739" name="Group 739"/>
                <p:cNvGrpSpPr>
                  <a:grpSpLocks/>
                </p:cNvGrpSpPr>
                <p:nvPr/>
              </p:nvGrpSpPr>
              <p:grpSpPr bwMode="auto">
                <a:xfrm>
                  <a:off x="3600" y="0"/>
                  <a:ext cx="1440" cy="4320"/>
                  <a:chOff x="360040" y="0"/>
                  <a:chExt cx="144016" cy="432048"/>
                </a:xfrm>
              </p:grpSpPr>
            </p:grpSp>
            <p:grpSp>
              <p:nvGrpSpPr>
                <p:cNvPr id="742" name="Group 742"/>
                <p:cNvGrpSpPr>
                  <a:grpSpLocks/>
                </p:cNvGrpSpPr>
                <p:nvPr/>
              </p:nvGrpSpPr>
              <p:grpSpPr bwMode="auto">
                <a:xfrm>
                  <a:off x="5760" y="0"/>
                  <a:ext cx="1440" cy="4320"/>
                  <a:chOff x="5760" y="0"/>
                  <a:chExt cx="1440" cy="4320"/>
                </a:xfrm>
              </p:grpSpPr>
            </p:grpSp>
            <p:grpSp>
              <p:nvGrpSpPr>
                <p:cNvPr id="745" name="Group 745"/>
                <p:cNvGrpSpPr>
                  <a:grpSpLocks/>
                </p:cNvGrpSpPr>
                <p:nvPr/>
              </p:nvGrpSpPr>
              <p:grpSpPr bwMode="auto">
                <a:xfrm>
                  <a:off x="7920" y="0"/>
                  <a:ext cx="1441" cy="4320"/>
                  <a:chOff x="7920" y="0"/>
                  <a:chExt cx="1440" cy="4320"/>
                </a:xfrm>
              </p:grpSpPr>
            </p:grpSp>
          </p:grpSp>
          <p:grpSp>
            <p:nvGrpSpPr>
              <p:cNvPr id="748" name="Group 748"/>
              <p:cNvGrpSpPr>
                <a:grpSpLocks/>
              </p:cNvGrpSpPr>
              <p:nvPr/>
            </p:nvGrpSpPr>
            <p:grpSpPr bwMode="auto">
              <a:xfrm rot="10800000">
                <a:off x="3600" y="8640"/>
                <a:ext cx="5761" cy="4321"/>
                <a:chOff x="3600" y="8640"/>
                <a:chExt cx="5760" cy="4320"/>
              </a:xfrm>
            </p:grpSpPr>
            <p:grpSp>
              <p:nvGrpSpPr>
                <p:cNvPr id="749" name="Group 749"/>
                <p:cNvGrpSpPr>
                  <a:grpSpLocks/>
                </p:cNvGrpSpPr>
                <p:nvPr/>
              </p:nvGrpSpPr>
              <p:grpSpPr bwMode="auto">
                <a:xfrm>
                  <a:off x="3600" y="8640"/>
                  <a:ext cx="1440" cy="4321"/>
                  <a:chOff x="3600" y="8640"/>
                  <a:chExt cx="1440" cy="4320"/>
                </a:xfrm>
              </p:grpSpPr>
            </p:grpSp>
            <p:grpSp>
              <p:nvGrpSpPr>
                <p:cNvPr id="752" name="Group 752"/>
                <p:cNvGrpSpPr>
                  <a:grpSpLocks/>
                </p:cNvGrpSpPr>
                <p:nvPr/>
              </p:nvGrpSpPr>
              <p:grpSpPr bwMode="auto">
                <a:xfrm>
                  <a:off x="5760" y="8640"/>
                  <a:ext cx="1440" cy="4321"/>
                  <a:chOff x="5760" y="8640"/>
                  <a:chExt cx="1440" cy="4320"/>
                </a:xfrm>
              </p:grpSpPr>
            </p:grpSp>
            <p:grpSp>
              <p:nvGrpSpPr>
                <p:cNvPr id="755" name="Group 755"/>
                <p:cNvGrpSpPr>
                  <a:grpSpLocks/>
                </p:cNvGrpSpPr>
                <p:nvPr/>
              </p:nvGrpSpPr>
              <p:grpSpPr bwMode="auto">
                <a:xfrm>
                  <a:off x="7920" y="8640"/>
                  <a:ext cx="1441" cy="4321"/>
                  <a:chOff x="7920" y="8640"/>
                  <a:chExt cx="1440" cy="4320"/>
                </a:xfrm>
              </p:grpSpPr>
            </p:grpSp>
          </p:grpSp>
          <p:grpSp>
            <p:nvGrpSpPr>
              <p:cNvPr id="758" name="Group 758"/>
              <p:cNvGrpSpPr>
                <a:grpSpLocks/>
              </p:cNvGrpSpPr>
              <p:nvPr/>
            </p:nvGrpSpPr>
            <p:grpSpPr bwMode="auto">
              <a:xfrm rot="5400000">
                <a:off x="7920" y="4320"/>
                <a:ext cx="5761" cy="4321"/>
                <a:chOff x="7920" y="4320"/>
                <a:chExt cx="5760" cy="4320"/>
              </a:xfrm>
            </p:grpSpPr>
            <p:grpSp>
              <p:nvGrpSpPr>
                <p:cNvPr id="759" name="Group 759"/>
                <p:cNvGrpSpPr>
                  <a:grpSpLocks/>
                </p:cNvGrpSpPr>
                <p:nvPr/>
              </p:nvGrpSpPr>
              <p:grpSpPr bwMode="auto">
                <a:xfrm>
                  <a:off x="7920" y="4320"/>
                  <a:ext cx="1441" cy="4320"/>
                  <a:chOff x="7920" y="4320"/>
                  <a:chExt cx="1440" cy="4320"/>
                </a:xfrm>
              </p:grpSpPr>
            </p:grpSp>
            <p:grpSp>
              <p:nvGrpSpPr>
                <p:cNvPr id="762" name="Group 762"/>
                <p:cNvGrpSpPr>
                  <a:grpSpLocks/>
                </p:cNvGrpSpPr>
                <p:nvPr/>
              </p:nvGrpSpPr>
              <p:grpSpPr bwMode="auto">
                <a:xfrm>
                  <a:off x="10081" y="4320"/>
                  <a:ext cx="1440" cy="4320"/>
                  <a:chOff x="10081" y="4320"/>
                  <a:chExt cx="1440" cy="4320"/>
                </a:xfrm>
              </p:grpSpPr>
            </p:grpSp>
            <p:grpSp>
              <p:nvGrpSpPr>
                <p:cNvPr id="765" name="Group 765"/>
                <p:cNvGrpSpPr>
                  <a:grpSpLocks/>
                </p:cNvGrpSpPr>
                <p:nvPr/>
              </p:nvGrpSpPr>
              <p:grpSpPr bwMode="auto">
                <a:xfrm>
                  <a:off x="12241" y="4320"/>
                  <a:ext cx="1440" cy="4320"/>
                  <a:chOff x="12241" y="4320"/>
                  <a:chExt cx="1440" cy="4320"/>
                </a:xfrm>
              </p:grpSpPr>
            </p:grpSp>
          </p:grpSp>
          <p:grpSp>
            <p:nvGrpSpPr>
              <p:cNvPr id="768" name="Group 768"/>
              <p:cNvGrpSpPr>
                <a:grpSpLocks/>
              </p:cNvGrpSpPr>
              <p:nvPr/>
            </p:nvGrpSpPr>
            <p:grpSpPr bwMode="auto">
              <a:xfrm rot="-5400000">
                <a:off x="-721" y="4321"/>
                <a:ext cx="5761" cy="4320"/>
                <a:chOff x="-720" y="4320"/>
                <a:chExt cx="5760" cy="4320"/>
              </a:xfrm>
            </p:grpSpPr>
            <p:grpSp>
              <p:nvGrpSpPr>
                <p:cNvPr id="769" name="Group 769"/>
                <p:cNvGrpSpPr>
                  <a:grpSpLocks/>
                </p:cNvGrpSpPr>
                <p:nvPr/>
              </p:nvGrpSpPr>
              <p:grpSpPr bwMode="auto">
                <a:xfrm>
                  <a:off x="-720" y="4320"/>
                  <a:ext cx="1440" cy="4320"/>
                  <a:chOff x="-720" y="4320"/>
                  <a:chExt cx="1440" cy="4320"/>
                </a:xfrm>
              </p:grpSpPr>
            </p:grpSp>
            <p:grpSp>
              <p:nvGrpSpPr>
                <p:cNvPr id="772" name="Group 772"/>
                <p:cNvGrpSpPr>
                  <a:grpSpLocks/>
                </p:cNvGrpSpPr>
                <p:nvPr/>
              </p:nvGrpSpPr>
              <p:grpSpPr bwMode="auto">
                <a:xfrm>
                  <a:off x="1440" y="4320"/>
                  <a:ext cx="1440" cy="4320"/>
                  <a:chOff x="1440" y="4320"/>
                  <a:chExt cx="1440" cy="4320"/>
                </a:xfrm>
              </p:grpSpPr>
            </p:grpSp>
            <p:grpSp>
              <p:nvGrpSpPr>
                <p:cNvPr id="775" name="Group 775"/>
                <p:cNvGrpSpPr>
                  <a:grpSpLocks/>
                </p:cNvGrpSpPr>
                <p:nvPr/>
              </p:nvGrpSpPr>
              <p:grpSpPr bwMode="auto">
                <a:xfrm>
                  <a:off x="3600" y="4320"/>
                  <a:ext cx="1440" cy="4320"/>
                  <a:chOff x="3600" y="4320"/>
                  <a:chExt cx="1440" cy="4320"/>
                </a:xfrm>
              </p:grpSpPr>
            </p:grpSp>
          </p:grpSp>
        </p:grpSp>
      </p:grpSp>
      <p:grpSp>
        <p:nvGrpSpPr>
          <p:cNvPr id="2093" name="Group 19"/>
          <p:cNvGrpSpPr>
            <a:grpSpLocks/>
          </p:cNvGrpSpPr>
          <p:nvPr/>
        </p:nvGrpSpPr>
        <p:grpSpPr bwMode="auto">
          <a:xfrm>
            <a:off x="-46038" y="161925"/>
            <a:ext cx="368301" cy="354013"/>
            <a:chOff x="0" y="0"/>
            <a:chExt cx="12961" cy="12961"/>
          </a:xfrm>
        </p:grpSpPr>
        <p:grpSp>
          <p:nvGrpSpPr>
            <p:cNvPr id="785" name="Group 785"/>
            <p:cNvGrpSpPr>
              <a:grpSpLocks/>
            </p:cNvGrpSpPr>
            <p:nvPr/>
          </p:nvGrpSpPr>
          <p:grpSpPr bwMode="auto">
            <a:xfrm>
              <a:off x="3600" y="0"/>
              <a:ext cx="5761" cy="4320"/>
              <a:chOff x="3600" y="0"/>
              <a:chExt cx="5760" cy="4320"/>
            </a:xfrm>
          </p:grpSpPr>
          <p:grpSp>
            <p:nvGrpSpPr>
              <p:cNvPr id="786" name="Group 786"/>
              <p:cNvGrpSpPr>
                <a:grpSpLocks/>
              </p:cNvGrpSpPr>
              <p:nvPr/>
            </p:nvGrpSpPr>
            <p:grpSpPr bwMode="auto">
              <a:xfrm>
                <a:off x="3600" y="0"/>
                <a:ext cx="1440" cy="4320"/>
                <a:chOff x="360040" y="0"/>
                <a:chExt cx="144016" cy="432048"/>
              </a:xfrm>
            </p:grpSpPr>
          </p:grpSp>
          <p:grpSp>
            <p:nvGrpSpPr>
              <p:cNvPr id="789" name="Group 789"/>
              <p:cNvGrpSpPr>
                <a:grpSpLocks/>
              </p:cNvGrpSpPr>
              <p:nvPr/>
            </p:nvGrpSpPr>
            <p:grpSpPr bwMode="auto">
              <a:xfrm>
                <a:off x="5760" y="0"/>
                <a:ext cx="1440" cy="4320"/>
                <a:chOff x="5760" y="0"/>
                <a:chExt cx="1440" cy="4320"/>
              </a:xfrm>
            </p:grpSpPr>
          </p:grpSp>
          <p:grpSp>
            <p:nvGrpSpPr>
              <p:cNvPr id="792" name="Group 792"/>
              <p:cNvGrpSpPr>
                <a:grpSpLocks/>
              </p:cNvGrpSpPr>
              <p:nvPr/>
            </p:nvGrpSpPr>
            <p:grpSpPr bwMode="auto">
              <a:xfrm>
                <a:off x="7920" y="0"/>
                <a:ext cx="1441" cy="4320"/>
                <a:chOff x="7920" y="0"/>
                <a:chExt cx="1440" cy="4320"/>
              </a:xfrm>
            </p:grpSpPr>
          </p:grpSp>
        </p:grpSp>
        <p:grpSp>
          <p:nvGrpSpPr>
            <p:cNvPr id="795" name="Group 795"/>
            <p:cNvGrpSpPr>
              <a:grpSpLocks/>
            </p:cNvGrpSpPr>
            <p:nvPr/>
          </p:nvGrpSpPr>
          <p:grpSpPr bwMode="auto">
            <a:xfrm rot="10800000">
              <a:off x="3600" y="8640"/>
              <a:ext cx="5761" cy="4321"/>
              <a:chOff x="3600" y="8640"/>
              <a:chExt cx="5760" cy="4320"/>
            </a:xfrm>
          </p:grpSpPr>
          <p:grpSp>
            <p:nvGrpSpPr>
              <p:cNvPr id="796" name="Group 796"/>
              <p:cNvGrpSpPr>
                <a:grpSpLocks/>
              </p:cNvGrpSpPr>
              <p:nvPr/>
            </p:nvGrpSpPr>
            <p:grpSpPr bwMode="auto">
              <a:xfrm>
                <a:off x="3600" y="8640"/>
                <a:ext cx="1440" cy="4321"/>
                <a:chOff x="3600" y="8640"/>
                <a:chExt cx="1440" cy="4320"/>
              </a:xfrm>
            </p:grpSpPr>
          </p:grpSp>
          <p:grpSp>
            <p:nvGrpSpPr>
              <p:cNvPr id="799" name="Group 799"/>
              <p:cNvGrpSpPr>
                <a:grpSpLocks/>
              </p:cNvGrpSpPr>
              <p:nvPr/>
            </p:nvGrpSpPr>
            <p:grpSpPr bwMode="auto">
              <a:xfrm>
                <a:off x="5760" y="8640"/>
                <a:ext cx="1440" cy="4321"/>
                <a:chOff x="5760" y="8640"/>
                <a:chExt cx="1440" cy="4320"/>
              </a:xfrm>
            </p:grpSpPr>
          </p:grpSp>
          <p:grpSp>
            <p:nvGrpSpPr>
              <p:cNvPr id="802" name="Group 802"/>
              <p:cNvGrpSpPr>
                <a:grpSpLocks/>
              </p:cNvGrpSpPr>
              <p:nvPr/>
            </p:nvGrpSpPr>
            <p:grpSpPr bwMode="auto">
              <a:xfrm>
                <a:off x="7920" y="8640"/>
                <a:ext cx="1441" cy="4321"/>
                <a:chOff x="7920" y="8640"/>
                <a:chExt cx="1440" cy="4320"/>
              </a:xfrm>
            </p:grpSpPr>
          </p:grpSp>
        </p:grpSp>
        <p:grpSp>
          <p:nvGrpSpPr>
            <p:cNvPr id="805" name="Group 805"/>
            <p:cNvGrpSpPr>
              <a:grpSpLocks/>
            </p:cNvGrpSpPr>
            <p:nvPr/>
          </p:nvGrpSpPr>
          <p:grpSpPr bwMode="auto">
            <a:xfrm rot="5400000">
              <a:off x="7920" y="4320"/>
              <a:ext cx="5761" cy="4321"/>
              <a:chOff x="7920" y="4320"/>
              <a:chExt cx="5760" cy="4320"/>
            </a:xfrm>
          </p:grpSpPr>
          <p:grpSp>
            <p:nvGrpSpPr>
              <p:cNvPr id="806" name="Group 806"/>
              <p:cNvGrpSpPr>
                <a:grpSpLocks/>
              </p:cNvGrpSpPr>
              <p:nvPr/>
            </p:nvGrpSpPr>
            <p:grpSpPr bwMode="auto">
              <a:xfrm>
                <a:off x="7920" y="4320"/>
                <a:ext cx="1441" cy="4320"/>
                <a:chOff x="7920" y="4320"/>
                <a:chExt cx="1440" cy="4320"/>
              </a:xfrm>
            </p:grpSpPr>
          </p:grpSp>
          <p:grpSp>
            <p:nvGrpSpPr>
              <p:cNvPr id="809" name="Group 809"/>
              <p:cNvGrpSpPr>
                <a:grpSpLocks/>
              </p:cNvGrpSpPr>
              <p:nvPr/>
            </p:nvGrpSpPr>
            <p:grpSpPr bwMode="auto">
              <a:xfrm>
                <a:off x="10081" y="4320"/>
                <a:ext cx="1440" cy="4320"/>
                <a:chOff x="10081" y="4320"/>
                <a:chExt cx="1440" cy="4320"/>
              </a:xfrm>
            </p:grpSpPr>
          </p:grpSp>
          <p:grpSp>
            <p:nvGrpSpPr>
              <p:cNvPr id="812" name="Group 812"/>
              <p:cNvGrpSpPr>
                <a:grpSpLocks/>
              </p:cNvGrpSpPr>
              <p:nvPr/>
            </p:nvGrpSpPr>
            <p:grpSpPr bwMode="auto">
              <a:xfrm>
                <a:off x="12241" y="4320"/>
                <a:ext cx="1440" cy="4320"/>
                <a:chOff x="12241" y="4320"/>
                <a:chExt cx="1440" cy="4320"/>
              </a:xfrm>
            </p:grpSpPr>
          </p:grpSp>
        </p:grpSp>
        <p:grpSp>
          <p:nvGrpSpPr>
            <p:cNvPr id="815" name="Group 815"/>
            <p:cNvGrpSpPr>
              <a:grpSpLocks/>
            </p:cNvGrpSpPr>
            <p:nvPr/>
          </p:nvGrpSpPr>
          <p:grpSpPr bwMode="auto">
            <a:xfrm rot="-5400000">
              <a:off x="-721" y="4321"/>
              <a:ext cx="5761" cy="4320"/>
              <a:chOff x="-720" y="4320"/>
              <a:chExt cx="5760" cy="4320"/>
            </a:xfrm>
          </p:grpSpPr>
          <p:grpSp>
            <p:nvGrpSpPr>
              <p:cNvPr id="816" name="Group 816"/>
              <p:cNvGrpSpPr>
                <a:grpSpLocks/>
              </p:cNvGrpSpPr>
              <p:nvPr/>
            </p:nvGrpSpPr>
            <p:grpSpPr bwMode="auto">
              <a:xfrm>
                <a:off x="-720" y="4320"/>
                <a:ext cx="1440" cy="4320"/>
                <a:chOff x="-720" y="4320"/>
                <a:chExt cx="1440" cy="4320"/>
              </a:xfrm>
            </p:grpSpPr>
          </p:grpSp>
          <p:grpSp>
            <p:nvGrpSpPr>
              <p:cNvPr id="819" name="Group 819"/>
              <p:cNvGrpSpPr>
                <a:grpSpLocks/>
              </p:cNvGrpSpPr>
              <p:nvPr/>
            </p:nvGrpSpPr>
            <p:grpSpPr bwMode="auto">
              <a:xfrm>
                <a:off x="1440" y="4320"/>
                <a:ext cx="1440" cy="4320"/>
                <a:chOff x="1440" y="4320"/>
                <a:chExt cx="1440" cy="4320"/>
              </a:xfrm>
            </p:grpSpPr>
          </p:grpSp>
          <p:grpSp>
            <p:nvGrpSpPr>
              <p:cNvPr id="822" name="Group 822"/>
              <p:cNvGrpSpPr>
                <a:grpSpLocks/>
              </p:cNvGrpSpPr>
              <p:nvPr/>
            </p:nvGrpSpPr>
            <p:grpSpPr bwMode="auto">
              <a:xfrm>
                <a:off x="3600" y="4320"/>
                <a:ext cx="1440" cy="4320"/>
                <a:chOff x="3600" y="4320"/>
                <a:chExt cx="1440" cy="4320"/>
              </a:xfrm>
            </p:grpSpPr>
          </p:grpSp>
        </p:grpSp>
      </p:grpSp>
      <p:grpSp>
        <p:nvGrpSpPr>
          <p:cNvPr id="2051" name="Group 3"/>
          <p:cNvGrpSpPr>
            <a:grpSpLocks/>
          </p:cNvGrpSpPr>
          <p:nvPr/>
        </p:nvGrpSpPr>
        <p:grpSpPr bwMode="auto">
          <a:xfrm>
            <a:off x="-38100" y="153988"/>
            <a:ext cx="368300" cy="354012"/>
            <a:chOff x="0" y="0"/>
            <a:chExt cx="12961" cy="12961"/>
          </a:xfrm>
        </p:grpSpPr>
        <p:grpSp>
          <p:nvGrpSpPr>
            <p:cNvPr id="869" name="Group 869"/>
            <p:cNvGrpSpPr>
              <a:grpSpLocks/>
            </p:cNvGrpSpPr>
            <p:nvPr/>
          </p:nvGrpSpPr>
          <p:grpSpPr bwMode="auto">
            <a:xfrm>
              <a:off x="3600" y="0"/>
              <a:ext cx="5761" cy="4320"/>
              <a:chOff x="3600" y="0"/>
              <a:chExt cx="5760" cy="4320"/>
            </a:xfrm>
          </p:grpSpPr>
          <p:grpSp>
            <p:nvGrpSpPr>
              <p:cNvPr id="870" name="Group 870"/>
              <p:cNvGrpSpPr>
                <a:grpSpLocks/>
              </p:cNvGrpSpPr>
              <p:nvPr/>
            </p:nvGrpSpPr>
            <p:grpSpPr bwMode="auto">
              <a:xfrm>
                <a:off x="3600" y="0"/>
                <a:ext cx="1440" cy="4320"/>
                <a:chOff x="360040" y="0"/>
                <a:chExt cx="144016" cy="432048"/>
              </a:xfrm>
            </p:grpSpPr>
          </p:grpSp>
          <p:grpSp>
            <p:nvGrpSpPr>
              <p:cNvPr id="873" name="Group 873"/>
              <p:cNvGrpSpPr>
                <a:grpSpLocks/>
              </p:cNvGrpSpPr>
              <p:nvPr/>
            </p:nvGrpSpPr>
            <p:grpSpPr bwMode="auto">
              <a:xfrm>
                <a:off x="5760" y="0"/>
                <a:ext cx="1440" cy="4320"/>
                <a:chOff x="5760" y="0"/>
                <a:chExt cx="1440" cy="4320"/>
              </a:xfrm>
            </p:grpSpPr>
          </p:grpSp>
          <p:grpSp>
            <p:nvGrpSpPr>
              <p:cNvPr id="876" name="Group 876"/>
              <p:cNvGrpSpPr>
                <a:grpSpLocks/>
              </p:cNvGrpSpPr>
              <p:nvPr/>
            </p:nvGrpSpPr>
            <p:grpSpPr bwMode="auto">
              <a:xfrm>
                <a:off x="7920" y="0"/>
                <a:ext cx="1441" cy="4320"/>
                <a:chOff x="7920" y="0"/>
                <a:chExt cx="1440" cy="4320"/>
              </a:xfrm>
            </p:grpSpPr>
          </p:grpSp>
        </p:grpSp>
        <p:grpSp>
          <p:nvGrpSpPr>
            <p:cNvPr id="879" name="Group 879"/>
            <p:cNvGrpSpPr>
              <a:grpSpLocks/>
            </p:cNvGrpSpPr>
            <p:nvPr/>
          </p:nvGrpSpPr>
          <p:grpSpPr bwMode="auto">
            <a:xfrm rot="10800000">
              <a:off x="3600" y="8640"/>
              <a:ext cx="5761" cy="4321"/>
              <a:chOff x="3600" y="8640"/>
              <a:chExt cx="5760" cy="4320"/>
            </a:xfrm>
          </p:grpSpPr>
          <p:grpSp>
            <p:nvGrpSpPr>
              <p:cNvPr id="880" name="Group 880"/>
              <p:cNvGrpSpPr>
                <a:grpSpLocks/>
              </p:cNvGrpSpPr>
              <p:nvPr/>
            </p:nvGrpSpPr>
            <p:grpSpPr bwMode="auto">
              <a:xfrm>
                <a:off x="3600" y="8640"/>
                <a:ext cx="1440" cy="4321"/>
                <a:chOff x="3600" y="8640"/>
                <a:chExt cx="1440" cy="4320"/>
              </a:xfrm>
            </p:grpSpPr>
          </p:grpSp>
          <p:grpSp>
            <p:nvGrpSpPr>
              <p:cNvPr id="883" name="Group 883"/>
              <p:cNvGrpSpPr>
                <a:grpSpLocks/>
              </p:cNvGrpSpPr>
              <p:nvPr/>
            </p:nvGrpSpPr>
            <p:grpSpPr bwMode="auto">
              <a:xfrm>
                <a:off x="5760" y="8640"/>
                <a:ext cx="1440" cy="4321"/>
                <a:chOff x="5760" y="8640"/>
                <a:chExt cx="1440" cy="4320"/>
              </a:xfrm>
            </p:grpSpPr>
          </p:grpSp>
          <p:grpSp>
            <p:nvGrpSpPr>
              <p:cNvPr id="886" name="Group 886"/>
              <p:cNvGrpSpPr>
                <a:grpSpLocks/>
              </p:cNvGrpSpPr>
              <p:nvPr/>
            </p:nvGrpSpPr>
            <p:grpSpPr bwMode="auto">
              <a:xfrm>
                <a:off x="7920" y="8640"/>
                <a:ext cx="1441" cy="4321"/>
                <a:chOff x="7920" y="8640"/>
                <a:chExt cx="1440" cy="4320"/>
              </a:xfrm>
            </p:grpSpPr>
          </p:grpSp>
        </p:grpSp>
        <p:grpSp>
          <p:nvGrpSpPr>
            <p:cNvPr id="889" name="Group 889"/>
            <p:cNvGrpSpPr>
              <a:grpSpLocks/>
            </p:cNvGrpSpPr>
            <p:nvPr/>
          </p:nvGrpSpPr>
          <p:grpSpPr bwMode="auto">
            <a:xfrm rot="5400000">
              <a:off x="7920" y="4320"/>
              <a:ext cx="5761" cy="4321"/>
              <a:chOff x="7920" y="4320"/>
              <a:chExt cx="5760" cy="4320"/>
            </a:xfrm>
          </p:grpSpPr>
          <p:grpSp>
            <p:nvGrpSpPr>
              <p:cNvPr id="890" name="Group 890"/>
              <p:cNvGrpSpPr>
                <a:grpSpLocks/>
              </p:cNvGrpSpPr>
              <p:nvPr/>
            </p:nvGrpSpPr>
            <p:grpSpPr bwMode="auto">
              <a:xfrm>
                <a:off x="7920" y="4320"/>
                <a:ext cx="1441" cy="4320"/>
                <a:chOff x="7920" y="4320"/>
                <a:chExt cx="1440" cy="4320"/>
              </a:xfrm>
            </p:grpSpPr>
          </p:grpSp>
          <p:grpSp>
            <p:nvGrpSpPr>
              <p:cNvPr id="893" name="Group 893"/>
              <p:cNvGrpSpPr>
                <a:grpSpLocks/>
              </p:cNvGrpSpPr>
              <p:nvPr/>
            </p:nvGrpSpPr>
            <p:grpSpPr bwMode="auto">
              <a:xfrm>
                <a:off x="10081" y="4320"/>
                <a:ext cx="1440" cy="4320"/>
                <a:chOff x="10081" y="4320"/>
                <a:chExt cx="1440" cy="4320"/>
              </a:xfrm>
            </p:grpSpPr>
          </p:grpSp>
          <p:grpSp>
            <p:nvGrpSpPr>
              <p:cNvPr id="896" name="Group 896"/>
              <p:cNvGrpSpPr>
                <a:grpSpLocks/>
              </p:cNvGrpSpPr>
              <p:nvPr/>
            </p:nvGrpSpPr>
            <p:grpSpPr bwMode="auto">
              <a:xfrm>
                <a:off x="12241" y="4320"/>
                <a:ext cx="1440" cy="4320"/>
                <a:chOff x="12241" y="4320"/>
                <a:chExt cx="1440" cy="4320"/>
              </a:xfrm>
            </p:grpSpPr>
          </p:grpSp>
        </p:grpSp>
        <p:grpSp>
          <p:nvGrpSpPr>
            <p:cNvPr id="899" name="Group 899"/>
            <p:cNvGrpSpPr>
              <a:grpSpLocks/>
            </p:cNvGrpSpPr>
            <p:nvPr/>
          </p:nvGrpSpPr>
          <p:grpSpPr bwMode="auto">
            <a:xfrm rot="-5400000">
              <a:off x="-721" y="4321"/>
              <a:ext cx="5761" cy="4320"/>
              <a:chOff x="-720" y="4320"/>
              <a:chExt cx="5760" cy="4320"/>
            </a:xfrm>
          </p:grpSpPr>
          <p:grpSp>
            <p:nvGrpSpPr>
              <p:cNvPr id="900" name="Group 900"/>
              <p:cNvGrpSpPr>
                <a:grpSpLocks/>
              </p:cNvGrpSpPr>
              <p:nvPr/>
            </p:nvGrpSpPr>
            <p:grpSpPr bwMode="auto">
              <a:xfrm>
                <a:off x="-720" y="4320"/>
                <a:ext cx="1440" cy="4320"/>
                <a:chOff x="-720" y="4320"/>
                <a:chExt cx="1440" cy="4320"/>
              </a:xfrm>
            </p:grpSpPr>
          </p:grpSp>
          <p:grpSp>
            <p:nvGrpSpPr>
              <p:cNvPr id="903" name="Group 903"/>
              <p:cNvGrpSpPr>
                <a:grpSpLocks/>
              </p:cNvGrpSpPr>
              <p:nvPr/>
            </p:nvGrpSpPr>
            <p:grpSpPr bwMode="auto">
              <a:xfrm>
                <a:off x="1440" y="4320"/>
                <a:ext cx="1440" cy="4320"/>
                <a:chOff x="1440" y="4320"/>
                <a:chExt cx="1440" cy="4320"/>
              </a:xfrm>
            </p:grpSpPr>
          </p:grpSp>
          <p:grpSp>
            <p:nvGrpSpPr>
              <p:cNvPr id="906" name="Group 906"/>
              <p:cNvGrpSpPr>
                <a:grpSpLocks/>
              </p:cNvGrpSpPr>
              <p:nvPr/>
            </p:nvGrpSpPr>
            <p:grpSpPr bwMode="auto">
              <a:xfrm>
                <a:off x="3600" y="4320"/>
                <a:ext cx="1440" cy="4320"/>
                <a:chOff x="3600" y="4320"/>
                <a:chExt cx="1440" cy="4320"/>
              </a:xfrm>
            </p:grpSpPr>
          </p:grpSp>
        </p:grpSp>
      </p:grpSp>
    </p:spTree>
    <p:extLst>
      <p:ext uri="{BB962C8B-B14F-4D97-AF65-F5344CB8AC3E}">
        <p14:creationId xmlns:p14="http://schemas.microsoft.com/office/powerpoint/2010/main" val="3210893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Stakeholders case study</a:t>
            </a:r>
          </a:p>
        </p:txBody>
      </p:sp>
      <p:graphicFrame>
        <p:nvGraphicFramePr>
          <p:cNvPr id="3" name="Diagram 2"/>
          <p:cNvGraphicFramePr/>
          <p:nvPr>
            <p:extLst>
              <p:ext uri="{D42A27DB-BD31-4B8C-83A1-F6EECF244321}">
                <p14:modId xmlns:p14="http://schemas.microsoft.com/office/powerpoint/2010/main" val="29836006"/>
              </p:ext>
            </p:extLst>
          </p:nvPr>
        </p:nvGraphicFramePr>
        <p:xfrm>
          <a:off x="319178" y="2025953"/>
          <a:ext cx="923889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19178" y="1358136"/>
            <a:ext cx="713657" cy="261610"/>
          </a:xfrm>
          <a:prstGeom prst="rect">
            <a:avLst/>
          </a:prstGeom>
          <a:noFill/>
        </p:spPr>
        <p:txBody>
          <a:bodyPr wrap="none" rtlCol="0">
            <a:spAutoFit/>
          </a:bodyPr>
          <a:lstStyle/>
          <a:p>
            <a:r>
              <a:rPr lang="en-GB" sz="1100" dirty="0"/>
              <a:t>Scenario:</a:t>
            </a:r>
          </a:p>
        </p:txBody>
      </p:sp>
      <p:sp>
        <p:nvSpPr>
          <p:cNvPr id="10" name="Rectangle 9"/>
          <p:cNvSpPr/>
          <p:nvPr/>
        </p:nvSpPr>
        <p:spPr>
          <a:xfrm>
            <a:off x="1032835" y="1270000"/>
            <a:ext cx="838693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Increase in online banking, and the reduction in high street banking</a:t>
            </a:r>
          </a:p>
        </p:txBody>
      </p:sp>
    </p:spTree>
    <p:extLst>
      <p:ext uri="{BB962C8B-B14F-4D97-AF65-F5344CB8AC3E}">
        <p14:creationId xmlns:p14="http://schemas.microsoft.com/office/powerpoint/2010/main" val="323186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Stakeholders case study: NASA’s Valkyrie humanoid</a:t>
            </a:r>
          </a:p>
        </p:txBody>
      </p:sp>
      <p:sp>
        <p:nvSpPr>
          <p:cNvPr id="5" name="TextBox 4">
            <a:extLst>
              <a:ext uri="{FF2B5EF4-FFF2-40B4-BE49-F238E27FC236}">
                <a16:creationId xmlns:a16="http://schemas.microsoft.com/office/drawing/2014/main" id="{92370EC4-9310-254E-B0FC-636841D739EF}"/>
              </a:ext>
            </a:extLst>
          </p:cNvPr>
          <p:cNvSpPr txBox="1"/>
          <p:nvPr/>
        </p:nvSpPr>
        <p:spPr>
          <a:xfrm>
            <a:off x="467139" y="1480930"/>
            <a:ext cx="3180522" cy="1292662"/>
          </a:xfrm>
          <a:prstGeom prst="rect">
            <a:avLst/>
          </a:prstGeom>
          <a:noFill/>
        </p:spPr>
        <p:txBody>
          <a:bodyPr wrap="square" rtlCol="0">
            <a:spAutoFit/>
          </a:bodyPr>
          <a:lstStyle/>
          <a:p>
            <a:r>
              <a:rPr lang="en-US" u="sng" dirty="0"/>
              <a:t>What is it?</a:t>
            </a:r>
          </a:p>
          <a:p>
            <a:r>
              <a:rPr lang="en-US" sz="1200" dirty="0"/>
              <a:t>NASA’s Valkyrie humanoid, officially known as R5, was initially designed to work in disaster zones in November 2014, however extra work is now being done on the technology that could help us in the future, for example on mars.</a:t>
            </a:r>
          </a:p>
        </p:txBody>
      </p:sp>
      <p:sp>
        <p:nvSpPr>
          <p:cNvPr id="6" name="TextBox 5">
            <a:extLst>
              <a:ext uri="{FF2B5EF4-FFF2-40B4-BE49-F238E27FC236}">
                <a16:creationId xmlns:a16="http://schemas.microsoft.com/office/drawing/2014/main" id="{9D77CB2E-CF4A-8541-ADD4-165E07FFDBD4}"/>
              </a:ext>
            </a:extLst>
          </p:cNvPr>
          <p:cNvSpPr txBox="1"/>
          <p:nvPr/>
        </p:nvSpPr>
        <p:spPr>
          <a:xfrm>
            <a:off x="4953000" y="1480930"/>
            <a:ext cx="4086107" cy="1477328"/>
          </a:xfrm>
          <a:prstGeom prst="rect">
            <a:avLst/>
          </a:prstGeom>
          <a:noFill/>
        </p:spPr>
        <p:txBody>
          <a:bodyPr wrap="square" rtlCol="0">
            <a:spAutoFit/>
          </a:bodyPr>
          <a:lstStyle/>
          <a:p>
            <a:r>
              <a:rPr lang="en-US" u="sng" dirty="0"/>
              <a:t>Problems it aims to solve?</a:t>
            </a:r>
          </a:p>
          <a:p>
            <a:r>
              <a:rPr lang="en-US" sz="1200" dirty="0"/>
              <a:t>Mars is an extreme environment, and there will be many things that humans cannot do as it is too dangerous, so it will be safer to get robots to do this job. This explains why there are currently rovers on mars but not humans, robots are safer. </a:t>
            </a:r>
          </a:p>
          <a:p>
            <a:r>
              <a:rPr lang="en-US" sz="1200" dirty="0"/>
              <a:t>The Valkyrie humanoid is designed to work in environments too dangerous for astronauts.</a:t>
            </a:r>
          </a:p>
        </p:txBody>
      </p:sp>
      <p:sp>
        <p:nvSpPr>
          <p:cNvPr id="7" name="TextBox 6">
            <a:extLst>
              <a:ext uri="{FF2B5EF4-FFF2-40B4-BE49-F238E27FC236}">
                <a16:creationId xmlns:a16="http://schemas.microsoft.com/office/drawing/2014/main" id="{BF881FC2-F312-384B-A620-EDF57025C381}"/>
              </a:ext>
            </a:extLst>
          </p:cNvPr>
          <p:cNvSpPr txBox="1"/>
          <p:nvPr/>
        </p:nvSpPr>
        <p:spPr>
          <a:xfrm>
            <a:off x="467139" y="3057650"/>
            <a:ext cx="3568148" cy="2769989"/>
          </a:xfrm>
          <a:prstGeom prst="rect">
            <a:avLst/>
          </a:prstGeom>
          <a:noFill/>
        </p:spPr>
        <p:txBody>
          <a:bodyPr wrap="square" rtlCol="0">
            <a:spAutoFit/>
          </a:bodyPr>
          <a:lstStyle/>
          <a:p>
            <a:r>
              <a:rPr lang="en-US" u="sng" dirty="0"/>
              <a:t>Impact to stakeholders</a:t>
            </a:r>
          </a:p>
          <a:p>
            <a:r>
              <a:rPr lang="en-US" sz="1200" dirty="0"/>
              <a:t>Astronauts: This project can save a lot of astronauts lives as they won’t have to go into these dangerous environments as much. </a:t>
            </a:r>
          </a:p>
          <a:p>
            <a:r>
              <a:rPr lang="en-US" sz="1200" dirty="0"/>
              <a:t>Government: Although this project will cost a fair bit to the government, it will also save a lot of lives and make the mars mission easier. In comparison to the cost of the rest of the mission, the cost of this is miniscule</a:t>
            </a:r>
          </a:p>
          <a:p>
            <a:r>
              <a:rPr lang="en-US" sz="1200" dirty="0"/>
              <a:t>Other public sectors: As this technology advances, there would eventually be no jobs and the world’s economy would be entirely warped if there are no regulations put in place, but that’s a conversation for another PowerPoint.</a:t>
            </a:r>
          </a:p>
        </p:txBody>
      </p:sp>
      <p:sp>
        <p:nvSpPr>
          <p:cNvPr id="8" name="TextBox 7">
            <a:extLst>
              <a:ext uri="{FF2B5EF4-FFF2-40B4-BE49-F238E27FC236}">
                <a16:creationId xmlns:a16="http://schemas.microsoft.com/office/drawing/2014/main" id="{59411520-D433-F548-B8A4-692F9D9D1F9A}"/>
              </a:ext>
            </a:extLst>
          </p:cNvPr>
          <p:cNvSpPr txBox="1"/>
          <p:nvPr/>
        </p:nvSpPr>
        <p:spPr>
          <a:xfrm>
            <a:off x="4960188" y="2958258"/>
            <a:ext cx="4071730" cy="1846659"/>
          </a:xfrm>
          <a:prstGeom prst="rect">
            <a:avLst/>
          </a:prstGeom>
          <a:noFill/>
        </p:spPr>
        <p:txBody>
          <a:bodyPr wrap="square" rtlCol="0">
            <a:spAutoFit/>
          </a:bodyPr>
          <a:lstStyle/>
          <a:p>
            <a:r>
              <a:rPr lang="en-US" u="sng" dirty="0"/>
              <a:t>Problems with artificial intelligence</a:t>
            </a:r>
          </a:p>
          <a:p>
            <a:r>
              <a:rPr lang="en-US" sz="1200" dirty="0"/>
              <a:t>To artificial intelligence, hard things to humans are easy and easy things to humans are hard. An example would be chess. A computer beat the chess world champion in 1997. Easy for the computer. It would be much harder for a robot to pick up the chess pieces and put them in the right place than it would to win the game as it did. Due to this, it is very hard to replicate human movements like walking, which the Valkyrie will have to be very good at. Nobody wants a toppling robot on mars.</a:t>
            </a:r>
          </a:p>
        </p:txBody>
      </p:sp>
      <p:sp>
        <p:nvSpPr>
          <p:cNvPr id="9" name="TextBox 8">
            <a:extLst>
              <a:ext uri="{FF2B5EF4-FFF2-40B4-BE49-F238E27FC236}">
                <a16:creationId xmlns:a16="http://schemas.microsoft.com/office/drawing/2014/main" id="{93CC8380-9C4F-5A4A-BA5C-02E5C44534C1}"/>
              </a:ext>
            </a:extLst>
          </p:cNvPr>
          <p:cNvSpPr txBox="1"/>
          <p:nvPr/>
        </p:nvSpPr>
        <p:spPr>
          <a:xfrm>
            <a:off x="4952999" y="4765810"/>
            <a:ext cx="4025348" cy="2123658"/>
          </a:xfrm>
          <a:prstGeom prst="rect">
            <a:avLst/>
          </a:prstGeom>
          <a:noFill/>
        </p:spPr>
        <p:txBody>
          <a:bodyPr wrap="square" rtlCol="0">
            <a:spAutoFit/>
          </a:bodyPr>
          <a:lstStyle/>
          <a:p>
            <a:r>
              <a:rPr lang="en-US" u="sng" dirty="0"/>
              <a:t>Ethical and moral issues of artificial intelligence</a:t>
            </a:r>
          </a:p>
          <a:p>
            <a:r>
              <a:rPr lang="en-US" sz="1200" dirty="0"/>
              <a:t>Artificial intelligence brings a plethora of ethical  and moral issues. Most of them include AI taking over, taking all jobs or misaligned goals of AI. There are many scenarios in which we could live in a digital utopia or in a world of so-called ‘supercapitialism’ where one company runs all the world’s AI and controls all people, including governments; the type of thing you’ll see in a dystopian film. Once again, that’s a conversation for another PowerPoint.</a:t>
            </a:r>
          </a:p>
        </p:txBody>
      </p:sp>
    </p:spTree>
    <p:extLst>
      <p:ext uri="{BB962C8B-B14F-4D97-AF65-F5344CB8AC3E}">
        <p14:creationId xmlns:p14="http://schemas.microsoft.com/office/powerpoint/2010/main" val="69499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Open source vs proprietary software</a:t>
            </a:r>
          </a:p>
        </p:txBody>
      </p:sp>
      <p:sp>
        <p:nvSpPr>
          <p:cNvPr id="9" name="Rectangle 8"/>
          <p:cNvSpPr/>
          <p:nvPr/>
        </p:nvSpPr>
        <p:spPr>
          <a:xfrm>
            <a:off x="319178" y="2021514"/>
            <a:ext cx="4469132" cy="3073577"/>
          </a:xfrm>
          <a:prstGeom prst="rect">
            <a:avLst/>
          </a:prstGeom>
          <a:solidFill>
            <a:srgbClr val="CCECFF">
              <a:alpha val="30196"/>
            </a:srgbClr>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Open source software:</a:t>
            </a:r>
          </a:p>
        </p:txBody>
      </p:sp>
      <p:sp>
        <p:nvSpPr>
          <p:cNvPr id="10" name="Rectangle 9"/>
          <p:cNvSpPr/>
          <p:nvPr/>
        </p:nvSpPr>
        <p:spPr>
          <a:xfrm>
            <a:off x="5152103" y="2019123"/>
            <a:ext cx="4405965" cy="3073577"/>
          </a:xfrm>
          <a:prstGeom prst="rect">
            <a:avLst/>
          </a:prstGeom>
          <a:solidFill>
            <a:srgbClr val="CCCCFF">
              <a:alpha val="29804"/>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Proprietary software:</a:t>
            </a:r>
          </a:p>
        </p:txBody>
      </p:sp>
      <p:sp>
        <p:nvSpPr>
          <p:cNvPr id="11" name="Rectangle 10"/>
          <p:cNvSpPr/>
          <p:nvPr/>
        </p:nvSpPr>
        <p:spPr>
          <a:xfrm>
            <a:off x="427331" y="3978423"/>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Users have access to the source code.</a:t>
            </a:r>
          </a:p>
        </p:txBody>
      </p:sp>
      <p:sp>
        <p:nvSpPr>
          <p:cNvPr id="12" name="Rectangle 11"/>
          <p:cNvSpPr/>
          <p:nvPr/>
        </p:nvSpPr>
        <p:spPr>
          <a:xfrm>
            <a:off x="388714" y="2343147"/>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Users can modify and distribute the software.</a:t>
            </a:r>
          </a:p>
        </p:txBody>
      </p:sp>
      <p:sp>
        <p:nvSpPr>
          <p:cNvPr id="13" name="Rectangle 12"/>
          <p:cNvSpPr/>
          <p:nvPr/>
        </p:nvSpPr>
        <p:spPr>
          <a:xfrm>
            <a:off x="427330" y="2866629"/>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Can be installed on any number of computers.</a:t>
            </a:r>
          </a:p>
        </p:txBody>
      </p:sp>
      <p:sp>
        <p:nvSpPr>
          <p:cNvPr id="14" name="Rectangle 13"/>
          <p:cNvSpPr/>
          <p:nvPr/>
        </p:nvSpPr>
        <p:spPr>
          <a:xfrm>
            <a:off x="5225845" y="3946767"/>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Users do not have access to the source code.</a:t>
            </a:r>
          </a:p>
        </p:txBody>
      </p:sp>
      <p:sp>
        <p:nvSpPr>
          <p:cNvPr id="16" name="Rectangle 15"/>
          <p:cNvSpPr/>
          <p:nvPr/>
        </p:nvSpPr>
        <p:spPr>
          <a:xfrm>
            <a:off x="5228673" y="2274493"/>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Users cannot modify the software.  It is copyright protected.</a:t>
            </a:r>
          </a:p>
        </p:txBody>
      </p:sp>
      <p:sp>
        <p:nvSpPr>
          <p:cNvPr id="17" name="Rectangle 16"/>
          <p:cNvSpPr/>
          <p:nvPr/>
        </p:nvSpPr>
        <p:spPr>
          <a:xfrm>
            <a:off x="5225846" y="2811730"/>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Usually paid for, and licensed per user or per computer.</a:t>
            </a:r>
          </a:p>
        </p:txBody>
      </p:sp>
      <p:sp>
        <p:nvSpPr>
          <p:cNvPr id="19" name="Rectangle 18"/>
          <p:cNvSpPr/>
          <p:nvPr/>
        </p:nvSpPr>
        <p:spPr>
          <a:xfrm>
            <a:off x="427329" y="3452874"/>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Support provided by the community.</a:t>
            </a:r>
          </a:p>
        </p:txBody>
      </p:sp>
      <p:sp>
        <p:nvSpPr>
          <p:cNvPr id="20" name="Rectangle 19"/>
          <p:cNvSpPr/>
          <p:nvPr/>
        </p:nvSpPr>
        <p:spPr>
          <a:xfrm>
            <a:off x="5225846" y="3395743"/>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Support provided by developers and the community.</a:t>
            </a:r>
          </a:p>
        </p:txBody>
      </p:sp>
      <p:sp>
        <p:nvSpPr>
          <p:cNvPr id="21" name="Rectangle 20"/>
          <p:cNvSpPr/>
          <p:nvPr/>
        </p:nvSpPr>
        <p:spPr>
          <a:xfrm>
            <a:off x="427331" y="4536757"/>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May not be fully tested.</a:t>
            </a:r>
          </a:p>
        </p:txBody>
      </p:sp>
      <p:sp>
        <p:nvSpPr>
          <p:cNvPr id="22" name="Rectangle 21"/>
          <p:cNvSpPr/>
          <p:nvPr/>
        </p:nvSpPr>
        <p:spPr>
          <a:xfrm>
            <a:off x="5225846" y="4536757"/>
            <a:ext cx="4252823" cy="437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Fully tested and supported by developers.</a:t>
            </a:r>
          </a:p>
        </p:txBody>
      </p:sp>
      <p:sp>
        <p:nvSpPr>
          <p:cNvPr id="23" name="TextBox 22"/>
          <p:cNvSpPr txBox="1"/>
          <p:nvPr/>
        </p:nvSpPr>
        <p:spPr>
          <a:xfrm>
            <a:off x="319178" y="1453296"/>
            <a:ext cx="9238890" cy="261610"/>
          </a:xfrm>
          <a:prstGeom prst="rect">
            <a:avLst/>
          </a:prstGeom>
          <a:noFill/>
        </p:spPr>
        <p:txBody>
          <a:bodyPr wrap="square" rtlCol="0">
            <a:spAutoFit/>
          </a:bodyPr>
          <a:lstStyle/>
          <a:p>
            <a:r>
              <a:rPr lang="en-GB" sz="1100" dirty="0"/>
              <a:t>Software may be developed to be freely distributed, or protected by copyright.  This is known as open-source and closed-source (proprietary).</a:t>
            </a:r>
          </a:p>
        </p:txBody>
      </p:sp>
    </p:spTree>
    <p:extLst>
      <p:ext uri="{BB962C8B-B14F-4D97-AF65-F5344CB8AC3E}">
        <p14:creationId xmlns:p14="http://schemas.microsoft.com/office/powerpoint/2010/main" val="77709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investigate and discuss Computer Science technologies</a:t>
            </a:r>
          </a:p>
        </p:txBody>
      </p:sp>
      <p:sp>
        <p:nvSpPr>
          <p:cNvPr id="5" name="TextBox 4"/>
          <p:cNvSpPr txBox="1"/>
          <p:nvPr/>
        </p:nvSpPr>
        <p:spPr>
          <a:xfrm>
            <a:off x="319178" y="1453295"/>
            <a:ext cx="3663275" cy="600164"/>
          </a:xfrm>
          <a:prstGeom prst="rect">
            <a:avLst/>
          </a:prstGeom>
          <a:noFill/>
        </p:spPr>
        <p:txBody>
          <a:bodyPr wrap="square" rtlCol="0">
            <a:spAutoFit/>
          </a:bodyPr>
          <a:lstStyle/>
          <a:p>
            <a:r>
              <a:rPr lang="en-GB" sz="1100" dirty="0"/>
              <a:t>When new computer technologies are introduced, a number of issues need to be considered in addition to the technical feasibility of any solution.  These include:</a:t>
            </a:r>
          </a:p>
        </p:txBody>
      </p:sp>
      <p:graphicFrame>
        <p:nvGraphicFramePr>
          <p:cNvPr id="9" name="Diagram 8"/>
          <p:cNvGraphicFramePr/>
          <p:nvPr>
            <p:extLst>
              <p:ext uri="{D42A27DB-BD31-4B8C-83A1-F6EECF244321}">
                <p14:modId xmlns:p14="http://schemas.microsoft.com/office/powerpoint/2010/main" val="2542416814"/>
              </p:ext>
            </p:extLst>
          </p:nvPr>
        </p:nvGraphicFramePr>
        <p:xfrm>
          <a:off x="2003923" y="1387734"/>
          <a:ext cx="7376696" cy="4917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92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26" y="1270000"/>
            <a:ext cx="3465559" cy="2274273"/>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Ethical issues</a:t>
            </a:r>
          </a:p>
        </p:txBody>
      </p:sp>
      <p:sp>
        <p:nvSpPr>
          <p:cNvPr id="5" name="TextBox 4"/>
          <p:cNvSpPr txBox="1"/>
          <p:nvPr/>
        </p:nvSpPr>
        <p:spPr>
          <a:xfrm>
            <a:off x="319178" y="1409894"/>
            <a:ext cx="4837022" cy="938719"/>
          </a:xfrm>
          <a:prstGeom prst="rect">
            <a:avLst/>
          </a:prstGeom>
          <a:noFill/>
        </p:spPr>
        <p:txBody>
          <a:bodyPr wrap="square" rtlCol="0">
            <a:spAutoFit/>
          </a:bodyPr>
          <a:lstStyle/>
          <a:p>
            <a:r>
              <a:rPr lang="en-GB" sz="1100" dirty="0"/>
              <a:t>The internet has given rise to an increase in piracy, distribution of illegal images, offensive content, fraud, trolling and other inappropriate actions.  Should the internet be regulated?  Should internet service providers have a responsibility for content delivered to their customers?  Should social networks be responsible for the content posted to their sites?</a:t>
            </a:r>
          </a:p>
        </p:txBody>
      </p:sp>
      <p:sp>
        <p:nvSpPr>
          <p:cNvPr id="9" name="TextBox 8"/>
          <p:cNvSpPr txBox="1"/>
          <p:nvPr/>
        </p:nvSpPr>
        <p:spPr>
          <a:xfrm>
            <a:off x="319179" y="2590854"/>
            <a:ext cx="1284094" cy="261610"/>
          </a:xfrm>
          <a:prstGeom prst="rect">
            <a:avLst/>
          </a:prstGeom>
          <a:noFill/>
        </p:spPr>
        <p:txBody>
          <a:bodyPr wrap="square" rtlCol="0">
            <a:spAutoFit/>
          </a:bodyPr>
          <a:lstStyle/>
          <a:p>
            <a:r>
              <a:rPr lang="en-GB" sz="1100" dirty="0"/>
              <a:t>Arguments for:</a:t>
            </a:r>
          </a:p>
        </p:txBody>
      </p:sp>
      <p:sp>
        <p:nvSpPr>
          <p:cNvPr id="10" name="Rectangle 9"/>
          <p:cNvSpPr/>
          <p:nvPr/>
        </p:nvSpPr>
        <p:spPr>
          <a:xfrm>
            <a:off x="1603272" y="2590854"/>
            <a:ext cx="3960000" cy="11448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Tx/>
              <a:buChar char="-"/>
            </a:pPr>
            <a:r>
              <a:rPr lang="en-GB" sz="1100" dirty="0">
                <a:solidFill>
                  <a:schemeClr val="tx1"/>
                </a:solidFill>
              </a:rPr>
              <a:t>Social networks should be responsible in handling issues like bullying and fraudulent accounts for the safety of their own users.</a:t>
            </a:r>
          </a:p>
          <a:p>
            <a:pPr marL="171450" indent="-171450">
              <a:buFontTx/>
              <a:buChar char="-"/>
            </a:pPr>
            <a:r>
              <a:rPr lang="en-GB" sz="1100" dirty="0">
                <a:solidFill>
                  <a:schemeClr val="tx1"/>
                </a:solidFill>
              </a:rPr>
              <a:t>The internet should be regulated so criminals can be stopped (however it is very easy to hide your identity on the internet)</a:t>
            </a:r>
          </a:p>
          <a:p>
            <a:pPr marL="171450" indent="-171450">
              <a:buFontTx/>
              <a:buChar char="-"/>
            </a:pPr>
            <a:endParaRPr lang="en-GB" sz="1100" dirty="0">
              <a:solidFill>
                <a:schemeClr val="tx1"/>
              </a:solidFill>
            </a:endParaRPr>
          </a:p>
        </p:txBody>
      </p:sp>
      <p:sp>
        <p:nvSpPr>
          <p:cNvPr id="11" name="TextBox 10"/>
          <p:cNvSpPr txBox="1"/>
          <p:nvPr/>
        </p:nvSpPr>
        <p:spPr>
          <a:xfrm>
            <a:off x="319179" y="3907424"/>
            <a:ext cx="1284094" cy="261610"/>
          </a:xfrm>
          <a:prstGeom prst="rect">
            <a:avLst/>
          </a:prstGeom>
          <a:noFill/>
        </p:spPr>
        <p:txBody>
          <a:bodyPr wrap="square" rtlCol="0">
            <a:spAutoFit/>
          </a:bodyPr>
          <a:lstStyle/>
          <a:p>
            <a:r>
              <a:rPr lang="en-GB" sz="1100" dirty="0"/>
              <a:t>Arguments against:</a:t>
            </a:r>
          </a:p>
        </p:txBody>
      </p:sp>
      <p:sp>
        <p:nvSpPr>
          <p:cNvPr id="12" name="Rectangle 11"/>
          <p:cNvSpPr/>
          <p:nvPr/>
        </p:nvSpPr>
        <p:spPr>
          <a:xfrm>
            <a:off x="1603272" y="3907423"/>
            <a:ext cx="3960000" cy="11435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Tx/>
              <a:buChar char="-"/>
            </a:pPr>
            <a:r>
              <a:rPr lang="en-GB" sz="1100" dirty="0">
                <a:solidFill>
                  <a:schemeClr val="tx1"/>
                </a:solidFill>
              </a:rPr>
              <a:t>The internet shouldn’t be regulated too strongly as that will go against free speech </a:t>
            </a:r>
          </a:p>
          <a:p>
            <a:pPr marL="171450" indent="-171450">
              <a:buFontTx/>
              <a:buChar char="-"/>
            </a:pPr>
            <a:r>
              <a:rPr lang="en-GB" sz="1100" dirty="0">
                <a:solidFill>
                  <a:schemeClr val="tx1"/>
                </a:solidFill>
              </a:rPr>
              <a:t>A private ISP should not be controlled by a government. </a:t>
            </a:r>
          </a:p>
          <a:p>
            <a:pPr marL="171450" indent="-171450">
              <a:buFontTx/>
              <a:buChar char="-"/>
            </a:pPr>
            <a:endParaRPr lang="en-GB" sz="1100" dirty="0">
              <a:solidFill>
                <a:schemeClr val="tx1"/>
              </a:solidFill>
            </a:endParaRPr>
          </a:p>
        </p:txBody>
      </p:sp>
      <p:sp>
        <p:nvSpPr>
          <p:cNvPr id="13" name="TextBox 12"/>
          <p:cNvSpPr txBox="1"/>
          <p:nvPr/>
        </p:nvSpPr>
        <p:spPr>
          <a:xfrm>
            <a:off x="319179" y="5408115"/>
            <a:ext cx="1284094" cy="261610"/>
          </a:xfrm>
          <a:prstGeom prst="rect">
            <a:avLst/>
          </a:prstGeom>
          <a:noFill/>
        </p:spPr>
        <p:txBody>
          <a:bodyPr wrap="square" rtlCol="0">
            <a:spAutoFit/>
          </a:bodyPr>
          <a:lstStyle/>
          <a:p>
            <a:r>
              <a:rPr lang="en-GB" sz="1100" dirty="0"/>
              <a:t>My conclusion:</a:t>
            </a:r>
          </a:p>
        </p:txBody>
      </p:sp>
      <p:sp>
        <p:nvSpPr>
          <p:cNvPr id="14" name="Rectangle 13"/>
          <p:cNvSpPr/>
          <p:nvPr/>
        </p:nvSpPr>
        <p:spPr>
          <a:xfrm>
            <a:off x="1603274" y="5408115"/>
            <a:ext cx="7731227" cy="5685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I think that the internet should be somewhat regulated however the public should have full access to information that they deserve.</a:t>
            </a:r>
          </a:p>
        </p:txBody>
      </p:sp>
      <p:sp>
        <p:nvSpPr>
          <p:cNvPr id="16" name="TextBox 15"/>
          <p:cNvSpPr txBox="1"/>
          <p:nvPr/>
        </p:nvSpPr>
        <p:spPr>
          <a:xfrm>
            <a:off x="5781575" y="3813510"/>
            <a:ext cx="1408021" cy="261610"/>
          </a:xfrm>
          <a:prstGeom prst="rect">
            <a:avLst/>
          </a:prstGeom>
          <a:noFill/>
        </p:spPr>
        <p:txBody>
          <a:bodyPr wrap="square" rtlCol="0">
            <a:spAutoFit/>
          </a:bodyPr>
          <a:lstStyle/>
          <a:p>
            <a:r>
              <a:rPr lang="en-GB" sz="1100" dirty="0"/>
              <a:t>My opinion:</a:t>
            </a:r>
          </a:p>
        </p:txBody>
      </p:sp>
      <p:cxnSp>
        <p:nvCxnSpPr>
          <p:cNvPr id="6" name="Straight Arrow Connector 5"/>
          <p:cNvCxnSpPr/>
          <p:nvPr/>
        </p:nvCxnSpPr>
        <p:spPr>
          <a:xfrm>
            <a:off x="5870474" y="4526149"/>
            <a:ext cx="355292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575" y="4644935"/>
            <a:ext cx="428726" cy="271549"/>
          </a:xfrm>
          <a:prstGeom prst="rect">
            <a:avLst/>
          </a:prstGeom>
          <a:noFill/>
        </p:spPr>
        <p:txBody>
          <a:bodyPr wrap="square" rtlCol="0">
            <a:spAutoFit/>
          </a:bodyPr>
          <a:lstStyle/>
          <a:p>
            <a:r>
              <a:rPr lang="en-GB" sz="1100" dirty="0"/>
              <a:t>Yes</a:t>
            </a:r>
          </a:p>
        </p:txBody>
      </p:sp>
      <p:sp>
        <p:nvSpPr>
          <p:cNvPr id="19" name="TextBox 18"/>
          <p:cNvSpPr txBox="1"/>
          <p:nvPr/>
        </p:nvSpPr>
        <p:spPr>
          <a:xfrm>
            <a:off x="9167442" y="4644935"/>
            <a:ext cx="428726" cy="271549"/>
          </a:xfrm>
          <a:prstGeom prst="rect">
            <a:avLst/>
          </a:prstGeom>
          <a:noFill/>
        </p:spPr>
        <p:txBody>
          <a:bodyPr wrap="square" rtlCol="0">
            <a:spAutoFit/>
          </a:bodyPr>
          <a:lstStyle/>
          <a:p>
            <a:r>
              <a:rPr lang="en-GB" sz="1100" dirty="0"/>
              <a:t>No</a:t>
            </a:r>
          </a:p>
        </p:txBody>
      </p:sp>
      <p:pic>
        <p:nvPicPr>
          <p:cNvPr id="7" name="Picture 6"/>
          <p:cNvPicPr>
            <a:picLocks noChangeAspect="1"/>
          </p:cNvPicPr>
          <p:nvPr/>
        </p:nvPicPr>
        <p:blipFill>
          <a:blip r:embed="rId4"/>
          <a:stretch>
            <a:fillRect/>
          </a:stretch>
        </p:blipFill>
        <p:spPr>
          <a:xfrm>
            <a:off x="7571619" y="4075120"/>
            <a:ext cx="133372" cy="586838"/>
          </a:xfrm>
          <a:prstGeom prst="rect">
            <a:avLst/>
          </a:prstGeom>
        </p:spPr>
      </p:pic>
    </p:spTree>
    <p:extLst>
      <p:ext uri="{BB962C8B-B14F-4D97-AF65-F5344CB8AC3E}">
        <p14:creationId xmlns:p14="http://schemas.microsoft.com/office/powerpoint/2010/main" val="103337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Ethical issues</a:t>
            </a:r>
          </a:p>
        </p:txBody>
      </p:sp>
      <p:sp>
        <p:nvSpPr>
          <p:cNvPr id="9" name="TextBox 8"/>
          <p:cNvSpPr txBox="1"/>
          <p:nvPr/>
        </p:nvSpPr>
        <p:spPr>
          <a:xfrm>
            <a:off x="319179" y="2590854"/>
            <a:ext cx="1284096" cy="261610"/>
          </a:xfrm>
          <a:prstGeom prst="rect">
            <a:avLst/>
          </a:prstGeom>
          <a:noFill/>
        </p:spPr>
        <p:txBody>
          <a:bodyPr wrap="square" rtlCol="0">
            <a:spAutoFit/>
          </a:bodyPr>
          <a:lstStyle/>
          <a:p>
            <a:r>
              <a:rPr lang="en-GB" sz="1100" dirty="0"/>
              <a:t>Arguments for:</a:t>
            </a:r>
          </a:p>
        </p:txBody>
      </p:sp>
      <p:sp>
        <p:nvSpPr>
          <p:cNvPr id="10" name="Rectangle 9"/>
          <p:cNvSpPr/>
          <p:nvPr/>
        </p:nvSpPr>
        <p:spPr>
          <a:xfrm>
            <a:off x="1603274" y="2590854"/>
            <a:ext cx="3960000" cy="11448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dirty="0">
                <a:solidFill>
                  <a:schemeClr val="tx1"/>
                </a:solidFill>
              </a:rPr>
              <a:t>Cyberbullying is common with teenagers on social media. Cyberbullying can have a huge effects on teenage mental health, with many cases of teen suicides linked to harassment social media.</a:t>
            </a:r>
          </a:p>
          <a:p>
            <a:r>
              <a:rPr lang="en-GB" sz="1050" dirty="0">
                <a:solidFill>
                  <a:schemeClr val="tx1"/>
                </a:solidFill>
              </a:rPr>
              <a:t>Social media can become addicting and users can change due to it. </a:t>
            </a:r>
          </a:p>
          <a:p>
            <a:r>
              <a:rPr lang="en-GB" sz="1050" dirty="0">
                <a:solidFill>
                  <a:schemeClr val="tx1"/>
                </a:solidFill>
              </a:rPr>
              <a:t>Social media set expectations high in terms of looks. Many teenagers become insecure when seeing models and good looking on Instagram constantly. This can lower their self-esteem</a:t>
            </a:r>
          </a:p>
          <a:p>
            <a:endParaRPr lang="en-GB" sz="1100" dirty="0">
              <a:solidFill>
                <a:schemeClr val="tx1"/>
              </a:solidFill>
            </a:endParaRPr>
          </a:p>
        </p:txBody>
      </p:sp>
      <p:sp>
        <p:nvSpPr>
          <p:cNvPr id="11" name="TextBox 10"/>
          <p:cNvSpPr txBox="1"/>
          <p:nvPr/>
        </p:nvSpPr>
        <p:spPr>
          <a:xfrm>
            <a:off x="319179" y="3907424"/>
            <a:ext cx="1284096" cy="261610"/>
          </a:xfrm>
          <a:prstGeom prst="rect">
            <a:avLst/>
          </a:prstGeom>
          <a:noFill/>
        </p:spPr>
        <p:txBody>
          <a:bodyPr wrap="square" rtlCol="0">
            <a:spAutoFit/>
          </a:bodyPr>
          <a:lstStyle/>
          <a:p>
            <a:r>
              <a:rPr lang="en-GB" sz="1100" dirty="0"/>
              <a:t>Arguments against:</a:t>
            </a:r>
          </a:p>
        </p:txBody>
      </p:sp>
      <p:sp>
        <p:nvSpPr>
          <p:cNvPr id="12" name="Rectangle 11"/>
          <p:cNvSpPr/>
          <p:nvPr/>
        </p:nvSpPr>
        <p:spPr>
          <a:xfrm>
            <a:off x="1603274" y="3907424"/>
            <a:ext cx="3960000" cy="11448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dirty="0">
                <a:solidFill>
                  <a:schemeClr val="tx1"/>
                </a:solidFill>
              </a:rPr>
              <a:t>Using social media allows teenagers to learn more about the world. The right apps and accounts can help you learn a lot about how society works and what is right and wrong. This can help a lot of teenagers who have been shielded from the real world from their parents. </a:t>
            </a:r>
          </a:p>
          <a:p>
            <a:r>
              <a:rPr lang="en-GB" sz="1050" dirty="0">
                <a:solidFill>
                  <a:schemeClr val="tx1"/>
                </a:solidFill>
              </a:rPr>
              <a:t>Apps like snapchat allow users to talk to their friends online. This reduces loneliness, especially during times like now</a:t>
            </a:r>
          </a:p>
        </p:txBody>
      </p:sp>
      <p:sp>
        <p:nvSpPr>
          <p:cNvPr id="13" name="TextBox 12"/>
          <p:cNvSpPr txBox="1"/>
          <p:nvPr/>
        </p:nvSpPr>
        <p:spPr>
          <a:xfrm>
            <a:off x="319179" y="5408115"/>
            <a:ext cx="1284096" cy="261610"/>
          </a:xfrm>
          <a:prstGeom prst="rect">
            <a:avLst/>
          </a:prstGeom>
          <a:noFill/>
        </p:spPr>
        <p:txBody>
          <a:bodyPr wrap="square" rtlCol="0">
            <a:spAutoFit/>
          </a:bodyPr>
          <a:lstStyle/>
          <a:p>
            <a:r>
              <a:rPr lang="en-GB" sz="1100" dirty="0"/>
              <a:t>My conclusion:</a:t>
            </a:r>
          </a:p>
        </p:txBody>
      </p:sp>
      <p:sp>
        <p:nvSpPr>
          <p:cNvPr id="14" name="Rectangle 13"/>
          <p:cNvSpPr/>
          <p:nvPr/>
        </p:nvSpPr>
        <p:spPr>
          <a:xfrm>
            <a:off x="1603274" y="5408115"/>
            <a:ext cx="7731227" cy="5685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I think that social media can be damaging to mental health but if you stay aware online, and stay out of trouble, you’ll be fine. Social media can be very beneficial.</a:t>
            </a:r>
          </a:p>
        </p:txBody>
      </p:sp>
      <p:sp>
        <p:nvSpPr>
          <p:cNvPr id="16" name="TextBox 15"/>
          <p:cNvSpPr txBox="1"/>
          <p:nvPr/>
        </p:nvSpPr>
        <p:spPr>
          <a:xfrm>
            <a:off x="5781575" y="3813510"/>
            <a:ext cx="1408021" cy="261610"/>
          </a:xfrm>
          <a:prstGeom prst="rect">
            <a:avLst/>
          </a:prstGeom>
          <a:noFill/>
        </p:spPr>
        <p:txBody>
          <a:bodyPr wrap="square" rtlCol="0">
            <a:spAutoFit/>
          </a:bodyPr>
          <a:lstStyle/>
          <a:p>
            <a:r>
              <a:rPr lang="en-GB" sz="1100" dirty="0"/>
              <a:t>My opinion:</a:t>
            </a:r>
          </a:p>
        </p:txBody>
      </p:sp>
      <p:cxnSp>
        <p:nvCxnSpPr>
          <p:cNvPr id="6" name="Straight Arrow Connector 5"/>
          <p:cNvCxnSpPr/>
          <p:nvPr/>
        </p:nvCxnSpPr>
        <p:spPr>
          <a:xfrm>
            <a:off x="5870474" y="4526149"/>
            <a:ext cx="355292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575" y="4644935"/>
            <a:ext cx="428726" cy="271549"/>
          </a:xfrm>
          <a:prstGeom prst="rect">
            <a:avLst/>
          </a:prstGeom>
          <a:noFill/>
        </p:spPr>
        <p:txBody>
          <a:bodyPr wrap="square" rtlCol="0">
            <a:spAutoFit/>
          </a:bodyPr>
          <a:lstStyle/>
          <a:p>
            <a:r>
              <a:rPr lang="en-GB" sz="1100" dirty="0"/>
              <a:t>Yes</a:t>
            </a:r>
          </a:p>
        </p:txBody>
      </p:sp>
      <p:sp>
        <p:nvSpPr>
          <p:cNvPr id="19" name="TextBox 18"/>
          <p:cNvSpPr txBox="1"/>
          <p:nvPr/>
        </p:nvSpPr>
        <p:spPr>
          <a:xfrm>
            <a:off x="9167442" y="4644935"/>
            <a:ext cx="428726" cy="271549"/>
          </a:xfrm>
          <a:prstGeom prst="rect">
            <a:avLst/>
          </a:prstGeom>
          <a:noFill/>
        </p:spPr>
        <p:txBody>
          <a:bodyPr wrap="square" rtlCol="0">
            <a:spAutoFit/>
          </a:bodyPr>
          <a:lstStyle/>
          <a:p>
            <a:r>
              <a:rPr lang="en-GB" sz="1100" dirty="0"/>
              <a:t>No</a:t>
            </a:r>
          </a:p>
        </p:txBody>
      </p:sp>
      <p:pic>
        <p:nvPicPr>
          <p:cNvPr id="7" name="Picture 6"/>
          <p:cNvPicPr>
            <a:picLocks noChangeAspect="1"/>
          </p:cNvPicPr>
          <p:nvPr/>
        </p:nvPicPr>
        <p:blipFill>
          <a:blip r:embed="rId3"/>
          <a:stretch>
            <a:fillRect/>
          </a:stretch>
        </p:blipFill>
        <p:spPr>
          <a:xfrm>
            <a:off x="7580251" y="4052850"/>
            <a:ext cx="133372" cy="586838"/>
          </a:xfrm>
          <a:prstGeom prst="rect">
            <a:avLst/>
          </a:prstGeom>
        </p:spPr>
      </p:pic>
      <p:sp>
        <p:nvSpPr>
          <p:cNvPr id="22" name="Rectangle 21"/>
          <p:cNvSpPr/>
          <p:nvPr/>
        </p:nvSpPr>
        <p:spPr>
          <a:xfrm>
            <a:off x="5928111" y="1436582"/>
            <a:ext cx="3368187" cy="209755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Picture here</a:t>
            </a:r>
          </a:p>
        </p:txBody>
      </p:sp>
      <p:sp>
        <p:nvSpPr>
          <p:cNvPr id="20" name="TextBox 19"/>
          <p:cNvSpPr txBox="1"/>
          <p:nvPr/>
        </p:nvSpPr>
        <p:spPr>
          <a:xfrm>
            <a:off x="319179" y="1459664"/>
            <a:ext cx="1284096" cy="261610"/>
          </a:xfrm>
          <a:prstGeom prst="rect">
            <a:avLst/>
          </a:prstGeom>
          <a:noFill/>
        </p:spPr>
        <p:txBody>
          <a:bodyPr wrap="square" rtlCol="0">
            <a:spAutoFit/>
          </a:bodyPr>
          <a:lstStyle/>
          <a:p>
            <a:r>
              <a:rPr lang="en-GB" sz="1100" dirty="0"/>
              <a:t>Question:</a:t>
            </a:r>
          </a:p>
        </p:txBody>
      </p:sp>
      <p:sp>
        <p:nvSpPr>
          <p:cNvPr id="23" name="Rectangle 22"/>
          <p:cNvSpPr/>
          <p:nvPr/>
        </p:nvSpPr>
        <p:spPr>
          <a:xfrm>
            <a:off x="1603274" y="1459664"/>
            <a:ext cx="3960000" cy="95894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 This house believes the impact of social media on teenage mental health is damaging</a:t>
            </a:r>
          </a:p>
        </p:txBody>
      </p:sp>
      <p:pic>
        <p:nvPicPr>
          <p:cNvPr id="1026" name="Picture 2" descr="The changing position of social media in 2020: What does it mean ...">
            <a:extLst>
              <a:ext uri="{FF2B5EF4-FFF2-40B4-BE49-F238E27FC236}">
                <a16:creationId xmlns:a16="http://schemas.microsoft.com/office/drawing/2014/main" id="{C6620EA2-0BD5-4091-9FB4-892646D0A8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8111" y="1459664"/>
            <a:ext cx="3368187" cy="206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Privacy issues</a:t>
            </a:r>
          </a:p>
        </p:txBody>
      </p:sp>
      <p:sp>
        <p:nvSpPr>
          <p:cNvPr id="5" name="TextBox 4"/>
          <p:cNvSpPr txBox="1"/>
          <p:nvPr/>
        </p:nvSpPr>
        <p:spPr>
          <a:xfrm>
            <a:off x="319178" y="1409894"/>
            <a:ext cx="4837022" cy="938719"/>
          </a:xfrm>
          <a:prstGeom prst="rect">
            <a:avLst/>
          </a:prstGeom>
          <a:noFill/>
        </p:spPr>
        <p:txBody>
          <a:bodyPr wrap="square" rtlCol="0">
            <a:spAutoFit/>
          </a:bodyPr>
          <a:lstStyle/>
          <a:p>
            <a:r>
              <a:rPr lang="en-GB" sz="1100" dirty="0"/>
              <a:t>An increasing range of smart devices in our homes are voice activated, and are capable of listening in to our daily activities.  Some people argue that the Government are collecting valuable information for counter-terrorism operations using this technology.  Should smart devices be allowed to be continually recording?</a:t>
            </a:r>
          </a:p>
        </p:txBody>
      </p:sp>
      <p:sp>
        <p:nvSpPr>
          <p:cNvPr id="9" name="TextBox 8"/>
          <p:cNvSpPr txBox="1"/>
          <p:nvPr/>
        </p:nvSpPr>
        <p:spPr>
          <a:xfrm>
            <a:off x="319179" y="2590854"/>
            <a:ext cx="1284094" cy="261610"/>
          </a:xfrm>
          <a:prstGeom prst="rect">
            <a:avLst/>
          </a:prstGeom>
          <a:noFill/>
        </p:spPr>
        <p:txBody>
          <a:bodyPr wrap="square" rtlCol="0">
            <a:spAutoFit/>
          </a:bodyPr>
          <a:lstStyle/>
          <a:p>
            <a:r>
              <a:rPr lang="en-GB" sz="1100" dirty="0"/>
              <a:t>Arguments for:</a:t>
            </a:r>
          </a:p>
        </p:txBody>
      </p:sp>
      <p:sp>
        <p:nvSpPr>
          <p:cNvPr id="10" name="Rectangle 9"/>
          <p:cNvSpPr/>
          <p:nvPr/>
        </p:nvSpPr>
        <p:spPr>
          <a:xfrm>
            <a:off x="1601257" y="2485182"/>
            <a:ext cx="3960000" cy="11448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Tx/>
              <a:buChar char="-"/>
            </a:pPr>
            <a:r>
              <a:rPr lang="en-GB" sz="1100" dirty="0">
                <a:solidFill>
                  <a:schemeClr val="tx1"/>
                </a:solidFill>
              </a:rPr>
              <a:t>Allowing the devices to continually record will increase the possibilities of the smart device</a:t>
            </a:r>
          </a:p>
          <a:p>
            <a:pPr marL="171450" indent="-171450">
              <a:buFontTx/>
              <a:buChar char="-"/>
            </a:pPr>
            <a:r>
              <a:rPr lang="en-GB" sz="1100" dirty="0">
                <a:solidFill>
                  <a:schemeClr val="tx1"/>
                </a:solidFill>
              </a:rPr>
              <a:t>If the government are collecting information, it wont affect you unless you are a terrorist, so the changes won’t affect you</a:t>
            </a:r>
          </a:p>
        </p:txBody>
      </p:sp>
      <p:sp>
        <p:nvSpPr>
          <p:cNvPr id="11" name="TextBox 10"/>
          <p:cNvSpPr txBox="1"/>
          <p:nvPr/>
        </p:nvSpPr>
        <p:spPr>
          <a:xfrm>
            <a:off x="319179" y="3907424"/>
            <a:ext cx="1284094" cy="261610"/>
          </a:xfrm>
          <a:prstGeom prst="rect">
            <a:avLst/>
          </a:prstGeom>
          <a:noFill/>
        </p:spPr>
        <p:txBody>
          <a:bodyPr wrap="square" rtlCol="0">
            <a:spAutoFit/>
          </a:bodyPr>
          <a:lstStyle/>
          <a:p>
            <a:r>
              <a:rPr lang="en-GB" sz="1100" dirty="0"/>
              <a:t>Arguments against:</a:t>
            </a:r>
          </a:p>
        </p:txBody>
      </p:sp>
      <p:sp>
        <p:nvSpPr>
          <p:cNvPr id="12" name="Rectangle 11"/>
          <p:cNvSpPr/>
          <p:nvPr/>
        </p:nvSpPr>
        <p:spPr>
          <a:xfrm>
            <a:off x="1603272" y="3907424"/>
            <a:ext cx="3960000" cy="11448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Tx/>
              <a:buChar char="-"/>
            </a:pPr>
            <a:r>
              <a:rPr lang="en-GB" sz="1100" dirty="0">
                <a:solidFill>
                  <a:schemeClr val="tx1"/>
                </a:solidFill>
              </a:rPr>
              <a:t>The government shouldn’t be able to record us without our permission as this is an invasion of our own privacy. </a:t>
            </a:r>
          </a:p>
          <a:p>
            <a:pPr marL="171450" indent="-171450">
              <a:buFontTx/>
              <a:buChar char="-"/>
            </a:pPr>
            <a:r>
              <a:rPr lang="en-GB" sz="1100" dirty="0">
                <a:solidFill>
                  <a:schemeClr val="tx1"/>
                </a:solidFill>
              </a:rPr>
              <a:t>The government could use this private information against us, or the technology may not just be used for counter-terrorism purposes</a:t>
            </a:r>
          </a:p>
        </p:txBody>
      </p:sp>
      <p:sp>
        <p:nvSpPr>
          <p:cNvPr id="13" name="TextBox 12"/>
          <p:cNvSpPr txBox="1"/>
          <p:nvPr/>
        </p:nvSpPr>
        <p:spPr>
          <a:xfrm>
            <a:off x="319179" y="5408115"/>
            <a:ext cx="1284094" cy="261610"/>
          </a:xfrm>
          <a:prstGeom prst="rect">
            <a:avLst/>
          </a:prstGeom>
          <a:noFill/>
        </p:spPr>
        <p:txBody>
          <a:bodyPr wrap="square" rtlCol="0">
            <a:spAutoFit/>
          </a:bodyPr>
          <a:lstStyle/>
          <a:p>
            <a:r>
              <a:rPr lang="en-GB" sz="1100" dirty="0"/>
              <a:t>My conclusion:</a:t>
            </a:r>
          </a:p>
        </p:txBody>
      </p:sp>
      <p:sp>
        <p:nvSpPr>
          <p:cNvPr id="14" name="Rectangle 13"/>
          <p:cNvSpPr/>
          <p:nvPr/>
        </p:nvSpPr>
        <p:spPr>
          <a:xfrm>
            <a:off x="1603274" y="5408115"/>
            <a:ext cx="7731227" cy="5685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I think that it is okay for devices to be continually recording in order to listen for keywords like ‘</a:t>
            </a:r>
            <a:r>
              <a:rPr lang="en-GB" sz="1100" dirty="0" err="1">
                <a:solidFill>
                  <a:schemeClr val="tx1"/>
                </a:solidFill>
              </a:rPr>
              <a:t>alexa</a:t>
            </a:r>
            <a:r>
              <a:rPr lang="en-GB" sz="1100" dirty="0">
                <a:solidFill>
                  <a:schemeClr val="tx1"/>
                </a:solidFill>
              </a:rPr>
              <a:t>’ however the recordings should not be stored without the user knowing, and there should be an option to mute the microphone on the smart device. </a:t>
            </a:r>
          </a:p>
        </p:txBody>
      </p:sp>
      <p:sp>
        <p:nvSpPr>
          <p:cNvPr id="16" name="TextBox 15"/>
          <p:cNvSpPr txBox="1"/>
          <p:nvPr/>
        </p:nvSpPr>
        <p:spPr>
          <a:xfrm>
            <a:off x="5781575" y="3813510"/>
            <a:ext cx="1408021" cy="261610"/>
          </a:xfrm>
          <a:prstGeom prst="rect">
            <a:avLst/>
          </a:prstGeom>
          <a:noFill/>
        </p:spPr>
        <p:txBody>
          <a:bodyPr wrap="square" rtlCol="0">
            <a:spAutoFit/>
          </a:bodyPr>
          <a:lstStyle/>
          <a:p>
            <a:r>
              <a:rPr lang="en-GB" sz="1100" dirty="0"/>
              <a:t>My opinion:</a:t>
            </a:r>
          </a:p>
        </p:txBody>
      </p:sp>
      <p:cxnSp>
        <p:nvCxnSpPr>
          <p:cNvPr id="6" name="Straight Arrow Connector 5"/>
          <p:cNvCxnSpPr/>
          <p:nvPr/>
        </p:nvCxnSpPr>
        <p:spPr>
          <a:xfrm>
            <a:off x="5870474" y="4526149"/>
            <a:ext cx="355292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575" y="4644935"/>
            <a:ext cx="428726" cy="271549"/>
          </a:xfrm>
          <a:prstGeom prst="rect">
            <a:avLst/>
          </a:prstGeom>
          <a:noFill/>
        </p:spPr>
        <p:txBody>
          <a:bodyPr wrap="square" rtlCol="0">
            <a:spAutoFit/>
          </a:bodyPr>
          <a:lstStyle/>
          <a:p>
            <a:r>
              <a:rPr lang="en-GB" sz="1100" dirty="0"/>
              <a:t>Yes</a:t>
            </a:r>
          </a:p>
        </p:txBody>
      </p:sp>
      <p:sp>
        <p:nvSpPr>
          <p:cNvPr id="19" name="TextBox 18"/>
          <p:cNvSpPr txBox="1"/>
          <p:nvPr/>
        </p:nvSpPr>
        <p:spPr>
          <a:xfrm>
            <a:off x="9167442" y="4644935"/>
            <a:ext cx="428726" cy="271549"/>
          </a:xfrm>
          <a:prstGeom prst="rect">
            <a:avLst/>
          </a:prstGeom>
          <a:noFill/>
        </p:spPr>
        <p:txBody>
          <a:bodyPr wrap="square" rtlCol="0">
            <a:spAutoFit/>
          </a:bodyPr>
          <a:lstStyle/>
          <a:p>
            <a:r>
              <a:rPr lang="en-GB" sz="1100" dirty="0"/>
              <a:t>No</a:t>
            </a:r>
          </a:p>
        </p:txBody>
      </p:sp>
      <p:pic>
        <p:nvPicPr>
          <p:cNvPr id="7" name="Picture 6"/>
          <p:cNvPicPr>
            <a:picLocks noChangeAspect="1"/>
          </p:cNvPicPr>
          <p:nvPr/>
        </p:nvPicPr>
        <p:blipFill>
          <a:blip r:embed="rId3"/>
          <a:stretch>
            <a:fillRect/>
          </a:stretch>
        </p:blipFill>
        <p:spPr>
          <a:xfrm>
            <a:off x="7488813" y="4058097"/>
            <a:ext cx="133372" cy="58683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314" y="1409894"/>
            <a:ext cx="3361245" cy="2073603"/>
          </a:xfrm>
          <a:prstGeom prst="rect">
            <a:avLst/>
          </a:prstGeom>
        </p:spPr>
      </p:pic>
    </p:spTree>
    <p:extLst>
      <p:ext uri="{BB962C8B-B14F-4D97-AF65-F5344CB8AC3E}">
        <p14:creationId xmlns:p14="http://schemas.microsoft.com/office/powerpoint/2010/main" val="384282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Legal issues</a:t>
            </a:r>
          </a:p>
        </p:txBody>
      </p:sp>
      <p:sp>
        <p:nvSpPr>
          <p:cNvPr id="14" name="TextBox 13"/>
          <p:cNvSpPr txBox="1"/>
          <p:nvPr/>
        </p:nvSpPr>
        <p:spPr>
          <a:xfrm>
            <a:off x="319178" y="1609279"/>
            <a:ext cx="3552925" cy="261610"/>
          </a:xfrm>
          <a:prstGeom prst="rect">
            <a:avLst/>
          </a:prstGeom>
          <a:noFill/>
        </p:spPr>
        <p:txBody>
          <a:bodyPr wrap="square" rtlCol="0">
            <a:spAutoFit/>
          </a:bodyPr>
          <a:lstStyle/>
          <a:p>
            <a:r>
              <a:rPr lang="en-GB" sz="1100" dirty="0"/>
              <a:t>Eight principles of the Data Protection Act 1998:</a:t>
            </a:r>
          </a:p>
        </p:txBody>
      </p:sp>
      <p:sp>
        <p:nvSpPr>
          <p:cNvPr id="16" name="Rectangle 15"/>
          <p:cNvSpPr/>
          <p:nvPr/>
        </p:nvSpPr>
        <p:spPr>
          <a:xfrm>
            <a:off x="348240" y="1843605"/>
            <a:ext cx="4223793" cy="2732879"/>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ctr"/>
            <a:endParaRPr lang="en-GB" sz="1200" dirty="0">
              <a:solidFill>
                <a:schemeClr val="tx1"/>
              </a:solidFill>
            </a:endParaRPr>
          </a:p>
        </p:txBody>
      </p:sp>
      <p:sp>
        <p:nvSpPr>
          <p:cNvPr id="17" name="TextBox 16"/>
          <p:cNvSpPr txBox="1"/>
          <p:nvPr/>
        </p:nvSpPr>
        <p:spPr>
          <a:xfrm>
            <a:off x="319178" y="4888479"/>
            <a:ext cx="3552925" cy="261610"/>
          </a:xfrm>
          <a:prstGeom prst="rect">
            <a:avLst/>
          </a:prstGeom>
          <a:noFill/>
        </p:spPr>
        <p:txBody>
          <a:bodyPr wrap="square" rtlCol="0">
            <a:spAutoFit/>
          </a:bodyPr>
          <a:lstStyle/>
          <a:p>
            <a:r>
              <a:rPr lang="en-GB" sz="1100" dirty="0"/>
              <a:t>Under the Computer Misuse Act 1990, it is illegal to:</a:t>
            </a:r>
          </a:p>
        </p:txBody>
      </p:sp>
      <p:sp>
        <p:nvSpPr>
          <p:cNvPr id="19" name="Rectangle 18"/>
          <p:cNvSpPr/>
          <p:nvPr/>
        </p:nvSpPr>
        <p:spPr>
          <a:xfrm>
            <a:off x="319177" y="5150089"/>
            <a:ext cx="4223793" cy="785897"/>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28600" indent="-228600">
              <a:spcBef>
                <a:spcPts val="600"/>
              </a:spcBef>
              <a:buFont typeface="+mj-lt"/>
              <a:buAutoNum type="arabicPeriod"/>
            </a:pPr>
            <a:r>
              <a:rPr lang="en-GB" sz="1100" dirty="0">
                <a:solidFill>
                  <a:schemeClr val="tx1"/>
                </a:solidFill>
              </a:rPr>
              <a:t>Make any unauthorised access to data with intent to commit further offences</a:t>
            </a:r>
          </a:p>
          <a:p>
            <a:pPr marL="228600" indent="-228600">
              <a:spcBef>
                <a:spcPts val="600"/>
              </a:spcBef>
              <a:buFont typeface="+mj-lt"/>
              <a:buAutoNum type="arabicPeriod"/>
            </a:pPr>
            <a:r>
              <a:rPr lang="en-GB" sz="1100" dirty="0">
                <a:solidFill>
                  <a:schemeClr val="tx1"/>
                </a:solidFill>
              </a:rPr>
              <a:t>To make any  unauthorised access to data with the intent to modify data, e.g. viruses</a:t>
            </a:r>
          </a:p>
        </p:txBody>
      </p:sp>
      <p:sp>
        <p:nvSpPr>
          <p:cNvPr id="20" name="TextBox 19"/>
          <p:cNvSpPr txBox="1"/>
          <p:nvPr/>
        </p:nvSpPr>
        <p:spPr>
          <a:xfrm>
            <a:off x="5019604" y="1581997"/>
            <a:ext cx="4466913" cy="261610"/>
          </a:xfrm>
          <a:prstGeom prst="rect">
            <a:avLst/>
          </a:prstGeom>
          <a:noFill/>
        </p:spPr>
        <p:txBody>
          <a:bodyPr wrap="square" rtlCol="0">
            <a:spAutoFit/>
          </a:bodyPr>
          <a:lstStyle/>
          <a:p>
            <a:r>
              <a:rPr lang="en-GB" sz="1100" dirty="0"/>
              <a:t>Copyright Designs and Parents Act 1988 makes it illegal to:</a:t>
            </a:r>
          </a:p>
        </p:txBody>
      </p:sp>
      <p:sp>
        <p:nvSpPr>
          <p:cNvPr id="21" name="Rectangle 20"/>
          <p:cNvSpPr/>
          <p:nvPr/>
        </p:nvSpPr>
        <p:spPr>
          <a:xfrm>
            <a:off x="5019603" y="1843605"/>
            <a:ext cx="4466915" cy="785897"/>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Copy, modify or distribute software, music, video or other intellectual property without permission from the author</a:t>
            </a:r>
          </a:p>
        </p:txBody>
      </p:sp>
      <p:sp>
        <p:nvSpPr>
          <p:cNvPr id="22" name="TextBox 21"/>
          <p:cNvSpPr txBox="1"/>
          <p:nvPr/>
        </p:nvSpPr>
        <p:spPr>
          <a:xfrm>
            <a:off x="5019605" y="2785972"/>
            <a:ext cx="4466914" cy="261610"/>
          </a:xfrm>
          <a:prstGeom prst="rect">
            <a:avLst/>
          </a:prstGeom>
          <a:noFill/>
        </p:spPr>
        <p:txBody>
          <a:bodyPr wrap="square" rtlCol="0">
            <a:spAutoFit/>
          </a:bodyPr>
          <a:lstStyle/>
          <a:p>
            <a:r>
              <a:rPr lang="en-GB" sz="1100" dirty="0"/>
              <a:t>The Creative Commons Licensing is:</a:t>
            </a:r>
          </a:p>
        </p:txBody>
      </p:sp>
      <p:sp>
        <p:nvSpPr>
          <p:cNvPr id="23" name="Rectangle 22"/>
          <p:cNvSpPr/>
          <p:nvPr/>
        </p:nvSpPr>
        <p:spPr>
          <a:xfrm>
            <a:off x="5019604" y="3047582"/>
            <a:ext cx="4466915" cy="785897"/>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The standardised way to grant copyright permission to create work. </a:t>
            </a:r>
          </a:p>
        </p:txBody>
      </p:sp>
      <p:sp>
        <p:nvSpPr>
          <p:cNvPr id="24" name="TextBox 23"/>
          <p:cNvSpPr txBox="1"/>
          <p:nvPr/>
        </p:nvSpPr>
        <p:spPr>
          <a:xfrm>
            <a:off x="5019606" y="4050886"/>
            <a:ext cx="4466912" cy="261610"/>
          </a:xfrm>
          <a:prstGeom prst="rect">
            <a:avLst/>
          </a:prstGeom>
          <a:noFill/>
        </p:spPr>
        <p:txBody>
          <a:bodyPr wrap="square" rtlCol="0">
            <a:spAutoFit/>
          </a:bodyPr>
          <a:lstStyle/>
          <a:p>
            <a:r>
              <a:rPr lang="en-GB" sz="1100" dirty="0"/>
              <a:t>The purpose of the Freedom of Information Act 2000 is to:</a:t>
            </a:r>
          </a:p>
        </p:txBody>
      </p:sp>
      <p:sp>
        <p:nvSpPr>
          <p:cNvPr id="25" name="Rectangle 24"/>
          <p:cNvSpPr/>
          <p:nvPr/>
        </p:nvSpPr>
        <p:spPr>
          <a:xfrm>
            <a:off x="5019604" y="4312497"/>
            <a:ext cx="4466913" cy="50211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Provide the public access to information held by public authorities  </a:t>
            </a:r>
          </a:p>
        </p:txBody>
      </p:sp>
      <p:sp>
        <p:nvSpPr>
          <p:cNvPr id="27" name="TextBox 26"/>
          <p:cNvSpPr txBox="1"/>
          <p:nvPr/>
        </p:nvSpPr>
        <p:spPr>
          <a:xfrm>
            <a:off x="5019604" y="4971593"/>
            <a:ext cx="4466913" cy="261610"/>
          </a:xfrm>
          <a:prstGeom prst="rect">
            <a:avLst/>
          </a:prstGeom>
          <a:noFill/>
        </p:spPr>
        <p:txBody>
          <a:bodyPr wrap="square" rtlCol="0">
            <a:spAutoFit/>
          </a:bodyPr>
          <a:lstStyle/>
          <a:p>
            <a:r>
              <a:rPr lang="en-GB" sz="1100" dirty="0"/>
              <a:t>The two principles of the Freedom of Information Act are:</a:t>
            </a:r>
          </a:p>
        </p:txBody>
      </p:sp>
      <p:sp>
        <p:nvSpPr>
          <p:cNvPr id="28" name="Rectangle 27"/>
          <p:cNvSpPr/>
          <p:nvPr/>
        </p:nvSpPr>
        <p:spPr>
          <a:xfrm>
            <a:off x="5019603" y="5233204"/>
            <a:ext cx="4466915" cy="70278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28600" indent="-228600">
              <a:spcBef>
                <a:spcPts val="600"/>
              </a:spcBef>
              <a:buFont typeface="+mj-lt"/>
              <a:buAutoNum type="arabicPeriod"/>
            </a:pPr>
            <a:r>
              <a:rPr lang="en-GB" sz="1100" dirty="0">
                <a:solidFill>
                  <a:schemeClr val="tx1"/>
                </a:solidFill>
              </a:rPr>
              <a:t>Members of the public can request information held by public bodies about their activities</a:t>
            </a:r>
          </a:p>
          <a:p>
            <a:pPr marL="228600" indent="-228600">
              <a:spcBef>
                <a:spcPts val="600"/>
              </a:spcBef>
              <a:buFont typeface="+mj-lt"/>
              <a:buAutoNum type="arabicPeriod"/>
            </a:pPr>
            <a:r>
              <a:rPr lang="en-GB" sz="1100" dirty="0">
                <a:solidFill>
                  <a:schemeClr val="tx1"/>
                </a:solidFill>
              </a:rPr>
              <a:t>Public authorities are obliged to publish this data</a:t>
            </a:r>
          </a:p>
        </p:txBody>
      </p:sp>
      <p:sp>
        <p:nvSpPr>
          <p:cNvPr id="3" name="Rectangle 2">
            <a:extLst>
              <a:ext uri="{FF2B5EF4-FFF2-40B4-BE49-F238E27FC236}">
                <a16:creationId xmlns:a16="http://schemas.microsoft.com/office/drawing/2014/main" id="{7C9AD9F6-4B71-4815-9123-55B656C1D377}"/>
              </a:ext>
            </a:extLst>
          </p:cNvPr>
          <p:cNvSpPr/>
          <p:nvPr/>
        </p:nvSpPr>
        <p:spPr>
          <a:xfrm>
            <a:off x="170640" y="1968750"/>
            <a:ext cx="4372330" cy="2462213"/>
          </a:xfrm>
          <a:prstGeom prst="rect">
            <a:avLst/>
          </a:prstGeom>
        </p:spPr>
        <p:txBody>
          <a:bodyPr wrap="square">
            <a:spAutoFit/>
          </a:bodyPr>
          <a:lstStyle/>
          <a:p>
            <a:pPr marL="342900" fontAlgn="ctr">
              <a:buFont typeface="Arial" panose="020B0604020202020204" pitchFamily="34" charset="0"/>
              <a:buChar char="•"/>
            </a:pPr>
            <a:r>
              <a:rPr lang="en-GB" sz="1400" dirty="0">
                <a:solidFill>
                  <a:srgbClr val="000000"/>
                </a:solidFill>
                <a:latin typeface="Calibri" panose="020F0502020204030204" pitchFamily="34" charset="0"/>
              </a:rPr>
              <a:t>Data should be processed fairly and lawfully: not obtained by deception</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should only be used for the purpose specified</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should be relevant and not excessive</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should be accurate and up to date</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should only be kept for as long as is necessary</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Individuals have a right to see the data held about them, and to correct it.</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must be kept secure</a:t>
            </a:r>
            <a:endParaRPr lang="en-GB" sz="1200" dirty="0">
              <a:solidFill>
                <a:srgbClr val="000000"/>
              </a:solidFill>
              <a:latin typeface="Calibri" panose="020F0502020204030204" pitchFamily="34" charset="0"/>
            </a:endParaRPr>
          </a:p>
          <a:p>
            <a:pPr marL="342900" fontAlgn="ctr">
              <a:buFont typeface="Arial" panose="020B0604020202020204" pitchFamily="34" charset="0"/>
              <a:buChar char="•"/>
            </a:pPr>
            <a:r>
              <a:rPr lang="en-GB" sz="1400" dirty="0">
                <a:solidFill>
                  <a:srgbClr val="000000"/>
                </a:solidFill>
                <a:latin typeface="Calibri" panose="020F0502020204030204" pitchFamily="34" charset="0"/>
              </a:rPr>
              <a:t>Data cannot be transferred outside the EU unless the country has adequate data protection laws</a:t>
            </a:r>
            <a:endParaRPr lang="en-GB" sz="12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84723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Cultural issues: censorship of YouTube</a:t>
            </a:r>
          </a:p>
        </p:txBody>
      </p:sp>
      <p:pic>
        <p:nvPicPr>
          <p:cNvPr id="2052" name="Picture 4" descr="https://upload.wikimedia.org/wikipedia/commons/3/30/YouTube_world_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5713"/>
            <a:ext cx="9906000" cy="43449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19179" y="5782949"/>
            <a:ext cx="2619964" cy="261610"/>
          </a:xfrm>
          <a:prstGeom prst="rect">
            <a:avLst/>
          </a:prstGeom>
          <a:noFill/>
        </p:spPr>
        <p:txBody>
          <a:bodyPr wrap="square" rtlCol="0">
            <a:spAutoFit/>
          </a:bodyPr>
          <a:lstStyle/>
          <a:p>
            <a:r>
              <a:rPr lang="en-GB" sz="1100" dirty="0"/>
              <a:t>Reasons a country might block YouTube:</a:t>
            </a:r>
          </a:p>
        </p:txBody>
      </p:sp>
      <p:sp>
        <p:nvSpPr>
          <p:cNvPr id="26" name="Rectangle 25"/>
          <p:cNvSpPr/>
          <p:nvPr/>
        </p:nvSpPr>
        <p:spPr>
          <a:xfrm>
            <a:off x="2939143" y="5782949"/>
            <a:ext cx="6618924" cy="79202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Tx/>
              <a:buChar char="-"/>
            </a:pPr>
            <a:r>
              <a:rPr lang="en-GB" sz="1100" dirty="0">
                <a:solidFill>
                  <a:schemeClr val="tx1"/>
                </a:solidFill>
              </a:rPr>
              <a:t>Limiting public exposure to content that may ignite social or political unrest</a:t>
            </a:r>
          </a:p>
          <a:p>
            <a:pPr marL="171450" indent="-171450">
              <a:buFontTx/>
              <a:buChar char="-"/>
            </a:pPr>
            <a:r>
              <a:rPr lang="en-GB" sz="1100" dirty="0">
                <a:solidFill>
                  <a:schemeClr val="tx1"/>
                </a:solidFill>
              </a:rPr>
              <a:t>Preventing criticism of a ruler, Government or religion</a:t>
            </a:r>
          </a:p>
          <a:p>
            <a:pPr marL="171450" indent="-171450">
              <a:buFontTx/>
              <a:buChar char="-"/>
            </a:pPr>
            <a:r>
              <a:rPr lang="en-GB" sz="1100" dirty="0">
                <a:solidFill>
                  <a:schemeClr val="tx1"/>
                </a:solidFill>
              </a:rPr>
              <a:t>Preventing violations of national laws</a:t>
            </a:r>
          </a:p>
          <a:p>
            <a:pPr marL="171450" indent="-171450">
              <a:buFontTx/>
              <a:buChar char="-"/>
            </a:pPr>
            <a:r>
              <a:rPr lang="en-GB" sz="1100" dirty="0">
                <a:solidFill>
                  <a:schemeClr val="tx1"/>
                </a:solidFill>
              </a:rPr>
              <a:t>Preventing violations of hate speech, ethics or morality-based laws</a:t>
            </a:r>
          </a:p>
        </p:txBody>
      </p:sp>
    </p:spTree>
    <p:extLst>
      <p:ext uri="{BB962C8B-B14F-4D97-AF65-F5344CB8AC3E}">
        <p14:creationId xmlns:p14="http://schemas.microsoft.com/office/powerpoint/2010/main" val="352066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Cultural issues: a changing world</a:t>
            </a:r>
          </a:p>
        </p:txBody>
      </p:sp>
      <p:grpSp>
        <p:nvGrpSpPr>
          <p:cNvPr id="23" name="Group 22"/>
          <p:cNvGrpSpPr/>
          <p:nvPr/>
        </p:nvGrpSpPr>
        <p:grpSpPr>
          <a:xfrm>
            <a:off x="430316" y="2759032"/>
            <a:ext cx="9127752" cy="1705511"/>
            <a:chOff x="430316" y="2794570"/>
            <a:chExt cx="9127752" cy="1705511"/>
          </a:xfrm>
        </p:grpSpPr>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9388" b="12897"/>
            <a:stretch/>
          </p:blipFill>
          <p:spPr>
            <a:xfrm>
              <a:off x="430316" y="2794570"/>
              <a:ext cx="1463040" cy="1705511"/>
            </a:xfrm>
            <a:prstGeom prst="rect">
              <a:avLst/>
            </a:prstGeom>
          </p:spPr>
        </p:pic>
        <p:cxnSp>
          <p:nvCxnSpPr>
            <p:cNvPr id="16" name="Straight Arrow Connector 15"/>
            <p:cNvCxnSpPr>
              <a:stCxn id="10" idx="3"/>
            </p:cNvCxnSpPr>
            <p:nvPr/>
          </p:nvCxnSpPr>
          <p:spPr>
            <a:xfrm flipV="1">
              <a:off x="1893356" y="3635864"/>
              <a:ext cx="7664712" cy="11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The changing position of social media in 2020: What does it mean ...">
            <a:extLst>
              <a:ext uri="{FF2B5EF4-FFF2-40B4-BE49-F238E27FC236}">
                <a16:creationId xmlns:a16="http://schemas.microsoft.com/office/drawing/2014/main" id="{F342F70B-3FDC-45C0-B9A2-387E4E29AA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6607" y="4612177"/>
            <a:ext cx="1992988" cy="13299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Alexa - Site Amazon Fr Echo Dot, HD Png Download - kindpng">
            <a:extLst>
              <a:ext uri="{FF2B5EF4-FFF2-40B4-BE49-F238E27FC236}">
                <a16:creationId xmlns:a16="http://schemas.microsoft.com/office/drawing/2014/main" id="{ED082274-E96B-46EC-AF1F-E448757C5B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2123" y="1489708"/>
            <a:ext cx="1715639" cy="17735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st Fitness Apps For iOS and Android Smartphones for 2020">
            <a:extLst>
              <a:ext uri="{FF2B5EF4-FFF2-40B4-BE49-F238E27FC236}">
                <a16:creationId xmlns:a16="http://schemas.microsoft.com/office/drawing/2014/main" id="{3F97C6BD-AB23-47B5-B5B3-0128718CC7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7290" y="4382229"/>
            <a:ext cx="2794633" cy="1559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organize and filter emails in Gmail with labels | The ...">
            <a:extLst>
              <a:ext uri="{FF2B5EF4-FFF2-40B4-BE49-F238E27FC236}">
                <a16:creationId xmlns:a16="http://schemas.microsoft.com/office/drawing/2014/main" id="{D66054AD-E0E7-4267-8113-4058EB2CF3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8377" y="1756029"/>
            <a:ext cx="2130229" cy="12910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tflix: Amazon.co.uk: Appstore for Android">
            <a:extLst>
              <a:ext uri="{FF2B5EF4-FFF2-40B4-BE49-F238E27FC236}">
                <a16:creationId xmlns:a16="http://schemas.microsoft.com/office/drawing/2014/main" id="{5302E066-C6EF-4711-A6A0-C077D658EA4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80330" y="4453082"/>
            <a:ext cx="2790863" cy="13627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e Watch Series 5 MWW02LL/A B&amp;H Photo Video">
            <a:extLst>
              <a:ext uri="{FF2B5EF4-FFF2-40B4-BE49-F238E27FC236}">
                <a16:creationId xmlns:a16="http://schemas.microsoft.com/office/drawing/2014/main" id="{22EF7A55-AFA1-4A76-A113-D4DED28AE02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50135" y="1209468"/>
            <a:ext cx="2048206" cy="204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t="1" b="58034"/>
          <a:stretch/>
        </p:blipFill>
        <p:spPr>
          <a:xfrm>
            <a:off x="1933724" y="4630341"/>
            <a:ext cx="1387986" cy="724317"/>
          </a:xfrm>
          <a:prstGeom prst="rect">
            <a:avLst/>
          </a:prstGeom>
        </p:spPr>
      </p:pic>
      <p:pic>
        <p:nvPicPr>
          <p:cNvPr id="5" name="Picture 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163006" y="2506899"/>
            <a:ext cx="1395062" cy="1395062"/>
          </a:xfrm>
          <a:prstGeom prst="rect">
            <a:avLst/>
          </a:prstGeom>
        </p:spPr>
      </p:pic>
      <p:pic>
        <p:nvPicPr>
          <p:cNvPr id="14" name="Picture 13"/>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927501" y="2764516"/>
            <a:ext cx="948367" cy="841953"/>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Environmental issues</a:t>
            </a:r>
          </a:p>
        </p:txBody>
      </p:sp>
      <p:sp>
        <p:nvSpPr>
          <p:cNvPr id="8" name="Rectangle 7"/>
          <p:cNvSpPr/>
          <p:nvPr/>
        </p:nvSpPr>
        <p:spPr>
          <a:xfrm>
            <a:off x="424099" y="2148595"/>
            <a:ext cx="4126329" cy="2266087"/>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Chart here </a:t>
            </a:r>
          </a:p>
        </p:txBody>
      </p:sp>
      <p:sp>
        <p:nvSpPr>
          <p:cNvPr id="3" name="Rectangle 2"/>
          <p:cNvSpPr/>
          <p:nvPr/>
        </p:nvSpPr>
        <p:spPr>
          <a:xfrm>
            <a:off x="319178" y="1240204"/>
            <a:ext cx="4730427" cy="584775"/>
          </a:xfrm>
          <a:prstGeom prst="rect">
            <a:avLst/>
          </a:prstGeom>
          <a:noFill/>
        </p:spPr>
        <p:txBody>
          <a:bodyPr wrap="square" lIns="91440" tIns="45720" rIns="91440" bIns="45720">
            <a:spAutoFit/>
          </a:bodyPr>
          <a:lstStyle/>
          <a:p>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Manufacturing computers</a:t>
            </a:r>
          </a:p>
        </p:txBody>
      </p:sp>
      <p:sp>
        <p:nvSpPr>
          <p:cNvPr id="9" name="Rectangle 8"/>
          <p:cNvSpPr/>
          <p:nvPr/>
        </p:nvSpPr>
        <p:spPr>
          <a:xfrm>
            <a:off x="6631995" y="3377624"/>
            <a:ext cx="822661" cy="584775"/>
          </a:xfrm>
          <a:prstGeom prst="rect">
            <a:avLst/>
          </a:prstGeom>
          <a:noFill/>
        </p:spPr>
        <p:txBody>
          <a:bodyPr wrap="non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Use</a:t>
            </a:r>
          </a:p>
        </p:txBody>
      </p:sp>
      <p:sp>
        <p:nvSpPr>
          <p:cNvPr id="10" name="Rectangle 9"/>
          <p:cNvSpPr/>
          <p:nvPr/>
        </p:nvSpPr>
        <p:spPr>
          <a:xfrm>
            <a:off x="319178" y="4792964"/>
            <a:ext cx="1614545" cy="584775"/>
          </a:xfrm>
          <a:prstGeom prst="rect">
            <a:avLst/>
          </a:prstGeom>
          <a:noFill/>
        </p:spPr>
        <p:txBody>
          <a:bodyPr wrap="non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Disposal</a:t>
            </a:r>
          </a:p>
        </p:txBody>
      </p:sp>
      <p:sp>
        <p:nvSpPr>
          <p:cNvPr id="6" name="Rectangle 5"/>
          <p:cNvSpPr/>
          <p:nvPr/>
        </p:nvSpPr>
        <p:spPr>
          <a:xfrm>
            <a:off x="319178" y="1782761"/>
            <a:ext cx="7692633" cy="261610"/>
          </a:xfrm>
          <a:prstGeom prst="rect">
            <a:avLst/>
          </a:prstGeom>
        </p:spPr>
        <p:txBody>
          <a:bodyPr wrap="square">
            <a:spAutoFit/>
          </a:bodyPr>
          <a:lstStyle/>
          <a:p>
            <a:r>
              <a:rPr lang="en-GB" sz="1100" dirty="0"/>
              <a:t>A computer can take ten times as much as its weight in fossil fuel to manufacture.</a:t>
            </a:r>
          </a:p>
        </p:txBody>
      </p:sp>
      <p:sp>
        <p:nvSpPr>
          <p:cNvPr id="13" name="Rectangle 12"/>
          <p:cNvSpPr/>
          <p:nvPr/>
        </p:nvSpPr>
        <p:spPr>
          <a:xfrm>
            <a:off x="4645882" y="2934667"/>
            <a:ext cx="1585085" cy="1156849"/>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Picture of silicon</a:t>
            </a:r>
          </a:p>
        </p:txBody>
      </p:sp>
      <p:pic>
        <p:nvPicPr>
          <p:cNvPr id="11" name="Picture 10"/>
          <p:cNvPicPr>
            <a:picLocks noChangeAspect="1"/>
          </p:cNvPicPr>
          <p:nvPr/>
        </p:nvPicPr>
        <p:blipFill>
          <a:blip r:embed="rId7"/>
          <a:stretch>
            <a:fillRect/>
          </a:stretch>
        </p:blipFill>
        <p:spPr>
          <a:xfrm>
            <a:off x="4983469" y="2044371"/>
            <a:ext cx="909909" cy="881912"/>
          </a:xfrm>
          <a:prstGeom prst="rect">
            <a:avLst/>
          </a:prstGeom>
        </p:spPr>
      </p:pic>
      <p:sp>
        <p:nvSpPr>
          <p:cNvPr id="16" name="Rectangle 15"/>
          <p:cNvSpPr/>
          <p:nvPr/>
        </p:nvSpPr>
        <p:spPr>
          <a:xfrm>
            <a:off x="5951783" y="2085355"/>
            <a:ext cx="3447049" cy="430887"/>
          </a:xfrm>
          <a:prstGeom prst="rect">
            <a:avLst/>
          </a:prstGeom>
        </p:spPr>
        <p:txBody>
          <a:bodyPr wrap="square">
            <a:spAutoFit/>
          </a:bodyPr>
          <a:lstStyle/>
          <a:p>
            <a:r>
              <a:rPr lang="en-GB" sz="1100" dirty="0"/>
              <a:t>There are only a finite number of natural resources to build computer technology with.</a:t>
            </a:r>
          </a:p>
        </p:txBody>
      </p:sp>
      <p:sp>
        <p:nvSpPr>
          <p:cNvPr id="12" name="Rectangle 11"/>
          <p:cNvSpPr/>
          <p:nvPr/>
        </p:nvSpPr>
        <p:spPr>
          <a:xfrm>
            <a:off x="7460560" y="3130509"/>
            <a:ext cx="1040670"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2%</a:t>
            </a:r>
          </a:p>
        </p:txBody>
      </p:sp>
      <p:sp>
        <p:nvSpPr>
          <p:cNvPr id="19" name="Rectangle 18"/>
          <p:cNvSpPr/>
          <p:nvPr/>
        </p:nvSpPr>
        <p:spPr>
          <a:xfrm>
            <a:off x="6605605" y="3988337"/>
            <a:ext cx="2952463" cy="97517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2% of the total global energy is used for data centres</a:t>
            </a:r>
          </a:p>
        </p:txBody>
      </p:sp>
      <p:sp>
        <p:nvSpPr>
          <p:cNvPr id="21" name="TextBox 20"/>
          <p:cNvSpPr txBox="1"/>
          <p:nvPr/>
        </p:nvSpPr>
        <p:spPr>
          <a:xfrm>
            <a:off x="319179" y="5415696"/>
            <a:ext cx="2017622" cy="430887"/>
          </a:xfrm>
          <a:prstGeom prst="rect">
            <a:avLst/>
          </a:prstGeom>
          <a:noFill/>
        </p:spPr>
        <p:txBody>
          <a:bodyPr wrap="square" rtlCol="0">
            <a:spAutoFit/>
          </a:bodyPr>
          <a:lstStyle/>
          <a:p>
            <a:r>
              <a:rPr lang="en-GB" sz="1100" dirty="0"/>
              <a:t>Toxic materials that computers are made of include:</a:t>
            </a:r>
          </a:p>
        </p:txBody>
      </p:sp>
      <p:sp>
        <p:nvSpPr>
          <p:cNvPr id="22" name="Rectangle 21"/>
          <p:cNvSpPr/>
          <p:nvPr/>
        </p:nvSpPr>
        <p:spPr>
          <a:xfrm>
            <a:off x="2379431" y="5422642"/>
            <a:ext cx="135897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Chromium</a:t>
            </a:r>
          </a:p>
        </p:txBody>
      </p:sp>
      <p:sp>
        <p:nvSpPr>
          <p:cNvPr id="23" name="Rectangle 22"/>
          <p:cNvSpPr/>
          <p:nvPr/>
        </p:nvSpPr>
        <p:spPr>
          <a:xfrm>
            <a:off x="3834347" y="5422642"/>
            <a:ext cx="135897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Cobalt</a:t>
            </a:r>
          </a:p>
        </p:txBody>
      </p:sp>
      <p:sp>
        <p:nvSpPr>
          <p:cNvPr id="24" name="Rectangle 23"/>
          <p:cNvSpPr/>
          <p:nvPr/>
        </p:nvSpPr>
        <p:spPr>
          <a:xfrm>
            <a:off x="6744179" y="5422642"/>
            <a:ext cx="135897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Mercury</a:t>
            </a:r>
          </a:p>
        </p:txBody>
      </p:sp>
      <p:sp>
        <p:nvSpPr>
          <p:cNvPr id="26" name="Rectangle 25"/>
          <p:cNvSpPr/>
          <p:nvPr/>
        </p:nvSpPr>
        <p:spPr>
          <a:xfrm>
            <a:off x="8199094" y="5422642"/>
            <a:ext cx="135897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Arsenic</a:t>
            </a:r>
          </a:p>
        </p:txBody>
      </p:sp>
      <p:sp>
        <p:nvSpPr>
          <p:cNvPr id="27" name="Rectangle 26"/>
          <p:cNvSpPr/>
          <p:nvPr/>
        </p:nvSpPr>
        <p:spPr>
          <a:xfrm>
            <a:off x="5289263" y="5422642"/>
            <a:ext cx="135897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Cadmium</a:t>
            </a:r>
          </a:p>
        </p:txBody>
      </p:sp>
      <p:sp>
        <p:nvSpPr>
          <p:cNvPr id="28" name="TextBox 27"/>
          <p:cNvSpPr txBox="1"/>
          <p:nvPr/>
        </p:nvSpPr>
        <p:spPr>
          <a:xfrm>
            <a:off x="324845" y="6028541"/>
            <a:ext cx="3758643" cy="261610"/>
          </a:xfrm>
          <a:prstGeom prst="rect">
            <a:avLst/>
          </a:prstGeom>
          <a:noFill/>
        </p:spPr>
        <p:txBody>
          <a:bodyPr wrap="square" rtlCol="0">
            <a:spAutoFit/>
          </a:bodyPr>
          <a:lstStyle/>
          <a:p>
            <a:r>
              <a:rPr lang="en-GB" sz="1100" dirty="0"/>
              <a:t>One particular problem with the disposal of these materials is:</a:t>
            </a:r>
          </a:p>
        </p:txBody>
      </p:sp>
      <p:sp>
        <p:nvSpPr>
          <p:cNvPr id="29" name="Rectangle 28"/>
          <p:cNvSpPr/>
          <p:nvPr/>
        </p:nvSpPr>
        <p:spPr>
          <a:xfrm>
            <a:off x="4083488" y="6040882"/>
            <a:ext cx="5474579" cy="6423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They are often dumped in poor areas and people look scavenge for metals and valuable items</a:t>
            </a:r>
          </a:p>
        </p:txBody>
      </p:sp>
      <p:pic>
        <p:nvPicPr>
          <p:cNvPr id="4" name="Picture 3">
            <a:extLst>
              <a:ext uri="{FF2B5EF4-FFF2-40B4-BE49-F238E27FC236}">
                <a16:creationId xmlns:a16="http://schemas.microsoft.com/office/drawing/2014/main" id="{1C7C876D-EF3E-4BE0-86B9-7120BECF2E39}"/>
              </a:ext>
            </a:extLst>
          </p:cNvPr>
          <p:cNvPicPr>
            <a:picLocks noChangeAspect="1"/>
          </p:cNvPicPr>
          <p:nvPr/>
        </p:nvPicPr>
        <p:blipFill>
          <a:blip r:embed="rId8"/>
          <a:stretch>
            <a:fillRect/>
          </a:stretch>
        </p:blipFill>
        <p:spPr>
          <a:xfrm>
            <a:off x="328335" y="2105409"/>
            <a:ext cx="4246018" cy="2410464"/>
          </a:xfrm>
          <a:prstGeom prst="rect">
            <a:avLst/>
          </a:prstGeom>
        </p:spPr>
      </p:pic>
      <p:pic>
        <p:nvPicPr>
          <p:cNvPr id="1026" name="Picture 2" descr="Silicon - Wikipedia">
            <a:extLst>
              <a:ext uri="{FF2B5EF4-FFF2-40B4-BE49-F238E27FC236}">
                <a16:creationId xmlns:a16="http://schemas.microsoft.com/office/drawing/2014/main" id="{5FFB1A64-F64B-4F8E-A754-F3F23DF659B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86349" y="2951140"/>
            <a:ext cx="1664578" cy="115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58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TotalTime>
  <Words>2146</Words>
  <Application>Microsoft Office PowerPoint</Application>
  <PresentationFormat>A4 Paper (210x297 mm)</PresentationFormat>
  <Paragraphs>211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How to investigate and discuss Computer Science technologies</vt:lpstr>
      <vt:lpstr>Ethical issues</vt:lpstr>
      <vt:lpstr>Ethical issues</vt:lpstr>
      <vt:lpstr>Privacy issues</vt:lpstr>
      <vt:lpstr>Legal issues</vt:lpstr>
      <vt:lpstr>Cultural issues: censorship of YouTube</vt:lpstr>
      <vt:lpstr>Cultural issues: a changing world</vt:lpstr>
      <vt:lpstr>Environmental issues</vt:lpstr>
      <vt:lpstr>Stakeholders case study</vt:lpstr>
      <vt:lpstr>Stakeholders case study: NASA’s Valkyrie humanoid</vt:lpstr>
      <vt:lpstr>Open source vs proprietary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Dominic Hill</cp:lastModifiedBy>
  <cp:revision>315</cp:revision>
  <dcterms:created xsi:type="dcterms:W3CDTF">2014-10-30T19:23:19Z</dcterms:created>
  <dcterms:modified xsi:type="dcterms:W3CDTF">2020-07-03T14:05:13Z</dcterms:modified>
</cp:coreProperties>
</file>