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75" r:id="rId4"/>
    <p:sldId id="274" r:id="rId5"/>
    <p:sldId id="276" r:id="rId6"/>
    <p:sldId id="277" r:id="rId7"/>
    <p:sldId id="281" r:id="rId8"/>
    <p:sldId id="282" r:id="rId9"/>
    <p:sldId id="280" r:id="rId10"/>
    <p:sldId id="283"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267DFB-2E82-420D-9331-30338A2064AF}" type="doc">
      <dgm:prSet loTypeId="urn:microsoft.com/office/officeart/2005/8/layout/chevronAccent+Icon" loCatId="process" qsTypeId="urn:microsoft.com/office/officeart/2005/8/quickstyle/simple1" qsCatId="simple" csTypeId="urn:microsoft.com/office/officeart/2005/8/colors/colorful4" csCatId="colorful" phldr="1"/>
      <dgm:spPr/>
    </dgm:pt>
    <dgm:pt modelId="{38B1C0BB-2F59-440D-9966-64F186A58AC3}">
      <dgm:prSet phldrT="[Text]" custT="1"/>
      <dgm:spPr/>
      <dgm:t>
        <a:bodyPr/>
        <a:lstStyle/>
        <a:p>
          <a:r>
            <a:rPr lang="en-US" sz="1800" b="1" dirty="0"/>
            <a:t>Learning Objectives</a:t>
          </a:r>
        </a:p>
      </dgm:t>
    </dgm:pt>
    <dgm:pt modelId="{531562EB-7647-4EF1-B2FA-AFD0C5AD62E0}" type="parTrans" cxnId="{4A8B8AC2-767E-4339-A8F1-ED3E8CAC5D19}">
      <dgm:prSet/>
      <dgm:spPr/>
      <dgm:t>
        <a:bodyPr/>
        <a:lstStyle/>
        <a:p>
          <a:endParaRPr lang="en-US" sz="2400" b="1"/>
        </a:p>
      </dgm:t>
    </dgm:pt>
    <dgm:pt modelId="{521DB190-BA2C-4E6B-B94E-E2E2099CB273}" type="sibTrans" cxnId="{4A8B8AC2-767E-4339-A8F1-ED3E8CAC5D19}">
      <dgm:prSet/>
      <dgm:spPr/>
      <dgm:t>
        <a:bodyPr/>
        <a:lstStyle/>
        <a:p>
          <a:endParaRPr lang="en-US" sz="2400" b="1"/>
        </a:p>
      </dgm:t>
    </dgm:pt>
    <dgm:pt modelId="{79563108-DB56-4E71-A92B-ECFD7CB646EB}">
      <dgm:prSet phldrT="[Text]" custT="1"/>
      <dgm:spPr/>
      <dgm:t>
        <a:bodyPr/>
        <a:lstStyle/>
        <a:p>
          <a:r>
            <a:rPr lang="en-US" sz="1800" b="1" dirty="0"/>
            <a:t>Retrieval</a:t>
          </a:r>
        </a:p>
      </dgm:t>
    </dgm:pt>
    <dgm:pt modelId="{550835B1-7AB5-4F9A-BE9F-611EF368C4DD}" type="parTrans" cxnId="{5D7387F8-902E-4AA7-A540-144AC1F82B88}">
      <dgm:prSet/>
      <dgm:spPr/>
      <dgm:t>
        <a:bodyPr/>
        <a:lstStyle/>
        <a:p>
          <a:endParaRPr lang="en-US" sz="2400" b="1"/>
        </a:p>
      </dgm:t>
    </dgm:pt>
    <dgm:pt modelId="{4BF29CC9-4F2E-4E52-8A3F-E43E332ACBF5}" type="sibTrans" cxnId="{5D7387F8-902E-4AA7-A540-144AC1F82B88}">
      <dgm:prSet/>
      <dgm:spPr/>
      <dgm:t>
        <a:bodyPr/>
        <a:lstStyle/>
        <a:p>
          <a:endParaRPr lang="en-US" sz="2400" b="1"/>
        </a:p>
      </dgm:t>
    </dgm:pt>
    <dgm:pt modelId="{6FF429C3-CED1-49E3-B681-85951280EC11}">
      <dgm:prSet phldrT="[Text]" custT="1"/>
      <dgm:spPr/>
      <dgm:t>
        <a:bodyPr/>
        <a:lstStyle/>
        <a:p>
          <a:r>
            <a:rPr lang="en-US" sz="1800" b="1" dirty="0"/>
            <a:t>Acquire</a:t>
          </a:r>
        </a:p>
      </dgm:t>
    </dgm:pt>
    <dgm:pt modelId="{CE1138C1-C986-4C5E-93E4-153EF7E6685B}" type="parTrans" cxnId="{D2CAA07A-2AC8-44DB-A3C8-404522C98F9D}">
      <dgm:prSet/>
      <dgm:spPr/>
      <dgm:t>
        <a:bodyPr/>
        <a:lstStyle/>
        <a:p>
          <a:endParaRPr lang="en-US" sz="2400" b="1"/>
        </a:p>
      </dgm:t>
    </dgm:pt>
    <dgm:pt modelId="{7FA00BF1-8391-4AAB-A48F-4207930A8BC4}" type="sibTrans" cxnId="{D2CAA07A-2AC8-44DB-A3C8-404522C98F9D}">
      <dgm:prSet/>
      <dgm:spPr/>
      <dgm:t>
        <a:bodyPr/>
        <a:lstStyle/>
        <a:p>
          <a:endParaRPr lang="en-US" sz="2400" b="1"/>
        </a:p>
      </dgm:t>
    </dgm:pt>
    <dgm:pt modelId="{555E67F3-EADB-44B0-A1F1-353CFD7F3FBA}">
      <dgm:prSet phldrT="[Text]" custT="1"/>
      <dgm:spPr/>
      <dgm:t>
        <a:bodyPr/>
        <a:lstStyle/>
        <a:p>
          <a:r>
            <a:rPr lang="en-US" sz="1800" b="1" dirty="0"/>
            <a:t>Action</a:t>
          </a:r>
        </a:p>
      </dgm:t>
    </dgm:pt>
    <dgm:pt modelId="{99C9E373-AC53-4A3C-8AE1-F9E3D1EF334B}" type="parTrans" cxnId="{469DADAB-7351-4219-9D6F-73AD76F96EBC}">
      <dgm:prSet/>
      <dgm:spPr/>
      <dgm:t>
        <a:bodyPr/>
        <a:lstStyle/>
        <a:p>
          <a:endParaRPr lang="en-US" sz="2400" b="1"/>
        </a:p>
      </dgm:t>
    </dgm:pt>
    <dgm:pt modelId="{9D51781D-C1A6-4979-8DEE-CB3859886FD3}" type="sibTrans" cxnId="{469DADAB-7351-4219-9D6F-73AD76F96EBC}">
      <dgm:prSet/>
      <dgm:spPr/>
      <dgm:t>
        <a:bodyPr/>
        <a:lstStyle/>
        <a:p>
          <a:endParaRPr lang="en-US" sz="2400" b="1"/>
        </a:p>
      </dgm:t>
    </dgm:pt>
    <dgm:pt modelId="{17FFBA28-B5E5-4A32-9691-B87511466F23}">
      <dgm:prSet phldrT="[Text]" custT="1"/>
      <dgm:spPr/>
      <dgm:t>
        <a:bodyPr/>
        <a:lstStyle/>
        <a:p>
          <a:r>
            <a:rPr lang="en-US" sz="1800" b="1" dirty="0"/>
            <a:t>Review</a:t>
          </a:r>
        </a:p>
      </dgm:t>
    </dgm:pt>
    <dgm:pt modelId="{C0D66440-8A66-4C5E-A3BF-DBC045815A09}" type="parTrans" cxnId="{D9FDA208-7EE6-4A17-B9B2-8EB11679EA5E}">
      <dgm:prSet/>
      <dgm:spPr/>
      <dgm:t>
        <a:bodyPr/>
        <a:lstStyle/>
        <a:p>
          <a:endParaRPr lang="en-US" sz="2400" b="1"/>
        </a:p>
      </dgm:t>
    </dgm:pt>
    <dgm:pt modelId="{883ADC9F-CFAE-4988-8EBD-21A2E092067F}" type="sibTrans" cxnId="{D9FDA208-7EE6-4A17-B9B2-8EB11679EA5E}">
      <dgm:prSet/>
      <dgm:spPr/>
      <dgm:t>
        <a:bodyPr/>
        <a:lstStyle/>
        <a:p>
          <a:endParaRPr lang="en-US" sz="2400" b="1"/>
        </a:p>
      </dgm:t>
    </dgm:pt>
    <dgm:pt modelId="{7E9F23CB-5D0D-4C28-94C1-37D7DEF45C06}">
      <dgm:prSet phldrT="[Text]" custT="1"/>
      <dgm:spPr/>
      <dgm:t>
        <a:bodyPr/>
        <a:lstStyle/>
        <a:p>
          <a:r>
            <a:rPr lang="en-US" sz="1800" b="1" dirty="0"/>
            <a:t>Dig Deeper</a:t>
          </a:r>
        </a:p>
      </dgm:t>
    </dgm:pt>
    <dgm:pt modelId="{ECC4113B-52B3-42A4-AFDD-2FB3C91B5313}" type="parTrans" cxnId="{9D1FC88A-A573-4F87-8E9A-6505FD245168}">
      <dgm:prSet/>
      <dgm:spPr/>
      <dgm:t>
        <a:bodyPr/>
        <a:lstStyle/>
        <a:p>
          <a:endParaRPr lang="en-US" sz="2400" b="1"/>
        </a:p>
      </dgm:t>
    </dgm:pt>
    <dgm:pt modelId="{20BF9DAC-A8F9-4A83-9A2D-DEBC011E82BC}" type="sibTrans" cxnId="{9D1FC88A-A573-4F87-8E9A-6505FD245168}">
      <dgm:prSet/>
      <dgm:spPr/>
      <dgm:t>
        <a:bodyPr/>
        <a:lstStyle/>
        <a:p>
          <a:endParaRPr lang="en-US" sz="2400" b="1"/>
        </a:p>
      </dgm:t>
    </dgm:pt>
    <dgm:pt modelId="{E0AC79BA-ED32-4983-B52F-E1251FB81B3B}" type="pres">
      <dgm:prSet presAssocID="{9B267DFB-2E82-420D-9331-30338A2064AF}" presName="Name0" presStyleCnt="0">
        <dgm:presLayoutVars>
          <dgm:dir/>
          <dgm:resizeHandles val="exact"/>
        </dgm:presLayoutVars>
      </dgm:prSet>
      <dgm:spPr/>
    </dgm:pt>
    <dgm:pt modelId="{1EFE53E1-AC81-4766-9770-9680A69AE699}" type="pres">
      <dgm:prSet presAssocID="{38B1C0BB-2F59-440D-9966-64F186A58AC3}" presName="composite" presStyleCnt="0"/>
      <dgm:spPr/>
    </dgm:pt>
    <dgm:pt modelId="{EB923E67-D646-4992-ADC3-ADAAC3B3EDDD}" type="pres">
      <dgm:prSet presAssocID="{38B1C0BB-2F59-440D-9966-64F186A58AC3}" presName="bgChev" presStyleLbl="node1" presStyleIdx="0" presStyleCnt="6"/>
      <dgm:spPr/>
    </dgm:pt>
    <dgm:pt modelId="{07857E58-3143-416E-8FC7-8A4F88624830}" type="pres">
      <dgm:prSet presAssocID="{38B1C0BB-2F59-440D-9966-64F186A58AC3}" presName="txNode" presStyleLbl="fgAcc1" presStyleIdx="0" presStyleCnt="6">
        <dgm:presLayoutVars>
          <dgm:bulletEnabled val="1"/>
        </dgm:presLayoutVars>
      </dgm:prSet>
      <dgm:spPr/>
      <dgm:t>
        <a:bodyPr/>
        <a:lstStyle/>
        <a:p>
          <a:endParaRPr lang="en-US"/>
        </a:p>
      </dgm:t>
    </dgm:pt>
    <dgm:pt modelId="{A806F491-92D2-4E61-BF00-52DE39E8FC70}" type="pres">
      <dgm:prSet presAssocID="{521DB190-BA2C-4E6B-B94E-E2E2099CB273}" presName="compositeSpace" presStyleCnt="0"/>
      <dgm:spPr/>
    </dgm:pt>
    <dgm:pt modelId="{C160A306-46E2-43F6-8BD5-FEE2E8134CA5}" type="pres">
      <dgm:prSet presAssocID="{79563108-DB56-4E71-A92B-ECFD7CB646EB}" presName="composite" presStyleCnt="0"/>
      <dgm:spPr/>
    </dgm:pt>
    <dgm:pt modelId="{B8516D60-AD6E-4850-AAC2-8D65FF5B45E8}" type="pres">
      <dgm:prSet presAssocID="{79563108-DB56-4E71-A92B-ECFD7CB646EB}" presName="bgChev" presStyleLbl="node1" presStyleIdx="1" presStyleCnt="6"/>
      <dgm:spPr/>
    </dgm:pt>
    <dgm:pt modelId="{1BD0228B-6D81-4B15-88EC-999D60DAB202}" type="pres">
      <dgm:prSet presAssocID="{79563108-DB56-4E71-A92B-ECFD7CB646EB}" presName="txNode" presStyleLbl="fgAcc1" presStyleIdx="1" presStyleCnt="6">
        <dgm:presLayoutVars>
          <dgm:bulletEnabled val="1"/>
        </dgm:presLayoutVars>
      </dgm:prSet>
      <dgm:spPr/>
      <dgm:t>
        <a:bodyPr/>
        <a:lstStyle/>
        <a:p>
          <a:endParaRPr lang="en-US"/>
        </a:p>
      </dgm:t>
    </dgm:pt>
    <dgm:pt modelId="{47791D2A-FAB4-420B-89A3-FAFCB79DCE3A}" type="pres">
      <dgm:prSet presAssocID="{4BF29CC9-4F2E-4E52-8A3F-E43E332ACBF5}" presName="compositeSpace" presStyleCnt="0"/>
      <dgm:spPr/>
    </dgm:pt>
    <dgm:pt modelId="{F23CEDC5-F922-4071-B116-EF9EB61FC97E}" type="pres">
      <dgm:prSet presAssocID="{6FF429C3-CED1-49E3-B681-85951280EC11}" presName="composite" presStyleCnt="0"/>
      <dgm:spPr/>
    </dgm:pt>
    <dgm:pt modelId="{9A714AA7-3F0D-4B3C-9EC1-4F8497B6D15B}" type="pres">
      <dgm:prSet presAssocID="{6FF429C3-CED1-49E3-B681-85951280EC11}" presName="bgChev" presStyleLbl="node1" presStyleIdx="2" presStyleCnt="6"/>
      <dgm:spPr/>
    </dgm:pt>
    <dgm:pt modelId="{21BC6AA4-C97D-44BF-B27B-01DAA695BC22}" type="pres">
      <dgm:prSet presAssocID="{6FF429C3-CED1-49E3-B681-85951280EC11}" presName="txNode" presStyleLbl="fgAcc1" presStyleIdx="2" presStyleCnt="6">
        <dgm:presLayoutVars>
          <dgm:bulletEnabled val="1"/>
        </dgm:presLayoutVars>
      </dgm:prSet>
      <dgm:spPr/>
      <dgm:t>
        <a:bodyPr/>
        <a:lstStyle/>
        <a:p>
          <a:endParaRPr lang="en-US"/>
        </a:p>
      </dgm:t>
    </dgm:pt>
    <dgm:pt modelId="{9740BA95-42F2-427C-9DF9-B9EDCFF82A72}" type="pres">
      <dgm:prSet presAssocID="{7FA00BF1-8391-4AAB-A48F-4207930A8BC4}" presName="compositeSpace" presStyleCnt="0"/>
      <dgm:spPr/>
    </dgm:pt>
    <dgm:pt modelId="{D34AA758-D824-496B-8806-343129A5736F}" type="pres">
      <dgm:prSet presAssocID="{555E67F3-EADB-44B0-A1F1-353CFD7F3FBA}" presName="composite" presStyleCnt="0"/>
      <dgm:spPr/>
    </dgm:pt>
    <dgm:pt modelId="{210C9F8B-9FEF-46C8-8CB7-44D6BC3ECE5D}" type="pres">
      <dgm:prSet presAssocID="{555E67F3-EADB-44B0-A1F1-353CFD7F3FBA}" presName="bgChev" presStyleLbl="node1" presStyleIdx="3" presStyleCnt="6"/>
      <dgm:spPr/>
    </dgm:pt>
    <dgm:pt modelId="{1FD5EC54-D1C2-4634-936A-0050DA699283}" type="pres">
      <dgm:prSet presAssocID="{555E67F3-EADB-44B0-A1F1-353CFD7F3FBA}" presName="txNode" presStyleLbl="fgAcc1" presStyleIdx="3" presStyleCnt="6">
        <dgm:presLayoutVars>
          <dgm:bulletEnabled val="1"/>
        </dgm:presLayoutVars>
      </dgm:prSet>
      <dgm:spPr/>
      <dgm:t>
        <a:bodyPr/>
        <a:lstStyle/>
        <a:p>
          <a:endParaRPr lang="en-US"/>
        </a:p>
      </dgm:t>
    </dgm:pt>
    <dgm:pt modelId="{7BDC092B-7B29-4748-9CC9-3ADCE223BF9E}" type="pres">
      <dgm:prSet presAssocID="{9D51781D-C1A6-4979-8DEE-CB3859886FD3}" presName="compositeSpace" presStyleCnt="0"/>
      <dgm:spPr/>
    </dgm:pt>
    <dgm:pt modelId="{5934049C-1F1F-46EE-85EE-E7003E94C61A}" type="pres">
      <dgm:prSet presAssocID="{17FFBA28-B5E5-4A32-9691-B87511466F23}" presName="composite" presStyleCnt="0"/>
      <dgm:spPr/>
    </dgm:pt>
    <dgm:pt modelId="{30B071FE-11E8-4A5C-8581-D6F6650D329C}" type="pres">
      <dgm:prSet presAssocID="{17FFBA28-B5E5-4A32-9691-B87511466F23}" presName="bgChev" presStyleLbl="node1" presStyleIdx="4" presStyleCnt="6"/>
      <dgm:spPr/>
    </dgm:pt>
    <dgm:pt modelId="{E572463A-C54D-4C83-B1D3-994CDD5DB312}" type="pres">
      <dgm:prSet presAssocID="{17FFBA28-B5E5-4A32-9691-B87511466F23}" presName="txNode" presStyleLbl="fgAcc1" presStyleIdx="4" presStyleCnt="6">
        <dgm:presLayoutVars>
          <dgm:bulletEnabled val="1"/>
        </dgm:presLayoutVars>
      </dgm:prSet>
      <dgm:spPr/>
      <dgm:t>
        <a:bodyPr/>
        <a:lstStyle/>
        <a:p>
          <a:endParaRPr lang="en-US"/>
        </a:p>
      </dgm:t>
    </dgm:pt>
    <dgm:pt modelId="{4FD408B5-0FC8-418F-92BD-B703D7E01619}" type="pres">
      <dgm:prSet presAssocID="{883ADC9F-CFAE-4988-8EBD-21A2E092067F}" presName="compositeSpace" presStyleCnt="0"/>
      <dgm:spPr/>
    </dgm:pt>
    <dgm:pt modelId="{7F9A82E0-03EC-4010-AAA9-B4E5B61A3F77}" type="pres">
      <dgm:prSet presAssocID="{7E9F23CB-5D0D-4C28-94C1-37D7DEF45C06}" presName="composite" presStyleCnt="0"/>
      <dgm:spPr/>
    </dgm:pt>
    <dgm:pt modelId="{4C2D01DB-2492-42E9-9A5F-BA5FD2284EDF}" type="pres">
      <dgm:prSet presAssocID="{7E9F23CB-5D0D-4C28-94C1-37D7DEF45C06}" presName="bgChev" presStyleLbl="node1" presStyleIdx="5" presStyleCnt="6"/>
      <dgm:spPr/>
    </dgm:pt>
    <dgm:pt modelId="{87EE88A1-43DF-4C04-9381-994DA543951A}" type="pres">
      <dgm:prSet presAssocID="{7E9F23CB-5D0D-4C28-94C1-37D7DEF45C06}" presName="txNode" presStyleLbl="fgAcc1" presStyleIdx="5" presStyleCnt="6">
        <dgm:presLayoutVars>
          <dgm:bulletEnabled val="1"/>
        </dgm:presLayoutVars>
      </dgm:prSet>
      <dgm:spPr/>
      <dgm:t>
        <a:bodyPr/>
        <a:lstStyle/>
        <a:p>
          <a:endParaRPr lang="en-US"/>
        </a:p>
      </dgm:t>
    </dgm:pt>
  </dgm:ptLst>
  <dgm:cxnLst>
    <dgm:cxn modelId="{A3C208C9-0B52-4491-B660-6FD24CC1CBA7}" type="presOf" srcId="{38B1C0BB-2F59-440D-9966-64F186A58AC3}" destId="{07857E58-3143-416E-8FC7-8A4F88624830}" srcOrd="0" destOrd="0" presId="urn:microsoft.com/office/officeart/2005/8/layout/chevronAccent+Icon"/>
    <dgm:cxn modelId="{A8032A7F-D2C6-4333-A474-6B364DA9FDA7}" type="presOf" srcId="{9B267DFB-2E82-420D-9331-30338A2064AF}" destId="{E0AC79BA-ED32-4983-B52F-E1251FB81B3B}" srcOrd="0" destOrd="0" presId="urn:microsoft.com/office/officeart/2005/8/layout/chevronAccent+Icon"/>
    <dgm:cxn modelId="{9B6F3705-B27C-4C82-96CF-EF1B1AAD38A4}" type="presOf" srcId="{79563108-DB56-4E71-A92B-ECFD7CB646EB}" destId="{1BD0228B-6D81-4B15-88EC-999D60DAB202}" srcOrd="0" destOrd="0" presId="urn:microsoft.com/office/officeart/2005/8/layout/chevronAccent+Icon"/>
    <dgm:cxn modelId="{D2CAA07A-2AC8-44DB-A3C8-404522C98F9D}" srcId="{9B267DFB-2E82-420D-9331-30338A2064AF}" destId="{6FF429C3-CED1-49E3-B681-85951280EC11}" srcOrd="2" destOrd="0" parTransId="{CE1138C1-C986-4C5E-93E4-153EF7E6685B}" sibTransId="{7FA00BF1-8391-4AAB-A48F-4207930A8BC4}"/>
    <dgm:cxn modelId="{4A8B8AC2-767E-4339-A8F1-ED3E8CAC5D19}" srcId="{9B267DFB-2E82-420D-9331-30338A2064AF}" destId="{38B1C0BB-2F59-440D-9966-64F186A58AC3}" srcOrd="0" destOrd="0" parTransId="{531562EB-7647-4EF1-B2FA-AFD0C5AD62E0}" sibTransId="{521DB190-BA2C-4E6B-B94E-E2E2099CB273}"/>
    <dgm:cxn modelId="{BF8A16E0-1345-4870-A643-69AEB4016C3E}" type="presOf" srcId="{6FF429C3-CED1-49E3-B681-85951280EC11}" destId="{21BC6AA4-C97D-44BF-B27B-01DAA695BC22}" srcOrd="0" destOrd="0" presId="urn:microsoft.com/office/officeart/2005/8/layout/chevronAccent+Icon"/>
    <dgm:cxn modelId="{469DADAB-7351-4219-9D6F-73AD76F96EBC}" srcId="{9B267DFB-2E82-420D-9331-30338A2064AF}" destId="{555E67F3-EADB-44B0-A1F1-353CFD7F3FBA}" srcOrd="3" destOrd="0" parTransId="{99C9E373-AC53-4A3C-8AE1-F9E3D1EF334B}" sibTransId="{9D51781D-C1A6-4979-8DEE-CB3859886FD3}"/>
    <dgm:cxn modelId="{9D1FC88A-A573-4F87-8E9A-6505FD245168}" srcId="{9B267DFB-2E82-420D-9331-30338A2064AF}" destId="{7E9F23CB-5D0D-4C28-94C1-37D7DEF45C06}" srcOrd="5" destOrd="0" parTransId="{ECC4113B-52B3-42A4-AFDD-2FB3C91B5313}" sibTransId="{20BF9DAC-A8F9-4A83-9A2D-DEBC011E82BC}"/>
    <dgm:cxn modelId="{EC314D6E-810F-4C6E-97EE-C19F596B96E1}" type="presOf" srcId="{555E67F3-EADB-44B0-A1F1-353CFD7F3FBA}" destId="{1FD5EC54-D1C2-4634-936A-0050DA699283}" srcOrd="0" destOrd="0" presId="urn:microsoft.com/office/officeart/2005/8/layout/chevronAccent+Icon"/>
    <dgm:cxn modelId="{D9FDA208-7EE6-4A17-B9B2-8EB11679EA5E}" srcId="{9B267DFB-2E82-420D-9331-30338A2064AF}" destId="{17FFBA28-B5E5-4A32-9691-B87511466F23}" srcOrd="4" destOrd="0" parTransId="{C0D66440-8A66-4C5E-A3BF-DBC045815A09}" sibTransId="{883ADC9F-CFAE-4988-8EBD-21A2E092067F}"/>
    <dgm:cxn modelId="{A096DD7E-FEFB-4C1B-8778-ADF5B26A99CA}" type="presOf" srcId="{17FFBA28-B5E5-4A32-9691-B87511466F23}" destId="{E572463A-C54D-4C83-B1D3-994CDD5DB312}" srcOrd="0" destOrd="0" presId="urn:microsoft.com/office/officeart/2005/8/layout/chevronAccent+Icon"/>
    <dgm:cxn modelId="{5D7387F8-902E-4AA7-A540-144AC1F82B88}" srcId="{9B267DFB-2E82-420D-9331-30338A2064AF}" destId="{79563108-DB56-4E71-A92B-ECFD7CB646EB}" srcOrd="1" destOrd="0" parTransId="{550835B1-7AB5-4F9A-BE9F-611EF368C4DD}" sibTransId="{4BF29CC9-4F2E-4E52-8A3F-E43E332ACBF5}"/>
    <dgm:cxn modelId="{1BF901D2-FE45-4D76-82E8-9F53C61367F8}" type="presOf" srcId="{7E9F23CB-5D0D-4C28-94C1-37D7DEF45C06}" destId="{87EE88A1-43DF-4C04-9381-994DA543951A}" srcOrd="0" destOrd="0" presId="urn:microsoft.com/office/officeart/2005/8/layout/chevronAccent+Icon"/>
    <dgm:cxn modelId="{A21EBAE4-9195-4635-8DED-79AB96D9C0CF}" type="presParOf" srcId="{E0AC79BA-ED32-4983-B52F-E1251FB81B3B}" destId="{1EFE53E1-AC81-4766-9770-9680A69AE699}" srcOrd="0" destOrd="0" presId="urn:microsoft.com/office/officeart/2005/8/layout/chevronAccent+Icon"/>
    <dgm:cxn modelId="{FF533E40-12D3-4876-9365-3C55D457CF28}" type="presParOf" srcId="{1EFE53E1-AC81-4766-9770-9680A69AE699}" destId="{EB923E67-D646-4992-ADC3-ADAAC3B3EDDD}" srcOrd="0" destOrd="0" presId="urn:microsoft.com/office/officeart/2005/8/layout/chevronAccent+Icon"/>
    <dgm:cxn modelId="{C3F0017A-E27E-4417-8885-5C21B37B4E2F}" type="presParOf" srcId="{1EFE53E1-AC81-4766-9770-9680A69AE699}" destId="{07857E58-3143-416E-8FC7-8A4F88624830}" srcOrd="1" destOrd="0" presId="urn:microsoft.com/office/officeart/2005/8/layout/chevronAccent+Icon"/>
    <dgm:cxn modelId="{C8126F09-DC3D-4E29-B4B8-F1E25F102833}" type="presParOf" srcId="{E0AC79BA-ED32-4983-B52F-E1251FB81B3B}" destId="{A806F491-92D2-4E61-BF00-52DE39E8FC70}" srcOrd="1" destOrd="0" presId="urn:microsoft.com/office/officeart/2005/8/layout/chevronAccent+Icon"/>
    <dgm:cxn modelId="{8F935AA5-3782-4B30-8A4C-5336755D21E5}" type="presParOf" srcId="{E0AC79BA-ED32-4983-B52F-E1251FB81B3B}" destId="{C160A306-46E2-43F6-8BD5-FEE2E8134CA5}" srcOrd="2" destOrd="0" presId="urn:microsoft.com/office/officeart/2005/8/layout/chevronAccent+Icon"/>
    <dgm:cxn modelId="{EF75654D-52C9-4AFE-A8A7-FBF3D587CA2A}" type="presParOf" srcId="{C160A306-46E2-43F6-8BD5-FEE2E8134CA5}" destId="{B8516D60-AD6E-4850-AAC2-8D65FF5B45E8}" srcOrd="0" destOrd="0" presId="urn:microsoft.com/office/officeart/2005/8/layout/chevronAccent+Icon"/>
    <dgm:cxn modelId="{007B542D-2D88-4718-98D6-FD0449295A66}" type="presParOf" srcId="{C160A306-46E2-43F6-8BD5-FEE2E8134CA5}" destId="{1BD0228B-6D81-4B15-88EC-999D60DAB202}" srcOrd="1" destOrd="0" presId="urn:microsoft.com/office/officeart/2005/8/layout/chevronAccent+Icon"/>
    <dgm:cxn modelId="{B59B1785-0B2F-476C-991E-628C6A4E2CAA}" type="presParOf" srcId="{E0AC79BA-ED32-4983-B52F-E1251FB81B3B}" destId="{47791D2A-FAB4-420B-89A3-FAFCB79DCE3A}" srcOrd="3" destOrd="0" presId="urn:microsoft.com/office/officeart/2005/8/layout/chevronAccent+Icon"/>
    <dgm:cxn modelId="{FE682F53-31E8-4272-9B2C-8A5A69971FCE}" type="presParOf" srcId="{E0AC79BA-ED32-4983-B52F-E1251FB81B3B}" destId="{F23CEDC5-F922-4071-B116-EF9EB61FC97E}" srcOrd="4" destOrd="0" presId="urn:microsoft.com/office/officeart/2005/8/layout/chevronAccent+Icon"/>
    <dgm:cxn modelId="{25246432-C513-4C15-AB90-F86A83A8F4F7}" type="presParOf" srcId="{F23CEDC5-F922-4071-B116-EF9EB61FC97E}" destId="{9A714AA7-3F0D-4B3C-9EC1-4F8497B6D15B}" srcOrd="0" destOrd="0" presId="urn:microsoft.com/office/officeart/2005/8/layout/chevronAccent+Icon"/>
    <dgm:cxn modelId="{51923743-B969-4432-9380-F323CD7FCB04}" type="presParOf" srcId="{F23CEDC5-F922-4071-B116-EF9EB61FC97E}" destId="{21BC6AA4-C97D-44BF-B27B-01DAA695BC22}" srcOrd="1" destOrd="0" presId="urn:microsoft.com/office/officeart/2005/8/layout/chevronAccent+Icon"/>
    <dgm:cxn modelId="{42333914-2DDA-4DFD-980A-35FE0E6FC93E}" type="presParOf" srcId="{E0AC79BA-ED32-4983-B52F-E1251FB81B3B}" destId="{9740BA95-42F2-427C-9DF9-B9EDCFF82A72}" srcOrd="5" destOrd="0" presId="urn:microsoft.com/office/officeart/2005/8/layout/chevronAccent+Icon"/>
    <dgm:cxn modelId="{19F378CC-F13B-474E-9396-EA861F0C56E7}" type="presParOf" srcId="{E0AC79BA-ED32-4983-B52F-E1251FB81B3B}" destId="{D34AA758-D824-496B-8806-343129A5736F}" srcOrd="6" destOrd="0" presId="urn:microsoft.com/office/officeart/2005/8/layout/chevronAccent+Icon"/>
    <dgm:cxn modelId="{8888D94C-8C9F-4BBB-9493-0233419636A2}" type="presParOf" srcId="{D34AA758-D824-496B-8806-343129A5736F}" destId="{210C9F8B-9FEF-46C8-8CB7-44D6BC3ECE5D}" srcOrd="0" destOrd="0" presId="urn:microsoft.com/office/officeart/2005/8/layout/chevronAccent+Icon"/>
    <dgm:cxn modelId="{CC6B5B7C-9A9D-43D5-9E06-8A801CF81E1F}" type="presParOf" srcId="{D34AA758-D824-496B-8806-343129A5736F}" destId="{1FD5EC54-D1C2-4634-936A-0050DA699283}" srcOrd="1" destOrd="0" presId="urn:microsoft.com/office/officeart/2005/8/layout/chevronAccent+Icon"/>
    <dgm:cxn modelId="{D6C17B54-2559-4940-88E9-AD9C5E760067}" type="presParOf" srcId="{E0AC79BA-ED32-4983-B52F-E1251FB81B3B}" destId="{7BDC092B-7B29-4748-9CC9-3ADCE223BF9E}" srcOrd="7" destOrd="0" presId="urn:microsoft.com/office/officeart/2005/8/layout/chevronAccent+Icon"/>
    <dgm:cxn modelId="{8576749A-0ECB-4BE1-8C70-5C16A6E539EA}" type="presParOf" srcId="{E0AC79BA-ED32-4983-B52F-E1251FB81B3B}" destId="{5934049C-1F1F-46EE-85EE-E7003E94C61A}" srcOrd="8" destOrd="0" presId="urn:microsoft.com/office/officeart/2005/8/layout/chevronAccent+Icon"/>
    <dgm:cxn modelId="{BC5DA60F-E079-4055-9496-9FFC556C702D}" type="presParOf" srcId="{5934049C-1F1F-46EE-85EE-E7003E94C61A}" destId="{30B071FE-11E8-4A5C-8581-D6F6650D329C}" srcOrd="0" destOrd="0" presId="urn:microsoft.com/office/officeart/2005/8/layout/chevronAccent+Icon"/>
    <dgm:cxn modelId="{FDDCFAA6-C473-453D-8B8A-118DA428163D}" type="presParOf" srcId="{5934049C-1F1F-46EE-85EE-E7003E94C61A}" destId="{E572463A-C54D-4C83-B1D3-994CDD5DB312}" srcOrd="1" destOrd="0" presId="urn:microsoft.com/office/officeart/2005/8/layout/chevronAccent+Icon"/>
    <dgm:cxn modelId="{8F0081F3-007B-47D3-9FBC-4892AEB29F6B}" type="presParOf" srcId="{E0AC79BA-ED32-4983-B52F-E1251FB81B3B}" destId="{4FD408B5-0FC8-418F-92BD-B703D7E01619}" srcOrd="9" destOrd="0" presId="urn:microsoft.com/office/officeart/2005/8/layout/chevronAccent+Icon"/>
    <dgm:cxn modelId="{BA74E007-2B34-428E-BDDC-3BCCFDA368BE}" type="presParOf" srcId="{E0AC79BA-ED32-4983-B52F-E1251FB81B3B}" destId="{7F9A82E0-03EC-4010-AAA9-B4E5B61A3F77}" srcOrd="10" destOrd="0" presId="urn:microsoft.com/office/officeart/2005/8/layout/chevronAccent+Icon"/>
    <dgm:cxn modelId="{DCF94A37-2E8F-466C-A165-D8E8F59E542E}" type="presParOf" srcId="{7F9A82E0-03EC-4010-AAA9-B4E5B61A3F77}" destId="{4C2D01DB-2492-42E9-9A5F-BA5FD2284EDF}" srcOrd="0" destOrd="0" presId="urn:microsoft.com/office/officeart/2005/8/layout/chevronAccent+Icon"/>
    <dgm:cxn modelId="{74C00DFB-69A0-46C3-A1C5-E717E356DEA1}" type="presParOf" srcId="{7F9A82E0-03EC-4010-AAA9-B4E5B61A3F77}" destId="{87EE88A1-43DF-4C04-9381-994DA543951A}" srcOrd="1" destOrd="0" presId="urn:microsoft.com/office/officeart/2005/8/layout/chevronAccent+Ic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23E67-D646-4992-ADC3-ADAAC3B3EDDD}">
      <dsp:nvSpPr>
        <dsp:cNvPr id="0" name=""/>
        <dsp:cNvSpPr/>
      </dsp:nvSpPr>
      <dsp:spPr>
        <a:xfrm>
          <a:off x="904" y="2464973"/>
          <a:ext cx="1751731" cy="676168"/>
        </a:xfrm>
        <a:prstGeom prst="chevron">
          <a:avLst>
            <a:gd name="adj" fmla="val 4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57E58-3143-416E-8FC7-8A4F88624830}">
      <dsp:nvSpPr>
        <dsp:cNvPr id="0" name=""/>
        <dsp:cNvSpPr/>
      </dsp:nvSpPr>
      <dsp:spPr>
        <a:xfrm>
          <a:off x="468033" y="2634015"/>
          <a:ext cx="1479240" cy="67616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a:t>Learning Objectives</a:t>
          </a:r>
        </a:p>
      </dsp:txBody>
      <dsp:txXfrm>
        <a:off x="487837" y="2653819"/>
        <a:ext cx="1439632" cy="636560"/>
      </dsp:txXfrm>
    </dsp:sp>
    <dsp:sp modelId="{B8516D60-AD6E-4850-AAC2-8D65FF5B45E8}">
      <dsp:nvSpPr>
        <dsp:cNvPr id="0" name=""/>
        <dsp:cNvSpPr/>
      </dsp:nvSpPr>
      <dsp:spPr>
        <a:xfrm>
          <a:off x="2001771" y="2464973"/>
          <a:ext cx="1751731" cy="676168"/>
        </a:xfrm>
        <a:prstGeom prst="chevron">
          <a:avLst>
            <a:gd name="adj" fmla="val 40000"/>
          </a:avLst>
        </a:prstGeom>
        <a:solidFill>
          <a:schemeClr val="accent4">
            <a:hueOff val="2079139"/>
            <a:satOff val="-9594"/>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D0228B-6D81-4B15-88EC-999D60DAB202}">
      <dsp:nvSpPr>
        <dsp:cNvPr id="0" name=""/>
        <dsp:cNvSpPr/>
      </dsp:nvSpPr>
      <dsp:spPr>
        <a:xfrm>
          <a:off x="2468900" y="2634015"/>
          <a:ext cx="1479240" cy="67616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2079139"/>
              <a:satOff val="-9594"/>
              <a:lumOff val="35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a:t>Retrieval</a:t>
          </a:r>
        </a:p>
      </dsp:txBody>
      <dsp:txXfrm>
        <a:off x="2488704" y="2653819"/>
        <a:ext cx="1439632" cy="636560"/>
      </dsp:txXfrm>
    </dsp:sp>
    <dsp:sp modelId="{9A714AA7-3F0D-4B3C-9EC1-4F8497B6D15B}">
      <dsp:nvSpPr>
        <dsp:cNvPr id="0" name=""/>
        <dsp:cNvSpPr/>
      </dsp:nvSpPr>
      <dsp:spPr>
        <a:xfrm>
          <a:off x="4002638" y="2464973"/>
          <a:ext cx="1751731" cy="676168"/>
        </a:xfrm>
        <a:prstGeom prst="chevron">
          <a:avLst>
            <a:gd name="adj" fmla="val 40000"/>
          </a:avLst>
        </a:prstGeom>
        <a:solidFill>
          <a:schemeClr val="accent4">
            <a:hueOff val="4158277"/>
            <a:satOff val="-19187"/>
            <a:lumOff val="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BC6AA4-C97D-44BF-B27B-01DAA695BC22}">
      <dsp:nvSpPr>
        <dsp:cNvPr id="0" name=""/>
        <dsp:cNvSpPr/>
      </dsp:nvSpPr>
      <dsp:spPr>
        <a:xfrm>
          <a:off x="4469767" y="2634015"/>
          <a:ext cx="1479240" cy="67616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4158277"/>
              <a:satOff val="-19187"/>
              <a:lumOff val="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a:t>Acquire</a:t>
          </a:r>
        </a:p>
      </dsp:txBody>
      <dsp:txXfrm>
        <a:off x="4489571" y="2653819"/>
        <a:ext cx="1439632" cy="636560"/>
      </dsp:txXfrm>
    </dsp:sp>
    <dsp:sp modelId="{210C9F8B-9FEF-46C8-8CB7-44D6BC3ECE5D}">
      <dsp:nvSpPr>
        <dsp:cNvPr id="0" name=""/>
        <dsp:cNvSpPr/>
      </dsp:nvSpPr>
      <dsp:spPr>
        <a:xfrm>
          <a:off x="6003506" y="2464973"/>
          <a:ext cx="1751731" cy="676168"/>
        </a:xfrm>
        <a:prstGeom prst="chevron">
          <a:avLst>
            <a:gd name="adj" fmla="val 40000"/>
          </a:avLst>
        </a:prstGeom>
        <a:solidFill>
          <a:schemeClr val="accent4">
            <a:hueOff val="6237415"/>
            <a:satOff val="-28781"/>
            <a:lumOff val="1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D5EC54-D1C2-4634-936A-0050DA699283}">
      <dsp:nvSpPr>
        <dsp:cNvPr id="0" name=""/>
        <dsp:cNvSpPr/>
      </dsp:nvSpPr>
      <dsp:spPr>
        <a:xfrm>
          <a:off x="6470634" y="2634015"/>
          <a:ext cx="1479240" cy="67616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6237415"/>
              <a:satOff val="-28781"/>
              <a:lumOff val="10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a:t>Action</a:t>
          </a:r>
        </a:p>
      </dsp:txBody>
      <dsp:txXfrm>
        <a:off x="6490438" y="2653819"/>
        <a:ext cx="1439632" cy="636560"/>
      </dsp:txXfrm>
    </dsp:sp>
    <dsp:sp modelId="{30B071FE-11E8-4A5C-8581-D6F6650D329C}">
      <dsp:nvSpPr>
        <dsp:cNvPr id="0" name=""/>
        <dsp:cNvSpPr/>
      </dsp:nvSpPr>
      <dsp:spPr>
        <a:xfrm>
          <a:off x="8004373" y="2464973"/>
          <a:ext cx="1751731" cy="676168"/>
        </a:xfrm>
        <a:prstGeom prst="chevron">
          <a:avLst>
            <a:gd name="adj" fmla="val 40000"/>
          </a:avLst>
        </a:prstGeom>
        <a:solidFill>
          <a:schemeClr val="accent4">
            <a:hueOff val="8316554"/>
            <a:satOff val="-3837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72463A-C54D-4C83-B1D3-994CDD5DB312}">
      <dsp:nvSpPr>
        <dsp:cNvPr id="0" name=""/>
        <dsp:cNvSpPr/>
      </dsp:nvSpPr>
      <dsp:spPr>
        <a:xfrm>
          <a:off x="8471501" y="2634015"/>
          <a:ext cx="1479240" cy="67616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8316554"/>
              <a:satOff val="-38374"/>
              <a:lumOff val="14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a:t>Review</a:t>
          </a:r>
        </a:p>
      </dsp:txBody>
      <dsp:txXfrm>
        <a:off x="8491305" y="2653819"/>
        <a:ext cx="1439632" cy="636560"/>
      </dsp:txXfrm>
    </dsp:sp>
    <dsp:sp modelId="{4C2D01DB-2492-42E9-9A5F-BA5FD2284EDF}">
      <dsp:nvSpPr>
        <dsp:cNvPr id="0" name=""/>
        <dsp:cNvSpPr/>
      </dsp:nvSpPr>
      <dsp:spPr>
        <a:xfrm>
          <a:off x="10005240" y="2464973"/>
          <a:ext cx="1751731" cy="676168"/>
        </a:xfrm>
        <a:prstGeom prst="chevron">
          <a:avLst>
            <a:gd name="adj" fmla="val 4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EE88A1-43DF-4C04-9381-994DA543951A}">
      <dsp:nvSpPr>
        <dsp:cNvPr id="0" name=""/>
        <dsp:cNvSpPr/>
      </dsp:nvSpPr>
      <dsp:spPr>
        <a:xfrm>
          <a:off x="10472369" y="2634015"/>
          <a:ext cx="1479240" cy="67616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a:t>Dig Deeper</a:t>
          </a:r>
        </a:p>
      </dsp:txBody>
      <dsp:txXfrm>
        <a:off x="10492173" y="2653819"/>
        <a:ext cx="1439632" cy="6365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D7B143F-3DD7-4AD1-BDAE-407F30BF09AB}" type="datetimeFigureOut">
              <a:rPr lang="en-GB" smtClean="0"/>
              <a:t>04/04/2020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1654630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7B143F-3DD7-4AD1-BDAE-407F30BF09AB}" type="datetimeFigureOut">
              <a:rPr lang="en-GB" smtClean="0"/>
              <a:t>04/04/2020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4197764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7B143F-3DD7-4AD1-BDAE-407F30BF09AB}" type="datetimeFigureOut">
              <a:rPr lang="en-GB" smtClean="0"/>
              <a:t>04/04/2020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3802266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D7B143F-3DD7-4AD1-BDAE-407F30BF09AB}" type="datetimeFigureOut">
              <a:rPr lang="en-GB" smtClean="0"/>
              <a:t>04/04/2020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78884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7B143F-3DD7-4AD1-BDAE-407F30BF09AB}" type="datetimeFigureOut">
              <a:rPr lang="en-GB" smtClean="0"/>
              <a:t>04/04/2020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1176415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D7B143F-3DD7-4AD1-BDAE-407F30BF09AB}" type="datetimeFigureOut">
              <a:rPr lang="en-GB" smtClean="0"/>
              <a:t>04/04/2020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2698374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D7B143F-3DD7-4AD1-BDAE-407F30BF09AB}" type="datetimeFigureOut">
              <a:rPr lang="en-GB" smtClean="0"/>
              <a:t>04/04/2020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4058567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D7B143F-3DD7-4AD1-BDAE-407F30BF09AB}" type="datetimeFigureOut">
              <a:rPr lang="en-GB" smtClean="0"/>
              <a:t>04/04/2020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1238260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B143F-3DD7-4AD1-BDAE-407F30BF09AB}" type="datetimeFigureOut">
              <a:rPr lang="en-GB" smtClean="0"/>
              <a:t>04/04/2020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1036526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7B143F-3DD7-4AD1-BDAE-407F30BF09AB}" type="datetimeFigureOut">
              <a:rPr lang="en-GB" smtClean="0"/>
              <a:t>04/04/2020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121612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7B143F-3DD7-4AD1-BDAE-407F30BF09AB}" type="datetimeFigureOut">
              <a:rPr lang="en-GB" smtClean="0"/>
              <a:t>04/04/2020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2DBAF9-97C5-4B41-82A0-58E8D51EB926}" type="slidenum">
              <a:rPr lang="en-GB" smtClean="0"/>
              <a:t>‹#›</a:t>
            </a:fld>
            <a:endParaRPr lang="en-GB"/>
          </a:p>
        </p:txBody>
      </p:sp>
    </p:spTree>
    <p:extLst>
      <p:ext uri="{BB962C8B-B14F-4D97-AF65-F5344CB8AC3E}">
        <p14:creationId xmlns:p14="http://schemas.microsoft.com/office/powerpoint/2010/main" val="3478710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B143F-3DD7-4AD1-BDAE-407F30BF09AB}" type="datetimeFigureOut">
              <a:rPr lang="en-GB" smtClean="0"/>
              <a:t>04/04/2020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2DBAF9-97C5-4B41-82A0-58E8D51EB926}" type="slidenum">
              <a:rPr lang="en-GB" smtClean="0"/>
              <a:t>‹#›</a:t>
            </a:fld>
            <a:endParaRPr lang="en-GB"/>
          </a:p>
        </p:txBody>
      </p:sp>
    </p:spTree>
    <p:extLst>
      <p:ext uri="{BB962C8B-B14F-4D97-AF65-F5344CB8AC3E}">
        <p14:creationId xmlns:p14="http://schemas.microsoft.com/office/powerpoint/2010/main" val="3683392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ishopstopford.fireflycloud.net/science-2/school-closure-tasks/year-10-1/biology/triple/b18-biodiveristy-and-ecosystems" TargetMode="Externa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x4x8HsAhp8U" TargetMode="External"/><Relationship Id="rId1" Type="http://schemas.openxmlformats.org/officeDocument/2006/relationships/tags" Target="../tags/tag11.xml"/><Relationship Id="rId5"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bishopstopford.fireflycloud.net/science-2/school-closure-tasks/year-10-1/biology/triple/b18-biodiveristy-and-ecosystems" TargetMode="Externa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microsoft.com/office/2007/relationships/hdphoto" Target="../media/hdphoto1.wdp"/><Relationship Id="rId2" Type="http://schemas.openxmlformats.org/officeDocument/2006/relationships/video" Target="https://www.youtube.com/embed/1Z405uGDZGo" TargetMode="Externa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Introduction to B18 Biodiversity and Ecosystems</a:t>
            </a:r>
            <a:r>
              <a:rPr lang="en-GB" dirty="0"/>
              <a:t/>
            </a:r>
            <a:br>
              <a:rPr lang="en-GB" dirty="0"/>
            </a:br>
            <a:endParaRPr lang="en-GB" dirty="0"/>
          </a:p>
        </p:txBody>
      </p:sp>
      <p:sp>
        <p:nvSpPr>
          <p:cNvPr id="3" name="Content Placeholder 2"/>
          <p:cNvSpPr>
            <a:spLocks noGrp="1"/>
          </p:cNvSpPr>
          <p:nvPr>
            <p:ph idx="1"/>
          </p:nvPr>
        </p:nvSpPr>
        <p:spPr>
          <a:xfrm>
            <a:off x="838200" y="1446483"/>
            <a:ext cx="10515600" cy="4351338"/>
          </a:xfrm>
        </p:spPr>
        <p:txBody>
          <a:bodyPr>
            <a:normAutofit/>
          </a:bodyPr>
          <a:lstStyle/>
          <a:p>
            <a:pPr marL="0" indent="0">
              <a:buNone/>
            </a:pPr>
            <a:r>
              <a:rPr lang="en-GB" sz="2400" b="1" dirty="0"/>
              <a:t>We are focusing on this topic because...</a:t>
            </a:r>
            <a:endParaRPr lang="en-GB" sz="2400" dirty="0"/>
          </a:p>
          <a:p>
            <a:pPr marL="0" indent="0">
              <a:buNone/>
            </a:pPr>
            <a:r>
              <a:rPr lang="en-GB" sz="2400" dirty="0"/>
              <a:t>Although this  is  normally taught in year 11 we have chosen this topic for independent  learning. This is because it is a topic that you have some prior knowledge of from KS3 already.</a:t>
            </a:r>
          </a:p>
          <a:p>
            <a:pPr marL="0" indent="0">
              <a:buNone/>
            </a:pPr>
            <a:r>
              <a:rPr lang="en-GB" sz="2400" b="1" dirty="0"/>
              <a:t>It will help you because…</a:t>
            </a:r>
            <a:endParaRPr lang="en-GB" sz="2400" dirty="0"/>
          </a:p>
          <a:p>
            <a:pPr marL="0" indent="0">
              <a:buNone/>
            </a:pPr>
            <a:r>
              <a:rPr lang="en-GB" sz="2400" dirty="0"/>
              <a:t>It will ensure a whole Biology chapter has been completed so we will not be too behind schedule. It will give you a deeper understanding of how humans impact our word.</a:t>
            </a:r>
          </a:p>
          <a:p>
            <a:endParaRPr lang="en-GB" sz="2400" dirty="0"/>
          </a:p>
        </p:txBody>
      </p:sp>
      <p:sp>
        <p:nvSpPr>
          <p:cNvPr id="4" name="TextBox 3"/>
          <p:cNvSpPr txBox="1"/>
          <p:nvPr/>
        </p:nvSpPr>
        <p:spPr>
          <a:xfrm>
            <a:off x="838200" y="5048774"/>
            <a:ext cx="10387149" cy="1200329"/>
          </a:xfrm>
          <a:prstGeom prst="rect">
            <a:avLst/>
          </a:prstGeom>
          <a:solidFill>
            <a:schemeClr val="accent1">
              <a:lumMod val="20000"/>
              <a:lumOff val="80000"/>
            </a:schemeClr>
          </a:solidFill>
        </p:spPr>
        <p:txBody>
          <a:bodyPr wrap="square" rtlCol="0">
            <a:spAutoFit/>
          </a:bodyPr>
          <a:lstStyle/>
          <a:p>
            <a:r>
              <a:rPr lang="en-GB" dirty="0" smtClean="0"/>
              <a:t>Note: All of the lessons in this chapter can also be found on the following firefly page.</a:t>
            </a:r>
          </a:p>
          <a:p>
            <a:r>
              <a:rPr lang="en-GB" dirty="0">
                <a:hlinkClick r:id="rId3"/>
              </a:rPr>
              <a:t>https://</a:t>
            </a:r>
            <a:r>
              <a:rPr lang="en-GB" dirty="0" smtClean="0">
                <a:hlinkClick r:id="rId3"/>
              </a:rPr>
              <a:t>bishopstopford.fireflycloud.net/science-2/school-closure-tasks/year-10-1/biology/triple/b18-biodiveristy-and-ecosystems</a:t>
            </a:r>
            <a:endParaRPr lang="en-GB" dirty="0" smtClean="0"/>
          </a:p>
          <a:p>
            <a:endParaRPr lang="en-GB" dirty="0" smtClean="0"/>
          </a:p>
        </p:txBody>
      </p:sp>
    </p:spTree>
    <p:custDataLst>
      <p:tags r:id="rId1"/>
    </p:custDataLst>
    <p:extLst>
      <p:ext uri="{BB962C8B-B14F-4D97-AF65-F5344CB8AC3E}">
        <p14:creationId xmlns:p14="http://schemas.microsoft.com/office/powerpoint/2010/main" val="3625599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Dig deeper (optional)</a:t>
            </a:r>
          </a:p>
        </p:txBody>
      </p:sp>
      <p:sp>
        <p:nvSpPr>
          <p:cNvPr id="6" name="Rectangle 5"/>
          <p:cNvSpPr/>
          <p:nvPr/>
        </p:nvSpPr>
        <p:spPr>
          <a:xfrm>
            <a:off x="601980" y="1690688"/>
            <a:ext cx="10751820" cy="830997"/>
          </a:xfrm>
          <a:prstGeom prst="rect">
            <a:avLst/>
          </a:prstGeom>
        </p:spPr>
        <p:txBody>
          <a:bodyPr wrap="square">
            <a:spAutoFit/>
          </a:bodyPr>
          <a:lstStyle/>
          <a:p>
            <a:r>
              <a:rPr lang="en-GB" sz="2400" dirty="0"/>
              <a:t>Research how science is being/could be used to reduce pollution. Write a paragraph summarising what you found out</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3493" t="39637" r="-109" b="40395"/>
          <a:stretch/>
        </p:blipFill>
        <p:spPr>
          <a:xfrm>
            <a:off x="10338733" y="148118"/>
            <a:ext cx="1671298" cy="870858"/>
          </a:xfrm>
          <a:prstGeom prst="rect">
            <a:avLst/>
          </a:prstGeom>
        </p:spPr>
      </p:pic>
    </p:spTree>
    <p:custDataLst>
      <p:tags r:id="rId1"/>
    </p:custDataLst>
    <p:extLst>
      <p:ext uri="{BB962C8B-B14F-4D97-AF65-F5344CB8AC3E}">
        <p14:creationId xmlns:p14="http://schemas.microsoft.com/office/powerpoint/2010/main" val="1556934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58782" y="177482"/>
            <a:ext cx="10515600" cy="1325563"/>
          </a:xfrm>
        </p:spPr>
        <p:txBody>
          <a:bodyPr/>
          <a:lstStyle/>
          <a:p>
            <a:r>
              <a:rPr lang="en-GB" dirty="0" smtClean="0"/>
              <a:t>Extension video</a:t>
            </a:r>
            <a:endParaRPr lang="en-GB" dirty="0"/>
          </a:p>
        </p:txBody>
      </p:sp>
      <p:pic>
        <p:nvPicPr>
          <p:cNvPr id="2" name="x4x8HsAhp8U"/>
          <p:cNvPicPr>
            <a:picLocks noRot="1" noChangeAspect="1"/>
          </p:cNvPicPr>
          <p:nvPr>
            <a:videoFile r:link="rId2"/>
          </p:nvPr>
        </p:nvPicPr>
        <p:blipFill>
          <a:blip r:embed="rId4"/>
          <a:stretch>
            <a:fillRect/>
          </a:stretch>
        </p:blipFill>
        <p:spPr>
          <a:xfrm>
            <a:off x="658782" y="1503045"/>
            <a:ext cx="7936578" cy="4464325"/>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83493" t="39637" r="-109" b="40395"/>
          <a:stretch/>
        </p:blipFill>
        <p:spPr>
          <a:xfrm>
            <a:off x="10338733" y="148118"/>
            <a:ext cx="1671298" cy="870858"/>
          </a:xfrm>
          <a:prstGeom prst="rect">
            <a:avLst/>
          </a:prstGeom>
        </p:spPr>
      </p:pic>
    </p:spTree>
    <p:custDataLst>
      <p:tags r:id="rId1"/>
    </p:custDataLst>
    <p:extLst>
      <p:ext uri="{BB962C8B-B14F-4D97-AF65-F5344CB8AC3E}">
        <p14:creationId xmlns:p14="http://schemas.microsoft.com/office/powerpoint/2010/main" val="2466241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B18: General Information</a:t>
            </a:r>
            <a:endParaRPr lang="en-GB" dirty="0"/>
          </a:p>
        </p:txBody>
      </p:sp>
      <p:sp>
        <p:nvSpPr>
          <p:cNvPr id="3" name="Content Placeholder 2"/>
          <p:cNvSpPr>
            <a:spLocks noGrp="1"/>
          </p:cNvSpPr>
          <p:nvPr>
            <p:ph idx="1"/>
          </p:nvPr>
        </p:nvSpPr>
        <p:spPr>
          <a:xfrm>
            <a:off x="838200" y="1528445"/>
            <a:ext cx="10515600" cy="4351338"/>
          </a:xfrm>
        </p:spPr>
        <p:txBody>
          <a:bodyPr>
            <a:normAutofit/>
          </a:bodyPr>
          <a:lstStyle/>
          <a:p>
            <a:r>
              <a:rPr lang="en-GB" sz="2400" dirty="0"/>
              <a:t>Print off the specification </a:t>
            </a:r>
            <a:r>
              <a:rPr lang="en-GB" sz="2400" dirty="0" smtClean="0"/>
              <a:t>sheet and </a:t>
            </a:r>
            <a:r>
              <a:rPr lang="en-GB" sz="2400" dirty="0"/>
              <a:t>stick it in your book. If you don't have access to a printer don't worry, just leave a page and you can print it when we are back in school.</a:t>
            </a:r>
          </a:p>
          <a:p>
            <a:r>
              <a:rPr lang="en-GB" sz="2400" dirty="0" smtClean="0"/>
              <a:t>For </a:t>
            </a:r>
            <a:r>
              <a:rPr lang="en-GB" sz="2400" dirty="0"/>
              <a:t>each lesson </a:t>
            </a:r>
            <a:r>
              <a:rPr lang="en-GB" sz="2400" dirty="0" smtClean="0"/>
              <a:t>in the chapter start </a:t>
            </a:r>
            <a:r>
              <a:rPr lang="en-GB" sz="2400" dirty="0"/>
              <a:t>by copying  the Title, Date and LOs into your book.</a:t>
            </a:r>
          </a:p>
          <a:p>
            <a:r>
              <a:rPr lang="en-GB" sz="2400" dirty="0" smtClean="0"/>
              <a:t>You </a:t>
            </a:r>
            <a:r>
              <a:rPr lang="en-GB" sz="2400" dirty="0"/>
              <a:t>can either print out the sheets if you have access to a printer, or just write your answers </a:t>
            </a:r>
            <a:r>
              <a:rPr lang="en-GB" sz="2400" dirty="0" smtClean="0"/>
              <a:t>in your </a:t>
            </a:r>
            <a:r>
              <a:rPr lang="en-GB" sz="2400" dirty="0"/>
              <a:t>exercise </a:t>
            </a:r>
            <a:r>
              <a:rPr lang="en-GB" sz="2400" dirty="0" smtClean="0"/>
              <a:t>book – which ever is easiest for you!</a:t>
            </a:r>
            <a:endParaRPr lang="en-GB" sz="2400" dirty="0"/>
          </a:p>
        </p:txBody>
      </p:sp>
      <p:sp>
        <p:nvSpPr>
          <p:cNvPr id="5" name="TextBox 4"/>
          <p:cNvSpPr txBox="1"/>
          <p:nvPr/>
        </p:nvSpPr>
        <p:spPr>
          <a:xfrm>
            <a:off x="838200" y="5048774"/>
            <a:ext cx="10387149" cy="1200329"/>
          </a:xfrm>
          <a:prstGeom prst="rect">
            <a:avLst/>
          </a:prstGeom>
          <a:solidFill>
            <a:schemeClr val="accent1">
              <a:lumMod val="20000"/>
              <a:lumOff val="80000"/>
            </a:schemeClr>
          </a:solidFill>
        </p:spPr>
        <p:txBody>
          <a:bodyPr wrap="square" rtlCol="0">
            <a:spAutoFit/>
          </a:bodyPr>
          <a:lstStyle/>
          <a:p>
            <a:r>
              <a:rPr lang="en-GB" dirty="0" smtClean="0"/>
              <a:t>The specification sheet can be found on the firefly page:</a:t>
            </a:r>
          </a:p>
          <a:p>
            <a:r>
              <a:rPr lang="en-GB" dirty="0">
                <a:hlinkClick r:id="rId3"/>
              </a:rPr>
              <a:t>https://</a:t>
            </a:r>
            <a:r>
              <a:rPr lang="en-GB" dirty="0" smtClean="0">
                <a:hlinkClick r:id="rId3"/>
              </a:rPr>
              <a:t>bishopstopford.fireflycloud.net/science-2/school-closure-tasks/year-10-1/biology/triple/b18-biodiveristy-and-ecosystems</a:t>
            </a:r>
            <a:endParaRPr lang="en-GB" dirty="0" smtClean="0"/>
          </a:p>
          <a:p>
            <a:endParaRPr lang="en-GB" dirty="0" smtClean="0"/>
          </a:p>
        </p:txBody>
      </p:sp>
    </p:spTree>
    <p:custDataLst>
      <p:tags r:id="rId1"/>
    </p:custDataLst>
    <p:extLst>
      <p:ext uri="{BB962C8B-B14F-4D97-AF65-F5344CB8AC3E}">
        <p14:creationId xmlns:p14="http://schemas.microsoft.com/office/powerpoint/2010/main" val="3746993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B18 Lesson 1</a:t>
            </a:r>
            <a:endParaRPr lang="en-GB" dirty="0"/>
          </a:p>
        </p:txBody>
      </p:sp>
      <p:sp>
        <p:nvSpPr>
          <p:cNvPr id="3" name="Subtitle 2"/>
          <p:cNvSpPr>
            <a:spLocks noGrp="1"/>
          </p:cNvSpPr>
          <p:nvPr>
            <p:ph type="subTitle" idx="1"/>
          </p:nvPr>
        </p:nvSpPr>
        <p:spPr>
          <a:xfrm>
            <a:off x="1587291" y="3624263"/>
            <a:ext cx="9144000" cy="1655762"/>
          </a:xfrm>
        </p:spPr>
        <p:txBody>
          <a:bodyPr/>
          <a:lstStyle/>
          <a:p>
            <a:r>
              <a:rPr lang="en-GB" b="1" dirty="0">
                <a:solidFill>
                  <a:srgbClr val="C00000"/>
                </a:solidFill>
                <a:latin typeface="Agency FB" panose="020B0503020202020204" pitchFamily="34" charset="0"/>
              </a:rPr>
              <a:t>ONLINE </a:t>
            </a:r>
            <a:r>
              <a:rPr lang="en-GB" b="1" dirty="0" smtClean="0">
                <a:solidFill>
                  <a:srgbClr val="C00000"/>
                </a:solidFill>
                <a:latin typeface="Agency FB" panose="020B0503020202020204" pitchFamily="34" charset="0"/>
              </a:rPr>
              <a:t>LEARNING</a:t>
            </a:r>
            <a:endParaRPr lang="en-GB" b="1" dirty="0">
              <a:solidFill>
                <a:srgbClr val="C00000"/>
              </a:solidFill>
              <a:latin typeface="Agency FB" panose="020B0503020202020204" pitchFamily="34" charset="0"/>
            </a:endParaRPr>
          </a:p>
        </p:txBody>
      </p:sp>
      <p:grpSp>
        <p:nvGrpSpPr>
          <p:cNvPr id="4" name="Group 3"/>
          <p:cNvGrpSpPr/>
          <p:nvPr/>
        </p:nvGrpSpPr>
        <p:grpSpPr>
          <a:xfrm>
            <a:off x="6077801" y="109183"/>
            <a:ext cx="6000469" cy="1067673"/>
            <a:chOff x="3320953" y="1733266"/>
            <a:chExt cx="6000469" cy="1067673"/>
          </a:xfrm>
        </p:grpSpPr>
        <p:sp>
          <p:nvSpPr>
            <p:cNvPr id="5" name="TextBox 4"/>
            <p:cNvSpPr txBox="1"/>
            <p:nvPr/>
          </p:nvSpPr>
          <p:spPr>
            <a:xfrm>
              <a:off x="3320954" y="1733266"/>
              <a:ext cx="6000468" cy="830997"/>
            </a:xfrm>
            <a:prstGeom prst="rect">
              <a:avLst/>
            </a:prstGeom>
            <a:noFill/>
          </p:spPr>
          <p:txBody>
            <a:bodyPr wrap="square" rtlCol="0">
              <a:spAutoFit/>
            </a:bodyPr>
            <a:lstStyle/>
            <a:p>
              <a:r>
                <a:rPr lang="en-GB" sz="4800" dirty="0">
                  <a:solidFill>
                    <a:srgbClr val="002060"/>
                  </a:solidFill>
                </a:rPr>
                <a:t>Bishop Stopford School</a:t>
              </a:r>
            </a:p>
          </p:txBody>
        </p:sp>
        <p:sp>
          <p:nvSpPr>
            <p:cNvPr id="6" name="TextBox 5"/>
            <p:cNvSpPr txBox="1"/>
            <p:nvPr/>
          </p:nvSpPr>
          <p:spPr>
            <a:xfrm>
              <a:off x="3320953" y="2370052"/>
              <a:ext cx="5882183" cy="430887"/>
            </a:xfrm>
            <a:prstGeom prst="rect">
              <a:avLst/>
            </a:prstGeom>
            <a:noFill/>
          </p:spPr>
          <p:txBody>
            <a:bodyPr wrap="square" rtlCol="0">
              <a:spAutoFit/>
            </a:bodyPr>
            <a:lstStyle/>
            <a:p>
              <a:pPr algn="r"/>
              <a:r>
                <a:rPr lang="en-GB" sz="2180" dirty="0">
                  <a:solidFill>
                    <a:srgbClr val="002060"/>
                  </a:solidFill>
                </a:rPr>
                <a:t>faith | justice | responsibility | truth | compassion</a:t>
              </a:r>
            </a:p>
          </p:txBody>
        </p:sp>
      </p:gr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271" y="295535"/>
            <a:ext cx="2293620" cy="2293620"/>
          </a:xfrm>
          <a:prstGeom prst="rect">
            <a:avLst/>
          </a:prstGeom>
        </p:spPr>
      </p:pic>
      <p:graphicFrame>
        <p:nvGraphicFramePr>
          <p:cNvPr id="8" name="Diagram 7"/>
          <p:cNvGraphicFramePr/>
          <p:nvPr>
            <p:extLst>
              <p:ext uri="{D42A27DB-BD31-4B8C-83A1-F6EECF244321}">
                <p14:modId xmlns:p14="http://schemas.microsoft.com/office/powerpoint/2010/main" val="3193903305"/>
              </p:ext>
            </p:extLst>
          </p:nvPr>
        </p:nvGraphicFramePr>
        <p:xfrm>
          <a:off x="0" y="2816423"/>
          <a:ext cx="11952514" cy="57751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12100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u="sng" dirty="0"/>
              <a:t>Waste and Pollution</a:t>
            </a:r>
          </a:p>
        </p:txBody>
      </p:sp>
      <p:sp>
        <p:nvSpPr>
          <p:cNvPr id="3" name="Content Placeholder 2"/>
          <p:cNvSpPr>
            <a:spLocks noGrp="1"/>
          </p:cNvSpPr>
          <p:nvPr>
            <p:ph idx="1"/>
          </p:nvPr>
        </p:nvSpPr>
        <p:spPr/>
        <p:txBody>
          <a:bodyPr/>
          <a:lstStyle/>
          <a:p>
            <a:pPr marL="0" indent="0">
              <a:buNone/>
            </a:pPr>
            <a:r>
              <a:rPr lang="en-GB" dirty="0"/>
              <a:t>1.Give examples of human activities that cause pollution</a:t>
            </a:r>
          </a:p>
          <a:p>
            <a:pPr marL="0" indent="0">
              <a:buNone/>
            </a:pPr>
            <a:r>
              <a:rPr lang="en-GB" dirty="0"/>
              <a:t>2.Explain issues associated with pollution</a:t>
            </a:r>
          </a:p>
          <a:p>
            <a:pPr marL="0" indent="0">
              <a:buNone/>
            </a:pPr>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39499" r="83316" b="40533"/>
          <a:stretch/>
        </p:blipFill>
        <p:spPr>
          <a:xfrm>
            <a:off x="10338733" y="174244"/>
            <a:ext cx="1678122" cy="870858"/>
          </a:xfrm>
          <a:prstGeom prst="rect">
            <a:avLst/>
          </a:prstGeom>
        </p:spPr>
      </p:pic>
    </p:spTree>
    <p:custDataLst>
      <p:tags r:id="rId1"/>
    </p:custDataLst>
    <p:extLst>
      <p:ext uri="{BB962C8B-B14F-4D97-AF65-F5344CB8AC3E}">
        <p14:creationId xmlns:p14="http://schemas.microsoft.com/office/powerpoint/2010/main" val="1798250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Starter</a:t>
            </a:r>
            <a:endParaRPr lang="en-GB" dirty="0"/>
          </a:p>
        </p:txBody>
      </p:sp>
      <p:sp>
        <p:nvSpPr>
          <p:cNvPr id="3" name="Content Placeholder 2"/>
          <p:cNvSpPr>
            <a:spLocks noGrp="1"/>
          </p:cNvSpPr>
          <p:nvPr>
            <p:ph idx="1"/>
          </p:nvPr>
        </p:nvSpPr>
        <p:spPr/>
        <p:txBody>
          <a:bodyPr/>
          <a:lstStyle/>
          <a:p>
            <a:pPr marL="0" indent="0">
              <a:buNone/>
            </a:pPr>
            <a:r>
              <a:rPr lang="en-GB" dirty="0"/>
              <a:t>KS3 knowledge questions (if you can't remember from your head look them up</a:t>
            </a:r>
            <a:r>
              <a:rPr lang="en-GB" dirty="0" smtClean="0"/>
              <a:t>!):</a:t>
            </a:r>
            <a:endParaRPr lang="en-GB" dirty="0"/>
          </a:p>
          <a:p>
            <a:pPr marL="0" indent="0">
              <a:buNone/>
            </a:pPr>
            <a:r>
              <a:rPr lang="en-GB" dirty="0"/>
              <a:t>1) What are the three fossil fuels</a:t>
            </a:r>
          </a:p>
          <a:p>
            <a:pPr marL="0" indent="0">
              <a:buNone/>
            </a:pPr>
            <a:r>
              <a:rPr lang="en-GB" dirty="0"/>
              <a:t>2)Name two polluting gasses that are released when fossil fuels are burnt</a:t>
            </a:r>
          </a:p>
          <a:p>
            <a:endParaRPr lang="en-GB"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6746" t="39867" r="66638" b="40165"/>
          <a:stretch/>
        </p:blipFill>
        <p:spPr>
          <a:xfrm>
            <a:off x="10338733" y="174244"/>
            <a:ext cx="1671298" cy="870858"/>
          </a:xfrm>
          <a:prstGeom prst="rect">
            <a:avLst/>
          </a:prstGeom>
        </p:spPr>
      </p:pic>
    </p:spTree>
    <p:custDataLst>
      <p:tags r:id="rId1"/>
    </p:custDataLst>
    <p:extLst>
      <p:ext uri="{BB962C8B-B14F-4D97-AF65-F5344CB8AC3E}">
        <p14:creationId xmlns:p14="http://schemas.microsoft.com/office/powerpoint/2010/main" val="1538660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33413" t="40740" r="49971" b="39292"/>
          <a:stretch/>
        </p:blipFill>
        <p:spPr>
          <a:xfrm>
            <a:off x="10338733" y="174244"/>
            <a:ext cx="1671298" cy="870858"/>
          </a:xfrm>
          <a:prstGeom prst="rect">
            <a:avLst/>
          </a:prstGeom>
        </p:spPr>
      </p:pic>
      <p:sp>
        <p:nvSpPr>
          <p:cNvPr id="5" name="Title 1"/>
          <p:cNvSpPr>
            <a:spLocks noGrp="1"/>
          </p:cNvSpPr>
          <p:nvPr>
            <p:ph type="title"/>
          </p:nvPr>
        </p:nvSpPr>
        <p:spPr>
          <a:xfrm>
            <a:off x="658782" y="177482"/>
            <a:ext cx="10515600" cy="1325563"/>
          </a:xfrm>
        </p:spPr>
        <p:txBody>
          <a:bodyPr/>
          <a:lstStyle/>
          <a:p>
            <a:r>
              <a:rPr lang="en-GB" dirty="0" smtClean="0"/>
              <a:t>Watch </a:t>
            </a:r>
            <a:r>
              <a:rPr lang="en-GB" dirty="0" smtClean="0"/>
              <a:t>the video</a:t>
            </a:r>
            <a:endParaRPr lang="en-GB" dirty="0"/>
          </a:p>
        </p:txBody>
      </p:sp>
      <p:pic>
        <p:nvPicPr>
          <p:cNvPr id="6" name="1Z405uGDZGo"/>
          <p:cNvPicPr>
            <a:picLocks noRot="1" noChangeAspect="1"/>
          </p:cNvPicPr>
          <p:nvPr>
            <a:videoFile r:link="rId2"/>
          </p:nvPr>
        </p:nvPicPr>
        <p:blipFill>
          <a:blip r:embed="rId5"/>
          <a:stretch>
            <a:fillRect/>
          </a:stretch>
        </p:blipFill>
        <p:spPr>
          <a:xfrm>
            <a:off x="653056" y="1503045"/>
            <a:ext cx="8534400" cy="4800600"/>
          </a:xfrm>
          <a:prstGeom prst="rect">
            <a:avLst/>
          </a:prstGeom>
        </p:spPr>
      </p:pic>
      <p:pic>
        <p:nvPicPr>
          <p:cNvPr id="7" name="Picture 6"/>
          <p:cNvPicPr>
            <a:picLocks noChangeAspect="1"/>
          </p:cNvPicPr>
          <p:nvPr/>
        </p:nvPicPr>
        <p:blipFill>
          <a:blip r:embed="rId6" cstate="print">
            <a:extLst>
              <a:ext uri="{BEBA8EAE-BF5A-486C-A8C5-ECC9F3942E4B}">
                <a14:imgProps xmlns:a14="http://schemas.microsoft.com/office/drawing/2010/main">
                  <a14:imgLayer r:embed="rId7">
                    <a14:imgEffect>
                      <a14:backgroundRemoval t="0" b="97778" l="8308" r="92308"/>
                    </a14:imgEffect>
                  </a14:imgLayer>
                </a14:imgProps>
              </a:ext>
              <a:ext uri="{28A0092B-C50C-407E-A947-70E740481C1C}">
                <a14:useLocalDpi xmlns:a14="http://schemas.microsoft.com/office/drawing/2010/main" val="0"/>
              </a:ext>
            </a:extLst>
          </a:blip>
          <a:stretch>
            <a:fillRect/>
          </a:stretch>
        </p:blipFill>
        <p:spPr>
          <a:xfrm>
            <a:off x="9187456" y="4818137"/>
            <a:ext cx="1187450" cy="1150913"/>
          </a:xfrm>
          <a:prstGeom prst="rect">
            <a:avLst/>
          </a:prstGeom>
        </p:spPr>
      </p:pic>
      <p:sp>
        <p:nvSpPr>
          <p:cNvPr id="8" name="Rounded Rectangle 7"/>
          <p:cNvSpPr/>
          <p:nvPr/>
        </p:nvSpPr>
        <p:spPr>
          <a:xfrm>
            <a:off x="9781181" y="5669270"/>
            <a:ext cx="2228850" cy="952500"/>
          </a:xfrm>
          <a:prstGeom prst="roundRect">
            <a:avLst/>
          </a:prstGeom>
          <a:solidFill>
            <a:srgbClr val="FDF7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You can watch this video </a:t>
            </a:r>
            <a:r>
              <a:rPr lang="en-GB">
                <a:solidFill>
                  <a:schemeClr val="tx1"/>
                </a:solidFill>
              </a:rPr>
              <a:t>as many </a:t>
            </a:r>
            <a:r>
              <a:rPr lang="en-GB" dirty="0">
                <a:solidFill>
                  <a:schemeClr val="tx1"/>
                </a:solidFill>
              </a:rPr>
              <a:t>times as you want to</a:t>
            </a:r>
          </a:p>
        </p:txBody>
      </p:sp>
    </p:spTree>
    <p:custDataLst>
      <p:tags r:id="rId1"/>
    </p:custDataLst>
    <p:extLst>
      <p:ext uri="{BB962C8B-B14F-4D97-AF65-F5344CB8AC3E}">
        <p14:creationId xmlns:p14="http://schemas.microsoft.com/office/powerpoint/2010/main" val="13682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3413" t="40740" r="49971" b="39292"/>
          <a:stretch/>
        </p:blipFill>
        <p:spPr>
          <a:xfrm>
            <a:off x="10338733" y="174244"/>
            <a:ext cx="1671298" cy="870858"/>
          </a:xfrm>
          <a:prstGeom prst="rect">
            <a:avLst/>
          </a:prstGeom>
        </p:spPr>
      </p:pic>
      <p:sp>
        <p:nvSpPr>
          <p:cNvPr id="5" name="Title 1"/>
          <p:cNvSpPr>
            <a:spLocks noGrp="1"/>
          </p:cNvSpPr>
          <p:nvPr>
            <p:ph type="title"/>
          </p:nvPr>
        </p:nvSpPr>
        <p:spPr>
          <a:xfrm>
            <a:off x="658782" y="177482"/>
            <a:ext cx="10515600" cy="1325563"/>
          </a:xfrm>
        </p:spPr>
        <p:txBody>
          <a:bodyPr/>
          <a:lstStyle/>
          <a:p>
            <a:r>
              <a:rPr lang="en-GB" dirty="0" smtClean="0"/>
              <a:t>Key Notes</a:t>
            </a:r>
            <a:endParaRPr lang="en-GB" dirty="0"/>
          </a:p>
        </p:txBody>
      </p:sp>
      <p:sp>
        <p:nvSpPr>
          <p:cNvPr id="3" name="Rectangle 2"/>
          <p:cNvSpPr/>
          <p:nvPr/>
        </p:nvSpPr>
        <p:spPr>
          <a:xfrm>
            <a:off x="658782" y="1822996"/>
            <a:ext cx="10999818" cy="1200329"/>
          </a:xfrm>
          <a:prstGeom prst="rect">
            <a:avLst/>
          </a:prstGeom>
        </p:spPr>
        <p:txBody>
          <a:bodyPr wrap="square">
            <a:spAutoFit/>
          </a:bodyPr>
          <a:lstStyle/>
          <a:p>
            <a:r>
              <a:rPr lang="en-GB" sz="2400" b="0" i="0" dirty="0" smtClean="0">
                <a:solidFill>
                  <a:srgbClr val="666666"/>
                </a:solidFill>
                <a:effectLst/>
                <a:latin typeface="Source Sans Pro"/>
              </a:rPr>
              <a:t>As the human population increases, the volume of waste and pollution that is produced also increases.  Polluting an ecosystem harms or kills the organisms that live within it. Human activity pollutes our land, air and our water!</a:t>
            </a:r>
            <a:endParaRPr lang="en-GB" sz="2400" dirty="0"/>
          </a:p>
        </p:txBody>
      </p:sp>
    </p:spTree>
    <p:custDataLst>
      <p:tags r:id="rId1"/>
    </p:custDataLst>
    <p:extLst>
      <p:ext uri="{BB962C8B-B14F-4D97-AF65-F5344CB8AC3E}">
        <p14:creationId xmlns:p14="http://schemas.microsoft.com/office/powerpoint/2010/main" val="5476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a:t>
            </a:r>
            <a:endParaRPr lang="en-GB" dirty="0"/>
          </a:p>
        </p:txBody>
      </p:sp>
      <p:sp>
        <p:nvSpPr>
          <p:cNvPr id="3" name="Content Placeholder 2"/>
          <p:cNvSpPr>
            <a:spLocks noGrp="1"/>
          </p:cNvSpPr>
          <p:nvPr>
            <p:ph idx="1"/>
          </p:nvPr>
        </p:nvSpPr>
        <p:spPr>
          <a:xfrm>
            <a:off x="658782" y="1598296"/>
            <a:ext cx="11351249" cy="1925954"/>
          </a:xfrm>
        </p:spPr>
        <p:txBody>
          <a:bodyPr>
            <a:normAutofit/>
          </a:bodyPr>
          <a:lstStyle/>
          <a:p>
            <a:pPr marL="0" indent="0">
              <a:buNone/>
            </a:pPr>
            <a:r>
              <a:rPr lang="en-GB" sz="2400" dirty="0" smtClean="0"/>
              <a:t>Create </a:t>
            </a:r>
            <a:r>
              <a:rPr lang="en-GB" sz="2400" dirty="0"/>
              <a:t>a table to summarise all the different ways that humans pollute the Land, Air, and Water</a:t>
            </a:r>
          </a:p>
          <a:p>
            <a:pPr marL="0" indent="0">
              <a:buNone/>
            </a:pPr>
            <a:r>
              <a:rPr lang="en-GB" sz="2400" dirty="0"/>
              <a:t>Remember that you are not expected to do the tasks in these lessons completely from your head. Use your revision guide, the  online </a:t>
            </a:r>
            <a:r>
              <a:rPr lang="en-GB" sz="2400" dirty="0" err="1"/>
              <a:t>kerboodle</a:t>
            </a:r>
            <a:r>
              <a:rPr lang="en-GB" sz="2400" dirty="0"/>
              <a:t> textbook and the internet to complete the following, to support your learning.</a:t>
            </a:r>
          </a:p>
          <a:p>
            <a:pPr marL="0" indent="0">
              <a:buNone/>
            </a:pPr>
            <a:endParaRPr lang="en-GB" sz="24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0160" t="39637" r="33224" b="40395"/>
          <a:stretch/>
        </p:blipFill>
        <p:spPr>
          <a:xfrm>
            <a:off x="10338733" y="174244"/>
            <a:ext cx="1671298" cy="870858"/>
          </a:xfrm>
          <a:prstGeom prst="rect">
            <a:avLst/>
          </a:prstGeom>
        </p:spPr>
      </p:pic>
      <p:pic>
        <p:nvPicPr>
          <p:cNvPr id="5" name="Picture 4"/>
          <p:cNvPicPr>
            <a:picLocks noChangeAspect="1"/>
          </p:cNvPicPr>
          <p:nvPr/>
        </p:nvPicPr>
        <p:blipFill>
          <a:blip r:embed="rId4"/>
          <a:stretch>
            <a:fillRect/>
          </a:stretch>
        </p:blipFill>
        <p:spPr>
          <a:xfrm>
            <a:off x="1540192" y="3524250"/>
            <a:ext cx="8798541" cy="3063080"/>
          </a:xfrm>
          <a:prstGeom prst="rect">
            <a:avLst/>
          </a:prstGeom>
        </p:spPr>
      </p:pic>
    </p:spTree>
    <p:custDataLst>
      <p:tags r:id="rId1"/>
    </p:custDataLst>
    <p:extLst>
      <p:ext uri="{BB962C8B-B14F-4D97-AF65-F5344CB8AC3E}">
        <p14:creationId xmlns:p14="http://schemas.microsoft.com/office/powerpoint/2010/main" val="507639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a:t>
            </a:r>
            <a:endParaRPr lang="en-GB" dirty="0"/>
          </a:p>
        </p:txBody>
      </p:sp>
      <p:pic>
        <p:nvPicPr>
          <p:cNvPr id="4" name="Picture 3"/>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9661860" y="1981200"/>
            <a:ext cx="2686050" cy="487680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66906" t="40005" r="16478" b="40027"/>
          <a:stretch/>
        </p:blipFill>
        <p:spPr>
          <a:xfrm>
            <a:off x="10338733" y="174244"/>
            <a:ext cx="1671298" cy="870858"/>
          </a:xfrm>
          <a:prstGeom prst="rect">
            <a:avLst/>
          </a:prstGeom>
        </p:spPr>
      </p:pic>
      <p:sp>
        <p:nvSpPr>
          <p:cNvPr id="6" name="Rectangle 5"/>
          <p:cNvSpPr/>
          <p:nvPr/>
        </p:nvSpPr>
        <p:spPr>
          <a:xfrm>
            <a:off x="601980" y="1690688"/>
            <a:ext cx="7536180" cy="1200329"/>
          </a:xfrm>
          <a:prstGeom prst="rect">
            <a:avLst/>
          </a:prstGeom>
        </p:spPr>
        <p:txBody>
          <a:bodyPr wrap="square">
            <a:spAutoFit/>
          </a:bodyPr>
          <a:lstStyle/>
          <a:p>
            <a:r>
              <a:rPr lang="en-GB" sz="2400" b="0" i="0" dirty="0" smtClean="0">
                <a:solidFill>
                  <a:srgbClr val="666666"/>
                </a:solidFill>
                <a:effectLst/>
                <a:latin typeface="Source Sans Pro"/>
              </a:rPr>
              <a:t>RAG (red, amber, green) the learning objectives you wrote down at the start to show how confident you are with them</a:t>
            </a:r>
            <a:endParaRPr lang="en-GB" sz="2400" dirty="0"/>
          </a:p>
        </p:txBody>
      </p:sp>
    </p:spTree>
    <p:custDataLst>
      <p:tags r:id="rId1"/>
    </p:custDataLst>
    <p:extLst>
      <p:ext uri="{BB962C8B-B14F-4D97-AF65-F5344CB8AC3E}">
        <p14:creationId xmlns:p14="http://schemas.microsoft.com/office/powerpoint/2010/main" val="36847107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484</Words>
  <Application>Microsoft Office PowerPoint</Application>
  <PresentationFormat>Widescreen</PresentationFormat>
  <Paragraphs>42</Paragraphs>
  <Slides>11</Slides>
  <Notes>0</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Agency FB</vt:lpstr>
      <vt:lpstr>Arial</vt:lpstr>
      <vt:lpstr>Calibri</vt:lpstr>
      <vt:lpstr>Calibri Light</vt:lpstr>
      <vt:lpstr>Source Sans Pro</vt:lpstr>
      <vt:lpstr>Office Theme</vt:lpstr>
      <vt:lpstr>Introduction to B18 Biodiversity and Ecosystems </vt:lpstr>
      <vt:lpstr>Introduction to B18: General Information</vt:lpstr>
      <vt:lpstr>B18 Lesson 1</vt:lpstr>
      <vt:lpstr>Waste and Pollution</vt:lpstr>
      <vt:lpstr>Starter</vt:lpstr>
      <vt:lpstr>Watch the video</vt:lpstr>
      <vt:lpstr>Key Notes</vt:lpstr>
      <vt:lpstr>Task</vt:lpstr>
      <vt:lpstr>Review</vt:lpstr>
      <vt:lpstr>Dig deeper (optional)</vt:lpstr>
      <vt:lpstr>Extension video</vt:lpstr>
    </vt:vector>
  </TitlesOfParts>
  <Company>Bishop Stopford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B18 Biodiversity and Ecosystems</dc:title>
  <dc:creator>Goswell. Harriet</dc:creator>
  <cp:lastModifiedBy>Goswell. Harriet</cp:lastModifiedBy>
  <cp:revision>8</cp:revision>
  <dcterms:created xsi:type="dcterms:W3CDTF">2020-04-03T12:28:01Z</dcterms:created>
  <dcterms:modified xsi:type="dcterms:W3CDTF">2020-04-04T10:10:39Z</dcterms:modified>
</cp:coreProperties>
</file>