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4" r:id="rId3"/>
    <p:sldId id="276" r:id="rId4"/>
    <p:sldId id="277" r:id="rId5"/>
    <p:sldId id="278" r:id="rId6"/>
    <p:sldId id="281" r:id="rId7"/>
    <p:sldId id="282" r:id="rId8"/>
    <p:sldId id="280"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267DFB-2E82-420D-9331-30338A2064AF}" type="doc">
      <dgm:prSet loTypeId="urn:microsoft.com/office/officeart/2005/8/layout/chevronAccent+Icon" loCatId="process" qsTypeId="urn:microsoft.com/office/officeart/2005/8/quickstyle/simple1" qsCatId="simple" csTypeId="urn:microsoft.com/office/officeart/2005/8/colors/colorful4" csCatId="colorful" phldr="1"/>
      <dgm:spPr/>
    </dgm:pt>
    <dgm:pt modelId="{38B1C0BB-2F59-440D-9966-64F186A58AC3}">
      <dgm:prSet phldrT="[Text]" custT="1"/>
      <dgm:spPr/>
      <dgm:t>
        <a:bodyPr/>
        <a:lstStyle/>
        <a:p>
          <a:r>
            <a:rPr lang="en-US" sz="1800" b="1" dirty="0"/>
            <a:t>Learning Objectives</a:t>
          </a:r>
        </a:p>
      </dgm:t>
    </dgm:pt>
    <dgm:pt modelId="{531562EB-7647-4EF1-B2FA-AFD0C5AD62E0}" type="parTrans" cxnId="{4A8B8AC2-767E-4339-A8F1-ED3E8CAC5D19}">
      <dgm:prSet/>
      <dgm:spPr/>
      <dgm:t>
        <a:bodyPr/>
        <a:lstStyle/>
        <a:p>
          <a:endParaRPr lang="en-US" sz="2400" b="1"/>
        </a:p>
      </dgm:t>
    </dgm:pt>
    <dgm:pt modelId="{521DB190-BA2C-4E6B-B94E-E2E2099CB273}" type="sibTrans" cxnId="{4A8B8AC2-767E-4339-A8F1-ED3E8CAC5D19}">
      <dgm:prSet/>
      <dgm:spPr/>
      <dgm:t>
        <a:bodyPr/>
        <a:lstStyle/>
        <a:p>
          <a:endParaRPr lang="en-US" sz="2400" b="1"/>
        </a:p>
      </dgm:t>
    </dgm:pt>
    <dgm:pt modelId="{79563108-DB56-4E71-A92B-ECFD7CB646EB}">
      <dgm:prSet phldrT="[Text]" custT="1"/>
      <dgm:spPr/>
      <dgm:t>
        <a:bodyPr/>
        <a:lstStyle/>
        <a:p>
          <a:r>
            <a:rPr lang="en-US" sz="1800" b="1" dirty="0"/>
            <a:t>Retrieval</a:t>
          </a:r>
        </a:p>
      </dgm:t>
    </dgm:pt>
    <dgm:pt modelId="{550835B1-7AB5-4F9A-BE9F-611EF368C4DD}" type="parTrans" cxnId="{5D7387F8-902E-4AA7-A540-144AC1F82B88}">
      <dgm:prSet/>
      <dgm:spPr/>
      <dgm:t>
        <a:bodyPr/>
        <a:lstStyle/>
        <a:p>
          <a:endParaRPr lang="en-US" sz="2400" b="1"/>
        </a:p>
      </dgm:t>
    </dgm:pt>
    <dgm:pt modelId="{4BF29CC9-4F2E-4E52-8A3F-E43E332ACBF5}" type="sibTrans" cxnId="{5D7387F8-902E-4AA7-A540-144AC1F82B88}">
      <dgm:prSet/>
      <dgm:spPr/>
      <dgm:t>
        <a:bodyPr/>
        <a:lstStyle/>
        <a:p>
          <a:endParaRPr lang="en-US" sz="2400" b="1"/>
        </a:p>
      </dgm:t>
    </dgm:pt>
    <dgm:pt modelId="{6FF429C3-CED1-49E3-B681-85951280EC11}">
      <dgm:prSet phldrT="[Text]" custT="1"/>
      <dgm:spPr/>
      <dgm:t>
        <a:bodyPr/>
        <a:lstStyle/>
        <a:p>
          <a:r>
            <a:rPr lang="en-US" sz="1800" b="1" dirty="0"/>
            <a:t>Acquire</a:t>
          </a:r>
        </a:p>
      </dgm:t>
    </dgm:pt>
    <dgm:pt modelId="{CE1138C1-C986-4C5E-93E4-153EF7E6685B}" type="parTrans" cxnId="{D2CAA07A-2AC8-44DB-A3C8-404522C98F9D}">
      <dgm:prSet/>
      <dgm:spPr/>
      <dgm:t>
        <a:bodyPr/>
        <a:lstStyle/>
        <a:p>
          <a:endParaRPr lang="en-US" sz="2400" b="1"/>
        </a:p>
      </dgm:t>
    </dgm:pt>
    <dgm:pt modelId="{7FA00BF1-8391-4AAB-A48F-4207930A8BC4}" type="sibTrans" cxnId="{D2CAA07A-2AC8-44DB-A3C8-404522C98F9D}">
      <dgm:prSet/>
      <dgm:spPr/>
      <dgm:t>
        <a:bodyPr/>
        <a:lstStyle/>
        <a:p>
          <a:endParaRPr lang="en-US" sz="2400" b="1"/>
        </a:p>
      </dgm:t>
    </dgm:pt>
    <dgm:pt modelId="{555E67F3-EADB-44B0-A1F1-353CFD7F3FBA}">
      <dgm:prSet phldrT="[Text]" custT="1"/>
      <dgm:spPr/>
      <dgm:t>
        <a:bodyPr/>
        <a:lstStyle/>
        <a:p>
          <a:r>
            <a:rPr lang="en-US" sz="1800" b="1" dirty="0"/>
            <a:t>Action</a:t>
          </a:r>
        </a:p>
      </dgm:t>
    </dgm:pt>
    <dgm:pt modelId="{99C9E373-AC53-4A3C-8AE1-F9E3D1EF334B}" type="parTrans" cxnId="{469DADAB-7351-4219-9D6F-73AD76F96EBC}">
      <dgm:prSet/>
      <dgm:spPr/>
      <dgm:t>
        <a:bodyPr/>
        <a:lstStyle/>
        <a:p>
          <a:endParaRPr lang="en-US" sz="2400" b="1"/>
        </a:p>
      </dgm:t>
    </dgm:pt>
    <dgm:pt modelId="{9D51781D-C1A6-4979-8DEE-CB3859886FD3}" type="sibTrans" cxnId="{469DADAB-7351-4219-9D6F-73AD76F96EBC}">
      <dgm:prSet/>
      <dgm:spPr/>
      <dgm:t>
        <a:bodyPr/>
        <a:lstStyle/>
        <a:p>
          <a:endParaRPr lang="en-US" sz="2400" b="1"/>
        </a:p>
      </dgm:t>
    </dgm:pt>
    <dgm:pt modelId="{17FFBA28-B5E5-4A32-9691-B87511466F23}">
      <dgm:prSet phldrT="[Text]" custT="1"/>
      <dgm:spPr/>
      <dgm:t>
        <a:bodyPr/>
        <a:lstStyle/>
        <a:p>
          <a:r>
            <a:rPr lang="en-US" sz="1800" b="1" dirty="0"/>
            <a:t>Review</a:t>
          </a:r>
        </a:p>
      </dgm:t>
    </dgm:pt>
    <dgm:pt modelId="{C0D66440-8A66-4C5E-A3BF-DBC045815A09}" type="parTrans" cxnId="{D9FDA208-7EE6-4A17-B9B2-8EB11679EA5E}">
      <dgm:prSet/>
      <dgm:spPr/>
      <dgm:t>
        <a:bodyPr/>
        <a:lstStyle/>
        <a:p>
          <a:endParaRPr lang="en-US" sz="2400" b="1"/>
        </a:p>
      </dgm:t>
    </dgm:pt>
    <dgm:pt modelId="{883ADC9F-CFAE-4988-8EBD-21A2E092067F}" type="sibTrans" cxnId="{D9FDA208-7EE6-4A17-B9B2-8EB11679EA5E}">
      <dgm:prSet/>
      <dgm:spPr/>
      <dgm:t>
        <a:bodyPr/>
        <a:lstStyle/>
        <a:p>
          <a:endParaRPr lang="en-US" sz="2400" b="1"/>
        </a:p>
      </dgm:t>
    </dgm:pt>
    <dgm:pt modelId="{7E9F23CB-5D0D-4C28-94C1-37D7DEF45C06}">
      <dgm:prSet phldrT="[Text]" custT="1"/>
      <dgm:spPr/>
      <dgm:t>
        <a:bodyPr/>
        <a:lstStyle/>
        <a:p>
          <a:r>
            <a:rPr lang="en-US" sz="1800" b="1" dirty="0"/>
            <a:t>Dig Deeper</a:t>
          </a:r>
        </a:p>
      </dgm:t>
    </dgm:pt>
    <dgm:pt modelId="{ECC4113B-52B3-42A4-AFDD-2FB3C91B5313}" type="parTrans" cxnId="{9D1FC88A-A573-4F87-8E9A-6505FD245168}">
      <dgm:prSet/>
      <dgm:spPr/>
      <dgm:t>
        <a:bodyPr/>
        <a:lstStyle/>
        <a:p>
          <a:endParaRPr lang="en-US" sz="2400" b="1"/>
        </a:p>
      </dgm:t>
    </dgm:pt>
    <dgm:pt modelId="{20BF9DAC-A8F9-4A83-9A2D-DEBC011E82BC}" type="sibTrans" cxnId="{9D1FC88A-A573-4F87-8E9A-6505FD245168}">
      <dgm:prSet/>
      <dgm:spPr/>
      <dgm:t>
        <a:bodyPr/>
        <a:lstStyle/>
        <a:p>
          <a:endParaRPr lang="en-US" sz="2400" b="1"/>
        </a:p>
      </dgm:t>
    </dgm:pt>
    <dgm:pt modelId="{E0AC79BA-ED32-4983-B52F-E1251FB81B3B}" type="pres">
      <dgm:prSet presAssocID="{9B267DFB-2E82-420D-9331-30338A2064AF}" presName="Name0" presStyleCnt="0">
        <dgm:presLayoutVars>
          <dgm:dir/>
          <dgm:resizeHandles val="exact"/>
        </dgm:presLayoutVars>
      </dgm:prSet>
      <dgm:spPr/>
    </dgm:pt>
    <dgm:pt modelId="{1EFE53E1-AC81-4766-9770-9680A69AE699}" type="pres">
      <dgm:prSet presAssocID="{38B1C0BB-2F59-440D-9966-64F186A58AC3}" presName="composite" presStyleCnt="0"/>
      <dgm:spPr/>
    </dgm:pt>
    <dgm:pt modelId="{EB923E67-D646-4992-ADC3-ADAAC3B3EDDD}" type="pres">
      <dgm:prSet presAssocID="{38B1C0BB-2F59-440D-9966-64F186A58AC3}" presName="bgChev" presStyleLbl="node1" presStyleIdx="0" presStyleCnt="6"/>
      <dgm:spPr/>
    </dgm:pt>
    <dgm:pt modelId="{07857E58-3143-416E-8FC7-8A4F88624830}" type="pres">
      <dgm:prSet presAssocID="{38B1C0BB-2F59-440D-9966-64F186A58AC3}" presName="txNode" presStyleLbl="fgAcc1" presStyleIdx="0" presStyleCnt="6">
        <dgm:presLayoutVars>
          <dgm:bulletEnabled val="1"/>
        </dgm:presLayoutVars>
      </dgm:prSet>
      <dgm:spPr/>
      <dgm:t>
        <a:bodyPr/>
        <a:lstStyle/>
        <a:p>
          <a:endParaRPr lang="en-US"/>
        </a:p>
      </dgm:t>
    </dgm:pt>
    <dgm:pt modelId="{A806F491-92D2-4E61-BF00-52DE39E8FC70}" type="pres">
      <dgm:prSet presAssocID="{521DB190-BA2C-4E6B-B94E-E2E2099CB273}" presName="compositeSpace" presStyleCnt="0"/>
      <dgm:spPr/>
    </dgm:pt>
    <dgm:pt modelId="{C160A306-46E2-43F6-8BD5-FEE2E8134CA5}" type="pres">
      <dgm:prSet presAssocID="{79563108-DB56-4E71-A92B-ECFD7CB646EB}" presName="composite" presStyleCnt="0"/>
      <dgm:spPr/>
    </dgm:pt>
    <dgm:pt modelId="{B8516D60-AD6E-4850-AAC2-8D65FF5B45E8}" type="pres">
      <dgm:prSet presAssocID="{79563108-DB56-4E71-A92B-ECFD7CB646EB}" presName="bgChev" presStyleLbl="node1" presStyleIdx="1" presStyleCnt="6"/>
      <dgm:spPr/>
    </dgm:pt>
    <dgm:pt modelId="{1BD0228B-6D81-4B15-88EC-999D60DAB202}" type="pres">
      <dgm:prSet presAssocID="{79563108-DB56-4E71-A92B-ECFD7CB646EB}" presName="txNode" presStyleLbl="fgAcc1" presStyleIdx="1" presStyleCnt="6">
        <dgm:presLayoutVars>
          <dgm:bulletEnabled val="1"/>
        </dgm:presLayoutVars>
      </dgm:prSet>
      <dgm:spPr/>
      <dgm:t>
        <a:bodyPr/>
        <a:lstStyle/>
        <a:p>
          <a:endParaRPr lang="en-US"/>
        </a:p>
      </dgm:t>
    </dgm:pt>
    <dgm:pt modelId="{47791D2A-FAB4-420B-89A3-FAFCB79DCE3A}" type="pres">
      <dgm:prSet presAssocID="{4BF29CC9-4F2E-4E52-8A3F-E43E332ACBF5}" presName="compositeSpace" presStyleCnt="0"/>
      <dgm:spPr/>
    </dgm:pt>
    <dgm:pt modelId="{F23CEDC5-F922-4071-B116-EF9EB61FC97E}" type="pres">
      <dgm:prSet presAssocID="{6FF429C3-CED1-49E3-B681-85951280EC11}" presName="composite" presStyleCnt="0"/>
      <dgm:spPr/>
    </dgm:pt>
    <dgm:pt modelId="{9A714AA7-3F0D-4B3C-9EC1-4F8497B6D15B}" type="pres">
      <dgm:prSet presAssocID="{6FF429C3-CED1-49E3-B681-85951280EC11}" presName="bgChev" presStyleLbl="node1" presStyleIdx="2" presStyleCnt="6"/>
      <dgm:spPr/>
    </dgm:pt>
    <dgm:pt modelId="{21BC6AA4-C97D-44BF-B27B-01DAA695BC22}" type="pres">
      <dgm:prSet presAssocID="{6FF429C3-CED1-49E3-B681-85951280EC11}" presName="txNode" presStyleLbl="fgAcc1" presStyleIdx="2" presStyleCnt="6">
        <dgm:presLayoutVars>
          <dgm:bulletEnabled val="1"/>
        </dgm:presLayoutVars>
      </dgm:prSet>
      <dgm:spPr/>
      <dgm:t>
        <a:bodyPr/>
        <a:lstStyle/>
        <a:p>
          <a:endParaRPr lang="en-US"/>
        </a:p>
      </dgm:t>
    </dgm:pt>
    <dgm:pt modelId="{9740BA95-42F2-427C-9DF9-B9EDCFF82A72}" type="pres">
      <dgm:prSet presAssocID="{7FA00BF1-8391-4AAB-A48F-4207930A8BC4}" presName="compositeSpace" presStyleCnt="0"/>
      <dgm:spPr/>
    </dgm:pt>
    <dgm:pt modelId="{D34AA758-D824-496B-8806-343129A5736F}" type="pres">
      <dgm:prSet presAssocID="{555E67F3-EADB-44B0-A1F1-353CFD7F3FBA}" presName="composite" presStyleCnt="0"/>
      <dgm:spPr/>
    </dgm:pt>
    <dgm:pt modelId="{210C9F8B-9FEF-46C8-8CB7-44D6BC3ECE5D}" type="pres">
      <dgm:prSet presAssocID="{555E67F3-EADB-44B0-A1F1-353CFD7F3FBA}" presName="bgChev" presStyleLbl="node1" presStyleIdx="3" presStyleCnt="6"/>
      <dgm:spPr/>
    </dgm:pt>
    <dgm:pt modelId="{1FD5EC54-D1C2-4634-936A-0050DA699283}" type="pres">
      <dgm:prSet presAssocID="{555E67F3-EADB-44B0-A1F1-353CFD7F3FBA}" presName="txNode" presStyleLbl="fgAcc1" presStyleIdx="3" presStyleCnt="6">
        <dgm:presLayoutVars>
          <dgm:bulletEnabled val="1"/>
        </dgm:presLayoutVars>
      </dgm:prSet>
      <dgm:spPr/>
      <dgm:t>
        <a:bodyPr/>
        <a:lstStyle/>
        <a:p>
          <a:endParaRPr lang="en-US"/>
        </a:p>
      </dgm:t>
    </dgm:pt>
    <dgm:pt modelId="{7BDC092B-7B29-4748-9CC9-3ADCE223BF9E}" type="pres">
      <dgm:prSet presAssocID="{9D51781D-C1A6-4979-8DEE-CB3859886FD3}" presName="compositeSpace" presStyleCnt="0"/>
      <dgm:spPr/>
    </dgm:pt>
    <dgm:pt modelId="{5934049C-1F1F-46EE-85EE-E7003E94C61A}" type="pres">
      <dgm:prSet presAssocID="{17FFBA28-B5E5-4A32-9691-B87511466F23}" presName="composite" presStyleCnt="0"/>
      <dgm:spPr/>
    </dgm:pt>
    <dgm:pt modelId="{30B071FE-11E8-4A5C-8581-D6F6650D329C}" type="pres">
      <dgm:prSet presAssocID="{17FFBA28-B5E5-4A32-9691-B87511466F23}" presName="bgChev" presStyleLbl="node1" presStyleIdx="4" presStyleCnt="6"/>
      <dgm:spPr/>
    </dgm:pt>
    <dgm:pt modelId="{E572463A-C54D-4C83-B1D3-994CDD5DB312}" type="pres">
      <dgm:prSet presAssocID="{17FFBA28-B5E5-4A32-9691-B87511466F23}" presName="txNode" presStyleLbl="fgAcc1" presStyleIdx="4" presStyleCnt="6">
        <dgm:presLayoutVars>
          <dgm:bulletEnabled val="1"/>
        </dgm:presLayoutVars>
      </dgm:prSet>
      <dgm:spPr/>
      <dgm:t>
        <a:bodyPr/>
        <a:lstStyle/>
        <a:p>
          <a:endParaRPr lang="en-US"/>
        </a:p>
      </dgm:t>
    </dgm:pt>
    <dgm:pt modelId="{4FD408B5-0FC8-418F-92BD-B703D7E01619}" type="pres">
      <dgm:prSet presAssocID="{883ADC9F-CFAE-4988-8EBD-21A2E092067F}" presName="compositeSpace" presStyleCnt="0"/>
      <dgm:spPr/>
    </dgm:pt>
    <dgm:pt modelId="{7F9A82E0-03EC-4010-AAA9-B4E5B61A3F77}" type="pres">
      <dgm:prSet presAssocID="{7E9F23CB-5D0D-4C28-94C1-37D7DEF45C06}" presName="composite" presStyleCnt="0"/>
      <dgm:spPr/>
    </dgm:pt>
    <dgm:pt modelId="{4C2D01DB-2492-42E9-9A5F-BA5FD2284EDF}" type="pres">
      <dgm:prSet presAssocID="{7E9F23CB-5D0D-4C28-94C1-37D7DEF45C06}" presName="bgChev" presStyleLbl="node1" presStyleIdx="5" presStyleCnt="6"/>
      <dgm:spPr/>
    </dgm:pt>
    <dgm:pt modelId="{87EE88A1-43DF-4C04-9381-994DA543951A}" type="pres">
      <dgm:prSet presAssocID="{7E9F23CB-5D0D-4C28-94C1-37D7DEF45C06}" presName="txNode" presStyleLbl="fgAcc1" presStyleIdx="5" presStyleCnt="6">
        <dgm:presLayoutVars>
          <dgm:bulletEnabled val="1"/>
        </dgm:presLayoutVars>
      </dgm:prSet>
      <dgm:spPr/>
      <dgm:t>
        <a:bodyPr/>
        <a:lstStyle/>
        <a:p>
          <a:endParaRPr lang="en-US"/>
        </a:p>
      </dgm:t>
    </dgm:pt>
  </dgm:ptLst>
  <dgm:cxnLst>
    <dgm:cxn modelId="{A3C208C9-0B52-4491-B660-6FD24CC1CBA7}" type="presOf" srcId="{38B1C0BB-2F59-440D-9966-64F186A58AC3}" destId="{07857E58-3143-416E-8FC7-8A4F88624830}" srcOrd="0" destOrd="0" presId="urn:microsoft.com/office/officeart/2005/8/layout/chevronAccent+Icon"/>
    <dgm:cxn modelId="{A8032A7F-D2C6-4333-A474-6B364DA9FDA7}" type="presOf" srcId="{9B267DFB-2E82-420D-9331-30338A2064AF}" destId="{E0AC79BA-ED32-4983-B52F-E1251FB81B3B}" srcOrd="0" destOrd="0" presId="urn:microsoft.com/office/officeart/2005/8/layout/chevronAccent+Icon"/>
    <dgm:cxn modelId="{9B6F3705-B27C-4C82-96CF-EF1B1AAD38A4}" type="presOf" srcId="{79563108-DB56-4E71-A92B-ECFD7CB646EB}" destId="{1BD0228B-6D81-4B15-88EC-999D60DAB202}" srcOrd="0" destOrd="0" presId="urn:microsoft.com/office/officeart/2005/8/layout/chevronAccent+Icon"/>
    <dgm:cxn modelId="{D2CAA07A-2AC8-44DB-A3C8-404522C98F9D}" srcId="{9B267DFB-2E82-420D-9331-30338A2064AF}" destId="{6FF429C3-CED1-49E3-B681-85951280EC11}" srcOrd="2" destOrd="0" parTransId="{CE1138C1-C986-4C5E-93E4-153EF7E6685B}" sibTransId="{7FA00BF1-8391-4AAB-A48F-4207930A8BC4}"/>
    <dgm:cxn modelId="{4A8B8AC2-767E-4339-A8F1-ED3E8CAC5D19}" srcId="{9B267DFB-2E82-420D-9331-30338A2064AF}" destId="{38B1C0BB-2F59-440D-9966-64F186A58AC3}" srcOrd="0" destOrd="0" parTransId="{531562EB-7647-4EF1-B2FA-AFD0C5AD62E0}" sibTransId="{521DB190-BA2C-4E6B-B94E-E2E2099CB273}"/>
    <dgm:cxn modelId="{BF8A16E0-1345-4870-A643-69AEB4016C3E}" type="presOf" srcId="{6FF429C3-CED1-49E3-B681-85951280EC11}" destId="{21BC6AA4-C97D-44BF-B27B-01DAA695BC22}" srcOrd="0" destOrd="0" presId="urn:microsoft.com/office/officeart/2005/8/layout/chevronAccent+Icon"/>
    <dgm:cxn modelId="{469DADAB-7351-4219-9D6F-73AD76F96EBC}" srcId="{9B267DFB-2E82-420D-9331-30338A2064AF}" destId="{555E67F3-EADB-44B0-A1F1-353CFD7F3FBA}" srcOrd="3" destOrd="0" parTransId="{99C9E373-AC53-4A3C-8AE1-F9E3D1EF334B}" sibTransId="{9D51781D-C1A6-4979-8DEE-CB3859886FD3}"/>
    <dgm:cxn modelId="{9D1FC88A-A573-4F87-8E9A-6505FD245168}" srcId="{9B267DFB-2E82-420D-9331-30338A2064AF}" destId="{7E9F23CB-5D0D-4C28-94C1-37D7DEF45C06}" srcOrd="5" destOrd="0" parTransId="{ECC4113B-52B3-42A4-AFDD-2FB3C91B5313}" sibTransId="{20BF9DAC-A8F9-4A83-9A2D-DEBC011E82BC}"/>
    <dgm:cxn modelId="{EC314D6E-810F-4C6E-97EE-C19F596B96E1}" type="presOf" srcId="{555E67F3-EADB-44B0-A1F1-353CFD7F3FBA}" destId="{1FD5EC54-D1C2-4634-936A-0050DA699283}" srcOrd="0" destOrd="0" presId="urn:microsoft.com/office/officeart/2005/8/layout/chevronAccent+Icon"/>
    <dgm:cxn modelId="{D9FDA208-7EE6-4A17-B9B2-8EB11679EA5E}" srcId="{9B267DFB-2E82-420D-9331-30338A2064AF}" destId="{17FFBA28-B5E5-4A32-9691-B87511466F23}" srcOrd="4" destOrd="0" parTransId="{C0D66440-8A66-4C5E-A3BF-DBC045815A09}" sibTransId="{883ADC9F-CFAE-4988-8EBD-21A2E092067F}"/>
    <dgm:cxn modelId="{A096DD7E-FEFB-4C1B-8778-ADF5B26A99CA}" type="presOf" srcId="{17FFBA28-B5E5-4A32-9691-B87511466F23}" destId="{E572463A-C54D-4C83-B1D3-994CDD5DB312}" srcOrd="0" destOrd="0" presId="urn:microsoft.com/office/officeart/2005/8/layout/chevronAccent+Icon"/>
    <dgm:cxn modelId="{5D7387F8-902E-4AA7-A540-144AC1F82B88}" srcId="{9B267DFB-2E82-420D-9331-30338A2064AF}" destId="{79563108-DB56-4E71-A92B-ECFD7CB646EB}" srcOrd="1" destOrd="0" parTransId="{550835B1-7AB5-4F9A-BE9F-611EF368C4DD}" sibTransId="{4BF29CC9-4F2E-4E52-8A3F-E43E332ACBF5}"/>
    <dgm:cxn modelId="{1BF901D2-FE45-4D76-82E8-9F53C61367F8}" type="presOf" srcId="{7E9F23CB-5D0D-4C28-94C1-37D7DEF45C06}" destId="{87EE88A1-43DF-4C04-9381-994DA543951A}" srcOrd="0" destOrd="0" presId="urn:microsoft.com/office/officeart/2005/8/layout/chevronAccent+Icon"/>
    <dgm:cxn modelId="{A21EBAE4-9195-4635-8DED-79AB96D9C0CF}" type="presParOf" srcId="{E0AC79BA-ED32-4983-B52F-E1251FB81B3B}" destId="{1EFE53E1-AC81-4766-9770-9680A69AE699}" srcOrd="0" destOrd="0" presId="urn:microsoft.com/office/officeart/2005/8/layout/chevronAccent+Icon"/>
    <dgm:cxn modelId="{FF533E40-12D3-4876-9365-3C55D457CF28}" type="presParOf" srcId="{1EFE53E1-AC81-4766-9770-9680A69AE699}" destId="{EB923E67-D646-4992-ADC3-ADAAC3B3EDDD}" srcOrd="0" destOrd="0" presId="urn:microsoft.com/office/officeart/2005/8/layout/chevronAccent+Icon"/>
    <dgm:cxn modelId="{C3F0017A-E27E-4417-8885-5C21B37B4E2F}" type="presParOf" srcId="{1EFE53E1-AC81-4766-9770-9680A69AE699}" destId="{07857E58-3143-416E-8FC7-8A4F88624830}" srcOrd="1" destOrd="0" presId="urn:microsoft.com/office/officeart/2005/8/layout/chevronAccent+Icon"/>
    <dgm:cxn modelId="{C8126F09-DC3D-4E29-B4B8-F1E25F102833}" type="presParOf" srcId="{E0AC79BA-ED32-4983-B52F-E1251FB81B3B}" destId="{A806F491-92D2-4E61-BF00-52DE39E8FC70}" srcOrd="1" destOrd="0" presId="urn:microsoft.com/office/officeart/2005/8/layout/chevronAccent+Icon"/>
    <dgm:cxn modelId="{8F935AA5-3782-4B30-8A4C-5336755D21E5}" type="presParOf" srcId="{E0AC79BA-ED32-4983-B52F-E1251FB81B3B}" destId="{C160A306-46E2-43F6-8BD5-FEE2E8134CA5}" srcOrd="2" destOrd="0" presId="urn:microsoft.com/office/officeart/2005/8/layout/chevronAccent+Icon"/>
    <dgm:cxn modelId="{EF75654D-52C9-4AFE-A8A7-FBF3D587CA2A}" type="presParOf" srcId="{C160A306-46E2-43F6-8BD5-FEE2E8134CA5}" destId="{B8516D60-AD6E-4850-AAC2-8D65FF5B45E8}" srcOrd="0" destOrd="0" presId="urn:microsoft.com/office/officeart/2005/8/layout/chevronAccent+Icon"/>
    <dgm:cxn modelId="{007B542D-2D88-4718-98D6-FD0449295A66}" type="presParOf" srcId="{C160A306-46E2-43F6-8BD5-FEE2E8134CA5}" destId="{1BD0228B-6D81-4B15-88EC-999D60DAB202}" srcOrd="1" destOrd="0" presId="urn:microsoft.com/office/officeart/2005/8/layout/chevronAccent+Icon"/>
    <dgm:cxn modelId="{B59B1785-0B2F-476C-991E-628C6A4E2CAA}" type="presParOf" srcId="{E0AC79BA-ED32-4983-B52F-E1251FB81B3B}" destId="{47791D2A-FAB4-420B-89A3-FAFCB79DCE3A}" srcOrd="3" destOrd="0" presId="urn:microsoft.com/office/officeart/2005/8/layout/chevronAccent+Icon"/>
    <dgm:cxn modelId="{FE682F53-31E8-4272-9B2C-8A5A69971FCE}" type="presParOf" srcId="{E0AC79BA-ED32-4983-B52F-E1251FB81B3B}" destId="{F23CEDC5-F922-4071-B116-EF9EB61FC97E}" srcOrd="4" destOrd="0" presId="urn:microsoft.com/office/officeart/2005/8/layout/chevronAccent+Icon"/>
    <dgm:cxn modelId="{25246432-C513-4C15-AB90-F86A83A8F4F7}" type="presParOf" srcId="{F23CEDC5-F922-4071-B116-EF9EB61FC97E}" destId="{9A714AA7-3F0D-4B3C-9EC1-4F8497B6D15B}" srcOrd="0" destOrd="0" presId="urn:microsoft.com/office/officeart/2005/8/layout/chevronAccent+Icon"/>
    <dgm:cxn modelId="{51923743-B969-4432-9380-F323CD7FCB04}" type="presParOf" srcId="{F23CEDC5-F922-4071-B116-EF9EB61FC97E}" destId="{21BC6AA4-C97D-44BF-B27B-01DAA695BC22}" srcOrd="1" destOrd="0" presId="urn:microsoft.com/office/officeart/2005/8/layout/chevronAccent+Icon"/>
    <dgm:cxn modelId="{42333914-2DDA-4DFD-980A-35FE0E6FC93E}" type="presParOf" srcId="{E0AC79BA-ED32-4983-B52F-E1251FB81B3B}" destId="{9740BA95-42F2-427C-9DF9-B9EDCFF82A72}" srcOrd="5" destOrd="0" presId="urn:microsoft.com/office/officeart/2005/8/layout/chevronAccent+Icon"/>
    <dgm:cxn modelId="{19F378CC-F13B-474E-9396-EA861F0C56E7}" type="presParOf" srcId="{E0AC79BA-ED32-4983-B52F-E1251FB81B3B}" destId="{D34AA758-D824-496B-8806-343129A5736F}" srcOrd="6" destOrd="0" presId="urn:microsoft.com/office/officeart/2005/8/layout/chevronAccent+Icon"/>
    <dgm:cxn modelId="{8888D94C-8C9F-4BBB-9493-0233419636A2}" type="presParOf" srcId="{D34AA758-D824-496B-8806-343129A5736F}" destId="{210C9F8B-9FEF-46C8-8CB7-44D6BC3ECE5D}" srcOrd="0" destOrd="0" presId="urn:microsoft.com/office/officeart/2005/8/layout/chevronAccent+Icon"/>
    <dgm:cxn modelId="{CC6B5B7C-9A9D-43D5-9E06-8A801CF81E1F}" type="presParOf" srcId="{D34AA758-D824-496B-8806-343129A5736F}" destId="{1FD5EC54-D1C2-4634-936A-0050DA699283}" srcOrd="1" destOrd="0" presId="urn:microsoft.com/office/officeart/2005/8/layout/chevronAccent+Icon"/>
    <dgm:cxn modelId="{D6C17B54-2559-4940-88E9-AD9C5E760067}" type="presParOf" srcId="{E0AC79BA-ED32-4983-B52F-E1251FB81B3B}" destId="{7BDC092B-7B29-4748-9CC9-3ADCE223BF9E}" srcOrd="7" destOrd="0" presId="urn:microsoft.com/office/officeart/2005/8/layout/chevronAccent+Icon"/>
    <dgm:cxn modelId="{8576749A-0ECB-4BE1-8C70-5C16A6E539EA}" type="presParOf" srcId="{E0AC79BA-ED32-4983-B52F-E1251FB81B3B}" destId="{5934049C-1F1F-46EE-85EE-E7003E94C61A}" srcOrd="8" destOrd="0" presId="urn:microsoft.com/office/officeart/2005/8/layout/chevronAccent+Icon"/>
    <dgm:cxn modelId="{BC5DA60F-E079-4055-9496-9FFC556C702D}" type="presParOf" srcId="{5934049C-1F1F-46EE-85EE-E7003E94C61A}" destId="{30B071FE-11E8-4A5C-8581-D6F6650D329C}" srcOrd="0" destOrd="0" presId="urn:microsoft.com/office/officeart/2005/8/layout/chevronAccent+Icon"/>
    <dgm:cxn modelId="{FDDCFAA6-C473-453D-8B8A-118DA428163D}" type="presParOf" srcId="{5934049C-1F1F-46EE-85EE-E7003E94C61A}" destId="{E572463A-C54D-4C83-B1D3-994CDD5DB312}" srcOrd="1" destOrd="0" presId="urn:microsoft.com/office/officeart/2005/8/layout/chevronAccent+Icon"/>
    <dgm:cxn modelId="{8F0081F3-007B-47D3-9FBC-4892AEB29F6B}" type="presParOf" srcId="{E0AC79BA-ED32-4983-B52F-E1251FB81B3B}" destId="{4FD408B5-0FC8-418F-92BD-B703D7E01619}" srcOrd="9" destOrd="0" presId="urn:microsoft.com/office/officeart/2005/8/layout/chevronAccent+Icon"/>
    <dgm:cxn modelId="{BA74E007-2B34-428E-BDDC-3BCCFDA368BE}" type="presParOf" srcId="{E0AC79BA-ED32-4983-B52F-E1251FB81B3B}" destId="{7F9A82E0-03EC-4010-AAA9-B4E5B61A3F77}" srcOrd="10" destOrd="0" presId="urn:microsoft.com/office/officeart/2005/8/layout/chevronAccent+Icon"/>
    <dgm:cxn modelId="{DCF94A37-2E8F-466C-A165-D8E8F59E542E}" type="presParOf" srcId="{7F9A82E0-03EC-4010-AAA9-B4E5B61A3F77}" destId="{4C2D01DB-2492-42E9-9A5F-BA5FD2284EDF}" srcOrd="0" destOrd="0" presId="urn:microsoft.com/office/officeart/2005/8/layout/chevronAccent+Icon"/>
    <dgm:cxn modelId="{74C00DFB-69A0-46C3-A1C5-E717E356DEA1}" type="presParOf" srcId="{7F9A82E0-03EC-4010-AAA9-B4E5B61A3F77}" destId="{87EE88A1-43DF-4C04-9381-994DA543951A}" srcOrd="1" destOrd="0" presId="urn:microsoft.com/office/officeart/2005/8/layout/chevronAccen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23E67-D646-4992-ADC3-ADAAC3B3EDDD}">
      <dsp:nvSpPr>
        <dsp:cNvPr id="0" name=""/>
        <dsp:cNvSpPr/>
      </dsp:nvSpPr>
      <dsp:spPr>
        <a:xfrm>
          <a:off x="904" y="420893"/>
          <a:ext cx="1751731" cy="676168"/>
        </a:xfrm>
        <a:prstGeom prst="chevron">
          <a:avLst>
            <a:gd name="adj" fmla="val 4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57E58-3143-416E-8FC7-8A4F88624830}">
      <dsp:nvSpPr>
        <dsp:cNvPr id="0" name=""/>
        <dsp:cNvSpPr/>
      </dsp:nvSpPr>
      <dsp:spPr>
        <a:xfrm>
          <a:off x="468033" y="58993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a:t>Learning Objectives</a:t>
          </a:r>
        </a:p>
      </dsp:txBody>
      <dsp:txXfrm>
        <a:off x="487837" y="609739"/>
        <a:ext cx="1439632" cy="636560"/>
      </dsp:txXfrm>
    </dsp:sp>
    <dsp:sp modelId="{B8516D60-AD6E-4850-AAC2-8D65FF5B45E8}">
      <dsp:nvSpPr>
        <dsp:cNvPr id="0" name=""/>
        <dsp:cNvSpPr/>
      </dsp:nvSpPr>
      <dsp:spPr>
        <a:xfrm>
          <a:off x="2001771" y="420893"/>
          <a:ext cx="1751731" cy="676168"/>
        </a:xfrm>
        <a:prstGeom prst="chevron">
          <a:avLst>
            <a:gd name="adj" fmla="val 40000"/>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D0228B-6D81-4B15-88EC-999D60DAB202}">
      <dsp:nvSpPr>
        <dsp:cNvPr id="0" name=""/>
        <dsp:cNvSpPr/>
      </dsp:nvSpPr>
      <dsp:spPr>
        <a:xfrm>
          <a:off x="2468900" y="58993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a:t>Retrieval</a:t>
          </a:r>
        </a:p>
      </dsp:txBody>
      <dsp:txXfrm>
        <a:off x="2488704" y="609739"/>
        <a:ext cx="1439632" cy="636560"/>
      </dsp:txXfrm>
    </dsp:sp>
    <dsp:sp modelId="{9A714AA7-3F0D-4B3C-9EC1-4F8497B6D15B}">
      <dsp:nvSpPr>
        <dsp:cNvPr id="0" name=""/>
        <dsp:cNvSpPr/>
      </dsp:nvSpPr>
      <dsp:spPr>
        <a:xfrm>
          <a:off x="4002638" y="420893"/>
          <a:ext cx="1751731" cy="676168"/>
        </a:xfrm>
        <a:prstGeom prst="chevron">
          <a:avLst>
            <a:gd name="adj" fmla="val 40000"/>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BC6AA4-C97D-44BF-B27B-01DAA695BC22}">
      <dsp:nvSpPr>
        <dsp:cNvPr id="0" name=""/>
        <dsp:cNvSpPr/>
      </dsp:nvSpPr>
      <dsp:spPr>
        <a:xfrm>
          <a:off x="4469767" y="58993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a:t>Acquire</a:t>
          </a:r>
        </a:p>
      </dsp:txBody>
      <dsp:txXfrm>
        <a:off x="4489571" y="609739"/>
        <a:ext cx="1439632" cy="636560"/>
      </dsp:txXfrm>
    </dsp:sp>
    <dsp:sp modelId="{210C9F8B-9FEF-46C8-8CB7-44D6BC3ECE5D}">
      <dsp:nvSpPr>
        <dsp:cNvPr id="0" name=""/>
        <dsp:cNvSpPr/>
      </dsp:nvSpPr>
      <dsp:spPr>
        <a:xfrm>
          <a:off x="6003506" y="420893"/>
          <a:ext cx="1751731" cy="676168"/>
        </a:xfrm>
        <a:prstGeom prst="chevron">
          <a:avLst>
            <a:gd name="adj" fmla="val 40000"/>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D5EC54-D1C2-4634-936A-0050DA699283}">
      <dsp:nvSpPr>
        <dsp:cNvPr id="0" name=""/>
        <dsp:cNvSpPr/>
      </dsp:nvSpPr>
      <dsp:spPr>
        <a:xfrm>
          <a:off x="6470634" y="58993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a:t>Action</a:t>
          </a:r>
        </a:p>
      </dsp:txBody>
      <dsp:txXfrm>
        <a:off x="6490438" y="609739"/>
        <a:ext cx="1439632" cy="636560"/>
      </dsp:txXfrm>
    </dsp:sp>
    <dsp:sp modelId="{30B071FE-11E8-4A5C-8581-D6F6650D329C}">
      <dsp:nvSpPr>
        <dsp:cNvPr id="0" name=""/>
        <dsp:cNvSpPr/>
      </dsp:nvSpPr>
      <dsp:spPr>
        <a:xfrm>
          <a:off x="8004373" y="420893"/>
          <a:ext cx="1751731" cy="676168"/>
        </a:xfrm>
        <a:prstGeom prst="chevron">
          <a:avLst>
            <a:gd name="adj" fmla="val 40000"/>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2463A-C54D-4C83-B1D3-994CDD5DB312}">
      <dsp:nvSpPr>
        <dsp:cNvPr id="0" name=""/>
        <dsp:cNvSpPr/>
      </dsp:nvSpPr>
      <dsp:spPr>
        <a:xfrm>
          <a:off x="8471501" y="58993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a:t>Review</a:t>
          </a:r>
        </a:p>
      </dsp:txBody>
      <dsp:txXfrm>
        <a:off x="8491305" y="609739"/>
        <a:ext cx="1439632" cy="636560"/>
      </dsp:txXfrm>
    </dsp:sp>
    <dsp:sp modelId="{4C2D01DB-2492-42E9-9A5F-BA5FD2284EDF}">
      <dsp:nvSpPr>
        <dsp:cNvPr id="0" name=""/>
        <dsp:cNvSpPr/>
      </dsp:nvSpPr>
      <dsp:spPr>
        <a:xfrm>
          <a:off x="10005240" y="420893"/>
          <a:ext cx="1751731" cy="676168"/>
        </a:xfrm>
        <a:prstGeom prst="chevron">
          <a:avLst>
            <a:gd name="adj" fmla="val 4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EE88A1-43DF-4C04-9381-994DA543951A}">
      <dsp:nvSpPr>
        <dsp:cNvPr id="0" name=""/>
        <dsp:cNvSpPr/>
      </dsp:nvSpPr>
      <dsp:spPr>
        <a:xfrm>
          <a:off x="10472369" y="58993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a:t>Dig Deeper</a:t>
          </a:r>
        </a:p>
      </dsp:txBody>
      <dsp:txXfrm>
        <a:off x="10492173" y="609739"/>
        <a:ext cx="1439632" cy="6365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D7B143F-3DD7-4AD1-BDAE-407F30BF09AB}" type="datetimeFigureOut">
              <a:rPr lang="en-GB" smtClean="0"/>
              <a:t>04/04/2020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165463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7B143F-3DD7-4AD1-BDAE-407F30BF09AB}" type="datetimeFigureOut">
              <a:rPr lang="en-GB" smtClean="0"/>
              <a:t>04/04/2020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419776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7B143F-3DD7-4AD1-BDAE-407F30BF09AB}" type="datetimeFigureOut">
              <a:rPr lang="en-GB" smtClean="0"/>
              <a:t>04/04/2020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380226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7B143F-3DD7-4AD1-BDAE-407F30BF09AB}" type="datetimeFigureOut">
              <a:rPr lang="en-GB" smtClean="0"/>
              <a:t>04/04/2020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78884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7B143F-3DD7-4AD1-BDAE-407F30BF09AB}" type="datetimeFigureOut">
              <a:rPr lang="en-GB" smtClean="0"/>
              <a:t>04/04/2020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117641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D7B143F-3DD7-4AD1-BDAE-407F30BF09AB}" type="datetimeFigureOut">
              <a:rPr lang="en-GB" smtClean="0"/>
              <a:t>04/04/2020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2698374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D7B143F-3DD7-4AD1-BDAE-407F30BF09AB}" type="datetimeFigureOut">
              <a:rPr lang="en-GB" smtClean="0"/>
              <a:t>04/04/2020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405856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D7B143F-3DD7-4AD1-BDAE-407F30BF09AB}" type="datetimeFigureOut">
              <a:rPr lang="en-GB" smtClean="0"/>
              <a:t>04/04/2020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123826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B143F-3DD7-4AD1-BDAE-407F30BF09AB}" type="datetimeFigureOut">
              <a:rPr lang="en-GB" smtClean="0"/>
              <a:t>04/04/2020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103652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7B143F-3DD7-4AD1-BDAE-407F30BF09AB}" type="datetimeFigureOut">
              <a:rPr lang="en-GB" smtClean="0"/>
              <a:t>04/04/2020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121612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7B143F-3DD7-4AD1-BDAE-407F30BF09AB}" type="datetimeFigureOut">
              <a:rPr lang="en-GB" smtClean="0"/>
              <a:t>04/04/2020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347871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B143F-3DD7-4AD1-BDAE-407F30BF09AB}" type="datetimeFigureOut">
              <a:rPr lang="en-GB" smtClean="0"/>
              <a:t>04/04/2020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DBAF9-97C5-4B41-82A0-58E8D51EB926}" type="slidenum">
              <a:rPr lang="en-GB" smtClean="0"/>
              <a:t>‹#›</a:t>
            </a:fld>
            <a:endParaRPr lang="en-GB"/>
          </a:p>
        </p:txBody>
      </p:sp>
    </p:spTree>
    <p:extLst>
      <p:ext uri="{BB962C8B-B14F-4D97-AF65-F5344CB8AC3E}">
        <p14:creationId xmlns:p14="http://schemas.microsoft.com/office/powerpoint/2010/main" val="3683392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video" Target="https://www.youtube.com/embed/WfJsDfm5BXE" TargetMode="External"/><Relationship Id="rId1" Type="http://schemas.openxmlformats.org/officeDocument/2006/relationships/tags" Target="../tags/tag4.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ogOhGlcJSuQ" TargetMode="Externa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hyperlink" Target="https://bishopstopford.fireflycloud.net/science-2/school-closure-tasks/year-10-1/biology/triple/b18-biodiveristy-and-ecosystems" TargetMode="Externa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B18 Lesson 2</a:t>
            </a:r>
            <a:endParaRPr lang="en-GB" dirty="0"/>
          </a:p>
        </p:txBody>
      </p:sp>
      <p:sp>
        <p:nvSpPr>
          <p:cNvPr id="3" name="Subtitle 2"/>
          <p:cNvSpPr>
            <a:spLocks noGrp="1"/>
          </p:cNvSpPr>
          <p:nvPr>
            <p:ph type="subTitle" idx="1"/>
          </p:nvPr>
        </p:nvSpPr>
        <p:spPr>
          <a:xfrm>
            <a:off x="1587291" y="3624263"/>
            <a:ext cx="9144000" cy="1655762"/>
          </a:xfrm>
        </p:spPr>
        <p:txBody>
          <a:bodyPr/>
          <a:lstStyle/>
          <a:p>
            <a:r>
              <a:rPr lang="en-GB" b="1" dirty="0">
                <a:solidFill>
                  <a:srgbClr val="C00000"/>
                </a:solidFill>
                <a:latin typeface="Agency FB" panose="020B0503020202020204" pitchFamily="34" charset="0"/>
              </a:rPr>
              <a:t>ONLINE </a:t>
            </a:r>
            <a:r>
              <a:rPr lang="en-GB" b="1" dirty="0" smtClean="0">
                <a:solidFill>
                  <a:srgbClr val="C00000"/>
                </a:solidFill>
                <a:latin typeface="Agency FB" panose="020B0503020202020204" pitchFamily="34" charset="0"/>
              </a:rPr>
              <a:t>LEARNING</a:t>
            </a:r>
            <a:endParaRPr lang="en-GB" b="1" dirty="0">
              <a:solidFill>
                <a:srgbClr val="C00000"/>
              </a:solidFill>
              <a:latin typeface="Agency FB" panose="020B0503020202020204" pitchFamily="34" charset="0"/>
            </a:endParaRPr>
          </a:p>
        </p:txBody>
      </p:sp>
      <p:grpSp>
        <p:nvGrpSpPr>
          <p:cNvPr id="4" name="Group 3"/>
          <p:cNvGrpSpPr/>
          <p:nvPr/>
        </p:nvGrpSpPr>
        <p:grpSpPr>
          <a:xfrm>
            <a:off x="6077801" y="109183"/>
            <a:ext cx="6000469" cy="1067673"/>
            <a:chOff x="3320953" y="1733266"/>
            <a:chExt cx="6000469" cy="1067673"/>
          </a:xfrm>
        </p:grpSpPr>
        <p:sp>
          <p:nvSpPr>
            <p:cNvPr id="5" name="TextBox 4"/>
            <p:cNvSpPr txBox="1"/>
            <p:nvPr/>
          </p:nvSpPr>
          <p:spPr>
            <a:xfrm>
              <a:off x="3320954" y="1733266"/>
              <a:ext cx="6000468" cy="830997"/>
            </a:xfrm>
            <a:prstGeom prst="rect">
              <a:avLst/>
            </a:prstGeom>
            <a:noFill/>
          </p:spPr>
          <p:txBody>
            <a:bodyPr wrap="square" rtlCol="0">
              <a:spAutoFit/>
            </a:bodyPr>
            <a:lstStyle/>
            <a:p>
              <a:r>
                <a:rPr lang="en-GB" sz="4800" dirty="0">
                  <a:solidFill>
                    <a:srgbClr val="002060"/>
                  </a:solidFill>
                </a:rPr>
                <a:t>Bishop Stopford School</a:t>
              </a:r>
            </a:p>
          </p:txBody>
        </p:sp>
        <p:sp>
          <p:nvSpPr>
            <p:cNvPr id="6" name="TextBox 5"/>
            <p:cNvSpPr txBox="1"/>
            <p:nvPr/>
          </p:nvSpPr>
          <p:spPr>
            <a:xfrm>
              <a:off x="3320953" y="2370052"/>
              <a:ext cx="5882183" cy="430887"/>
            </a:xfrm>
            <a:prstGeom prst="rect">
              <a:avLst/>
            </a:prstGeom>
            <a:noFill/>
          </p:spPr>
          <p:txBody>
            <a:bodyPr wrap="square" rtlCol="0">
              <a:spAutoFit/>
            </a:bodyPr>
            <a:lstStyle/>
            <a:p>
              <a:pPr algn="r"/>
              <a:r>
                <a:rPr lang="en-GB" sz="2180" dirty="0">
                  <a:solidFill>
                    <a:srgbClr val="002060"/>
                  </a:solidFill>
                </a:rPr>
                <a:t>faith | justice | responsibility | truth | compassion</a:t>
              </a:r>
            </a:p>
          </p:txBody>
        </p:sp>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71" y="295535"/>
            <a:ext cx="2293620" cy="2293620"/>
          </a:xfrm>
          <a:prstGeom prst="rect">
            <a:avLst/>
          </a:prstGeom>
        </p:spPr>
      </p:pic>
      <p:graphicFrame>
        <p:nvGraphicFramePr>
          <p:cNvPr id="8" name="Diagram 7"/>
          <p:cNvGraphicFramePr/>
          <p:nvPr>
            <p:extLst>
              <p:ext uri="{D42A27DB-BD31-4B8C-83A1-F6EECF244321}">
                <p14:modId xmlns:p14="http://schemas.microsoft.com/office/powerpoint/2010/main" val="3573985883"/>
              </p:ext>
            </p:extLst>
          </p:nvPr>
        </p:nvGraphicFramePr>
        <p:xfrm>
          <a:off x="0" y="4550826"/>
          <a:ext cx="11952514" cy="16869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12100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smtClean="0"/>
              <a:t>Land Use</a:t>
            </a:r>
            <a:endParaRPr lang="en-GB" b="1" u="sng" dirty="0"/>
          </a:p>
        </p:txBody>
      </p:sp>
      <p:sp>
        <p:nvSpPr>
          <p:cNvPr id="3" name="Content Placeholder 2"/>
          <p:cNvSpPr>
            <a:spLocks noGrp="1"/>
          </p:cNvSpPr>
          <p:nvPr>
            <p:ph idx="1"/>
          </p:nvPr>
        </p:nvSpPr>
        <p:spPr/>
        <p:txBody>
          <a:bodyPr/>
          <a:lstStyle/>
          <a:p>
            <a:pPr marL="514350" indent="-514350">
              <a:buAutoNum type="arabicParenR"/>
            </a:pPr>
            <a:r>
              <a:rPr lang="en-GB" dirty="0" smtClean="0"/>
              <a:t>Give </a:t>
            </a:r>
            <a:r>
              <a:rPr lang="en-GB" dirty="0"/>
              <a:t>examples of how human reduce the land available for animals and </a:t>
            </a:r>
            <a:r>
              <a:rPr lang="en-GB" dirty="0" smtClean="0"/>
              <a:t>plants</a:t>
            </a:r>
          </a:p>
          <a:p>
            <a:pPr marL="514350" indent="-514350">
              <a:buAutoNum type="arabicParenR"/>
            </a:pPr>
            <a:r>
              <a:rPr lang="en-GB" dirty="0" smtClean="0"/>
              <a:t>Explain </a:t>
            </a:r>
            <a:r>
              <a:rPr lang="en-GB" dirty="0"/>
              <a:t>the issues associated with peat bog and forest habitat </a:t>
            </a:r>
            <a:r>
              <a:rPr lang="en-GB" dirty="0" smtClean="0"/>
              <a:t>destruction</a:t>
            </a:r>
          </a:p>
          <a:p>
            <a:pPr marL="514350" indent="-514350">
              <a:buAutoNum type="arabicParenR"/>
            </a:pPr>
            <a:r>
              <a:rPr lang="en-GB" dirty="0" smtClean="0"/>
              <a:t>Evaluate </a:t>
            </a:r>
            <a:r>
              <a:rPr lang="en-GB" dirty="0"/>
              <a:t>pros and cons of </a:t>
            </a:r>
            <a:r>
              <a:rPr lang="en-GB" dirty="0" smtClean="0"/>
              <a:t>deforestation</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9499" r="83316" b="40533"/>
          <a:stretch/>
        </p:blipFill>
        <p:spPr>
          <a:xfrm>
            <a:off x="10338733" y="174244"/>
            <a:ext cx="1678122" cy="870858"/>
          </a:xfrm>
          <a:prstGeom prst="rect">
            <a:avLst/>
          </a:prstGeom>
        </p:spPr>
      </p:pic>
    </p:spTree>
    <p:custDataLst>
      <p:tags r:id="rId1"/>
    </p:custDataLst>
    <p:extLst>
      <p:ext uri="{BB962C8B-B14F-4D97-AF65-F5344CB8AC3E}">
        <p14:creationId xmlns:p14="http://schemas.microsoft.com/office/powerpoint/2010/main" val="179825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Starter</a:t>
            </a:r>
            <a:endParaRPr lang="en-GB" dirty="0"/>
          </a:p>
        </p:txBody>
      </p:sp>
      <p:sp>
        <p:nvSpPr>
          <p:cNvPr id="3" name="Content Placeholder 2"/>
          <p:cNvSpPr>
            <a:spLocks noGrp="1"/>
          </p:cNvSpPr>
          <p:nvPr>
            <p:ph idx="1"/>
          </p:nvPr>
        </p:nvSpPr>
        <p:spPr/>
        <p:txBody>
          <a:bodyPr/>
          <a:lstStyle/>
          <a:p>
            <a:pPr marL="0" indent="0">
              <a:buNone/>
            </a:pPr>
            <a:r>
              <a:rPr lang="en-GB" dirty="0"/>
              <a:t>State one way humans pollute</a:t>
            </a:r>
          </a:p>
          <a:p>
            <a:pPr marL="0" indent="0">
              <a:buNone/>
            </a:pPr>
            <a:r>
              <a:rPr lang="en-GB" dirty="0"/>
              <a:t>1) Land</a:t>
            </a:r>
          </a:p>
          <a:p>
            <a:pPr marL="0" indent="0">
              <a:buNone/>
            </a:pPr>
            <a:r>
              <a:rPr lang="en-GB" dirty="0"/>
              <a:t>2) Air</a:t>
            </a:r>
          </a:p>
          <a:p>
            <a:pPr marL="0" indent="0">
              <a:buNone/>
            </a:pPr>
            <a:r>
              <a:rPr lang="en-GB" dirty="0"/>
              <a:t>3) </a:t>
            </a:r>
            <a:r>
              <a:rPr lang="en-GB" dirty="0" smtClean="0"/>
              <a:t>Water</a:t>
            </a:r>
          </a:p>
          <a:p>
            <a:pPr marL="0" indent="0">
              <a:buNone/>
            </a:pPr>
            <a:endParaRPr lang="en-GB" dirty="0"/>
          </a:p>
          <a:p>
            <a:pPr marL="0" indent="0">
              <a:buNone/>
            </a:pPr>
            <a:r>
              <a:rPr lang="en-GB" dirty="0" smtClean="0"/>
              <a:t>Check back to your table from last lesson if you can’t remember!</a:t>
            </a:r>
            <a:endParaRPr lang="en-GB" dirty="0"/>
          </a:p>
          <a:p>
            <a:pPr marL="0" indent="0">
              <a:buNone/>
            </a:pP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6746" t="39867" r="66638" b="40165"/>
          <a:stretch/>
        </p:blipFill>
        <p:spPr>
          <a:xfrm>
            <a:off x="10338733" y="174244"/>
            <a:ext cx="1671298" cy="870858"/>
          </a:xfrm>
          <a:prstGeom prst="rect">
            <a:avLst/>
          </a:prstGeom>
        </p:spPr>
      </p:pic>
    </p:spTree>
    <p:custDataLst>
      <p:tags r:id="rId1"/>
    </p:custDataLst>
    <p:extLst>
      <p:ext uri="{BB962C8B-B14F-4D97-AF65-F5344CB8AC3E}">
        <p14:creationId xmlns:p14="http://schemas.microsoft.com/office/powerpoint/2010/main" val="153866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3413" t="40740" r="49971" b="39292"/>
          <a:stretch/>
        </p:blipFill>
        <p:spPr>
          <a:xfrm>
            <a:off x="10338733" y="174244"/>
            <a:ext cx="1671298" cy="870858"/>
          </a:xfrm>
          <a:prstGeom prst="rect">
            <a:avLst/>
          </a:prstGeom>
        </p:spPr>
      </p:pic>
      <p:sp>
        <p:nvSpPr>
          <p:cNvPr id="5" name="Title 1"/>
          <p:cNvSpPr>
            <a:spLocks noGrp="1"/>
          </p:cNvSpPr>
          <p:nvPr>
            <p:ph type="title"/>
          </p:nvPr>
        </p:nvSpPr>
        <p:spPr>
          <a:xfrm>
            <a:off x="658782" y="177482"/>
            <a:ext cx="10515600" cy="1325563"/>
          </a:xfrm>
        </p:spPr>
        <p:txBody>
          <a:bodyPr/>
          <a:lstStyle/>
          <a:p>
            <a:r>
              <a:rPr lang="en-GB" dirty="0" smtClean="0"/>
              <a:t>Watch Video 1</a:t>
            </a:r>
            <a:endParaRPr lang="en-GB" dirty="0"/>
          </a:p>
        </p:txBody>
      </p:sp>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ackgroundRemoval t="0" b="97778" l="8308" r="92308"/>
                    </a14:imgEffect>
                  </a14:imgLayer>
                </a14:imgProps>
              </a:ext>
              <a:ext uri="{28A0092B-C50C-407E-A947-70E740481C1C}">
                <a14:useLocalDpi xmlns:a14="http://schemas.microsoft.com/office/drawing/2010/main" val="0"/>
              </a:ext>
            </a:extLst>
          </a:blip>
          <a:stretch>
            <a:fillRect/>
          </a:stretch>
        </p:blipFill>
        <p:spPr>
          <a:xfrm>
            <a:off x="9187456" y="4818137"/>
            <a:ext cx="1187450" cy="1150913"/>
          </a:xfrm>
          <a:prstGeom prst="rect">
            <a:avLst/>
          </a:prstGeom>
        </p:spPr>
      </p:pic>
      <p:sp>
        <p:nvSpPr>
          <p:cNvPr id="8" name="Rounded Rectangle 7"/>
          <p:cNvSpPr/>
          <p:nvPr/>
        </p:nvSpPr>
        <p:spPr>
          <a:xfrm>
            <a:off x="9781181" y="5669270"/>
            <a:ext cx="2228850" cy="952500"/>
          </a:xfrm>
          <a:prstGeom prst="roundRect">
            <a:avLst/>
          </a:prstGeom>
          <a:solidFill>
            <a:srgbClr val="FDF7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You can watch this video </a:t>
            </a:r>
            <a:r>
              <a:rPr lang="en-GB">
                <a:solidFill>
                  <a:schemeClr val="tx1"/>
                </a:solidFill>
              </a:rPr>
              <a:t>as many </a:t>
            </a:r>
            <a:r>
              <a:rPr lang="en-GB" dirty="0">
                <a:solidFill>
                  <a:schemeClr val="tx1"/>
                </a:solidFill>
              </a:rPr>
              <a:t>times as you want to</a:t>
            </a:r>
          </a:p>
        </p:txBody>
      </p:sp>
      <p:pic>
        <p:nvPicPr>
          <p:cNvPr id="9" name="WfJsDfm5BXE"/>
          <p:cNvPicPr>
            <a:picLocks noRot="1" noChangeAspect="1"/>
          </p:cNvPicPr>
          <p:nvPr>
            <a:videoFile r:link="rId2"/>
          </p:nvPr>
        </p:nvPicPr>
        <p:blipFill>
          <a:blip r:embed="rId7"/>
          <a:stretch>
            <a:fillRect/>
          </a:stretch>
        </p:blipFill>
        <p:spPr>
          <a:xfrm>
            <a:off x="658782" y="1386373"/>
            <a:ext cx="7802532" cy="4388924"/>
          </a:xfrm>
          <a:prstGeom prst="rect">
            <a:avLst/>
          </a:prstGeom>
        </p:spPr>
      </p:pic>
    </p:spTree>
    <p:custDataLst>
      <p:tags r:id="rId1"/>
    </p:custDataLst>
    <p:extLst>
      <p:ext uri="{BB962C8B-B14F-4D97-AF65-F5344CB8AC3E}">
        <p14:creationId xmlns:p14="http://schemas.microsoft.com/office/powerpoint/2010/main" val="136827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3413" t="40740" r="49971" b="39292"/>
          <a:stretch/>
        </p:blipFill>
        <p:spPr>
          <a:xfrm>
            <a:off x="10338733" y="174244"/>
            <a:ext cx="1671298" cy="870858"/>
          </a:xfrm>
          <a:prstGeom prst="rect">
            <a:avLst/>
          </a:prstGeom>
        </p:spPr>
      </p:pic>
      <p:sp>
        <p:nvSpPr>
          <p:cNvPr id="5" name="Title 1"/>
          <p:cNvSpPr>
            <a:spLocks noGrp="1"/>
          </p:cNvSpPr>
          <p:nvPr>
            <p:ph type="title"/>
          </p:nvPr>
        </p:nvSpPr>
        <p:spPr>
          <a:xfrm>
            <a:off x="658782" y="177482"/>
            <a:ext cx="10515600" cy="1325563"/>
          </a:xfrm>
        </p:spPr>
        <p:txBody>
          <a:bodyPr/>
          <a:lstStyle/>
          <a:p>
            <a:r>
              <a:rPr lang="en-GB" dirty="0" smtClean="0"/>
              <a:t>Watch Video 2</a:t>
            </a:r>
            <a:endParaRPr lang="en-GB" dirty="0"/>
          </a:p>
        </p:txBody>
      </p:sp>
      <p:pic>
        <p:nvPicPr>
          <p:cNvPr id="3" name="ogOhGlcJSuQ"/>
          <p:cNvPicPr>
            <a:picLocks noRot="1" noChangeAspect="1"/>
          </p:cNvPicPr>
          <p:nvPr>
            <a:videoFile r:link="rId2"/>
          </p:nvPr>
        </p:nvPicPr>
        <p:blipFill>
          <a:blip r:embed="rId5"/>
          <a:stretch>
            <a:fillRect/>
          </a:stretch>
        </p:blipFill>
        <p:spPr>
          <a:xfrm>
            <a:off x="658782" y="1503045"/>
            <a:ext cx="8599518" cy="4837229"/>
          </a:xfrm>
          <a:prstGeom prst="rect">
            <a:avLst/>
          </a:prstGeom>
        </p:spPr>
      </p:pic>
    </p:spTree>
    <p:custDataLst>
      <p:tags r:id="rId1"/>
    </p:custDataLst>
    <p:extLst>
      <p:ext uri="{BB962C8B-B14F-4D97-AF65-F5344CB8AC3E}">
        <p14:creationId xmlns:p14="http://schemas.microsoft.com/office/powerpoint/2010/main" val="246624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3413" t="40740" r="49971" b="39292"/>
          <a:stretch/>
        </p:blipFill>
        <p:spPr>
          <a:xfrm>
            <a:off x="10338733" y="174244"/>
            <a:ext cx="1671298" cy="870858"/>
          </a:xfrm>
          <a:prstGeom prst="rect">
            <a:avLst/>
          </a:prstGeom>
        </p:spPr>
      </p:pic>
      <p:sp>
        <p:nvSpPr>
          <p:cNvPr id="5" name="Title 1"/>
          <p:cNvSpPr>
            <a:spLocks noGrp="1"/>
          </p:cNvSpPr>
          <p:nvPr>
            <p:ph type="title"/>
          </p:nvPr>
        </p:nvSpPr>
        <p:spPr>
          <a:xfrm>
            <a:off x="658782" y="108486"/>
            <a:ext cx="10515600" cy="1325563"/>
          </a:xfrm>
        </p:spPr>
        <p:txBody>
          <a:bodyPr/>
          <a:lstStyle/>
          <a:p>
            <a:r>
              <a:rPr lang="en-GB" dirty="0" smtClean="0"/>
              <a:t>Key Notes</a:t>
            </a:r>
            <a:endParaRPr lang="en-GB" dirty="0"/>
          </a:p>
        </p:txBody>
      </p:sp>
      <p:sp>
        <p:nvSpPr>
          <p:cNvPr id="3" name="Rectangle 2"/>
          <p:cNvSpPr/>
          <p:nvPr/>
        </p:nvSpPr>
        <p:spPr>
          <a:xfrm>
            <a:off x="416673" y="1499807"/>
            <a:ext cx="10999818" cy="4154984"/>
          </a:xfrm>
          <a:prstGeom prst="rect">
            <a:avLst/>
          </a:prstGeom>
        </p:spPr>
        <p:txBody>
          <a:bodyPr wrap="square">
            <a:spAutoFit/>
          </a:bodyPr>
          <a:lstStyle/>
          <a:p>
            <a:r>
              <a:rPr lang="en-GB" sz="2400" dirty="0"/>
              <a:t>The larger the human population gets, the more land we require. More houses must be built, more resources found, more food must be grown and more waste is produced. This often means less space and fewer resources for other animals and plants</a:t>
            </a:r>
            <a:r>
              <a:rPr lang="en-GB" sz="2400" dirty="0" smtClean="0"/>
              <a:t>.</a:t>
            </a:r>
          </a:p>
          <a:p>
            <a:endParaRPr lang="en-GB" sz="2400" dirty="0"/>
          </a:p>
          <a:p>
            <a:r>
              <a:rPr lang="en-GB" sz="2400" dirty="0"/>
              <a:t>The destruction of peat bogs is one example of how we have reduced the area of a habitat and thus the variety of different plant, animal and microorganism species that live there</a:t>
            </a:r>
            <a:r>
              <a:rPr lang="en-GB" sz="2400" dirty="0" smtClean="0"/>
              <a:t>.</a:t>
            </a:r>
          </a:p>
          <a:p>
            <a:endParaRPr lang="en-GB" sz="2400" dirty="0"/>
          </a:p>
          <a:p>
            <a:r>
              <a:rPr lang="en-GB" sz="2400" dirty="0"/>
              <a:t>Humans have been cutting down trees for thousands of years. However, this clearing of forests has accelerated in recent decades and is now being carried out on a large scale. This is known as deforestation.</a:t>
            </a:r>
          </a:p>
        </p:txBody>
      </p:sp>
    </p:spTree>
    <p:custDataLst>
      <p:tags r:id="rId1"/>
    </p:custDataLst>
    <p:extLst>
      <p:ext uri="{BB962C8B-B14F-4D97-AF65-F5344CB8AC3E}">
        <p14:creationId xmlns:p14="http://schemas.microsoft.com/office/powerpoint/2010/main" val="5476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a:t>
            </a:r>
            <a:endParaRPr lang="en-GB" dirty="0"/>
          </a:p>
        </p:txBody>
      </p:sp>
      <p:sp>
        <p:nvSpPr>
          <p:cNvPr id="3" name="Content Placeholder 2"/>
          <p:cNvSpPr>
            <a:spLocks noGrp="1"/>
          </p:cNvSpPr>
          <p:nvPr>
            <p:ph idx="1"/>
          </p:nvPr>
        </p:nvSpPr>
        <p:spPr>
          <a:xfrm>
            <a:off x="658782" y="1598296"/>
            <a:ext cx="11351249" cy="1925954"/>
          </a:xfrm>
        </p:spPr>
        <p:txBody>
          <a:bodyPr>
            <a:normAutofit/>
          </a:bodyPr>
          <a:lstStyle/>
          <a:p>
            <a:pPr marL="0" indent="0">
              <a:buNone/>
            </a:pPr>
            <a:r>
              <a:rPr lang="en-GB" sz="2400" dirty="0" smtClean="0"/>
              <a:t>Read the articles on deforestation on the firefly page and then complete the deforestation table</a:t>
            </a:r>
          </a:p>
          <a:p>
            <a:pPr marL="0" indent="0">
              <a:buNone/>
            </a:pPr>
            <a:r>
              <a:rPr lang="en-GB" sz="2400" dirty="0">
                <a:hlinkClick r:id="rId3"/>
              </a:rPr>
              <a:t>https://bishopstopford.fireflycloud.net/science-2/school-closure-tasks/year-10-1/biology/triple/b18-biodiveristy-and-ecosystems</a:t>
            </a:r>
            <a:endParaRPr lang="en-GB" sz="2400"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50160" t="39637" r="33224" b="40395"/>
          <a:stretch/>
        </p:blipFill>
        <p:spPr>
          <a:xfrm>
            <a:off x="10338733" y="174244"/>
            <a:ext cx="1671298" cy="870858"/>
          </a:xfrm>
          <a:prstGeom prst="rect">
            <a:avLst/>
          </a:prstGeom>
        </p:spPr>
      </p:pic>
      <p:pic>
        <p:nvPicPr>
          <p:cNvPr id="6" name="Picture 5"/>
          <p:cNvPicPr>
            <a:picLocks noChangeAspect="1"/>
          </p:cNvPicPr>
          <p:nvPr/>
        </p:nvPicPr>
        <p:blipFill>
          <a:blip r:embed="rId5"/>
          <a:stretch>
            <a:fillRect/>
          </a:stretch>
        </p:blipFill>
        <p:spPr>
          <a:xfrm>
            <a:off x="1459511" y="3224772"/>
            <a:ext cx="8553169" cy="3065298"/>
          </a:xfrm>
          <a:prstGeom prst="rect">
            <a:avLst/>
          </a:prstGeom>
        </p:spPr>
      </p:pic>
    </p:spTree>
    <p:custDataLst>
      <p:tags r:id="rId1"/>
    </p:custDataLst>
    <p:extLst>
      <p:ext uri="{BB962C8B-B14F-4D97-AF65-F5344CB8AC3E}">
        <p14:creationId xmlns:p14="http://schemas.microsoft.com/office/powerpoint/2010/main" val="50763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pic>
        <p:nvPicPr>
          <p:cNvPr id="4" name="Picture 3"/>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661860" y="1981200"/>
            <a:ext cx="2686050" cy="487680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66906" t="40005" r="16478" b="40027"/>
          <a:stretch/>
        </p:blipFill>
        <p:spPr>
          <a:xfrm>
            <a:off x="10338733" y="174244"/>
            <a:ext cx="1671298" cy="870858"/>
          </a:xfrm>
          <a:prstGeom prst="rect">
            <a:avLst/>
          </a:prstGeom>
        </p:spPr>
      </p:pic>
      <p:sp>
        <p:nvSpPr>
          <p:cNvPr id="6" name="Rectangle 5"/>
          <p:cNvSpPr/>
          <p:nvPr/>
        </p:nvSpPr>
        <p:spPr>
          <a:xfrm>
            <a:off x="601980" y="1690688"/>
            <a:ext cx="7536180" cy="1200329"/>
          </a:xfrm>
          <a:prstGeom prst="rect">
            <a:avLst/>
          </a:prstGeom>
        </p:spPr>
        <p:txBody>
          <a:bodyPr wrap="square">
            <a:spAutoFit/>
          </a:bodyPr>
          <a:lstStyle/>
          <a:p>
            <a:r>
              <a:rPr lang="en-GB" sz="2400" b="0" i="0" dirty="0" smtClean="0">
                <a:solidFill>
                  <a:srgbClr val="666666"/>
                </a:solidFill>
                <a:effectLst/>
                <a:latin typeface="Source Sans Pro"/>
              </a:rPr>
              <a:t>RAG (red, amber, green) the learning objectives you wrote down at the start to show how confident you are with them</a:t>
            </a:r>
            <a:endParaRPr lang="en-GB" sz="2400" dirty="0"/>
          </a:p>
        </p:txBody>
      </p:sp>
    </p:spTree>
    <p:custDataLst>
      <p:tags r:id="rId1"/>
    </p:custDataLst>
    <p:extLst>
      <p:ext uri="{BB962C8B-B14F-4D97-AF65-F5344CB8AC3E}">
        <p14:creationId xmlns:p14="http://schemas.microsoft.com/office/powerpoint/2010/main" val="368471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Dig deeper (optional)</a:t>
            </a:r>
          </a:p>
        </p:txBody>
      </p:sp>
      <p:sp>
        <p:nvSpPr>
          <p:cNvPr id="6" name="Rectangle 5"/>
          <p:cNvSpPr/>
          <p:nvPr/>
        </p:nvSpPr>
        <p:spPr>
          <a:xfrm>
            <a:off x="601980" y="1690688"/>
            <a:ext cx="10751820" cy="461665"/>
          </a:xfrm>
          <a:prstGeom prst="rect">
            <a:avLst/>
          </a:prstGeom>
        </p:spPr>
        <p:txBody>
          <a:bodyPr wrap="square">
            <a:spAutoFit/>
          </a:bodyPr>
          <a:lstStyle/>
          <a:p>
            <a:r>
              <a:rPr lang="en-GB" sz="2400" dirty="0"/>
              <a:t>Write a speech arguing either for or against the clearance of forests for human use</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493" t="39637" r="-109" b="40395"/>
          <a:stretch/>
        </p:blipFill>
        <p:spPr>
          <a:xfrm>
            <a:off x="10338733" y="174244"/>
            <a:ext cx="1671298" cy="870858"/>
          </a:xfrm>
          <a:prstGeom prst="rect">
            <a:avLst/>
          </a:prstGeom>
        </p:spPr>
      </p:pic>
    </p:spTree>
    <p:custDataLst>
      <p:tags r:id="rId1"/>
    </p:custDataLst>
    <p:extLst>
      <p:ext uri="{BB962C8B-B14F-4D97-AF65-F5344CB8AC3E}">
        <p14:creationId xmlns:p14="http://schemas.microsoft.com/office/powerpoint/2010/main" val="15569343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291</Words>
  <Application>Microsoft Office PowerPoint</Application>
  <PresentationFormat>Widescreen</PresentationFormat>
  <Paragraphs>37</Paragraphs>
  <Slides>9</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Agency FB</vt:lpstr>
      <vt:lpstr>Arial</vt:lpstr>
      <vt:lpstr>Calibri</vt:lpstr>
      <vt:lpstr>Calibri Light</vt:lpstr>
      <vt:lpstr>Source Sans Pro</vt:lpstr>
      <vt:lpstr>Office Theme</vt:lpstr>
      <vt:lpstr>B18 Lesson 2</vt:lpstr>
      <vt:lpstr>Land Use</vt:lpstr>
      <vt:lpstr>Starter</vt:lpstr>
      <vt:lpstr>Watch Video 1</vt:lpstr>
      <vt:lpstr>Watch Video 2</vt:lpstr>
      <vt:lpstr>Key Notes</vt:lpstr>
      <vt:lpstr>Task</vt:lpstr>
      <vt:lpstr>Review</vt:lpstr>
      <vt:lpstr>Dig deeper (optional)</vt:lpstr>
    </vt:vector>
  </TitlesOfParts>
  <Company>Bishop Stopford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B18 Biodiversity and Ecosystems</dc:title>
  <dc:creator>Goswell. Harriet</dc:creator>
  <cp:lastModifiedBy>Goswell. Harriet</cp:lastModifiedBy>
  <cp:revision>8</cp:revision>
  <dcterms:created xsi:type="dcterms:W3CDTF">2020-04-03T12:28:01Z</dcterms:created>
  <dcterms:modified xsi:type="dcterms:W3CDTF">2020-04-04T09:52:16Z</dcterms:modified>
</cp:coreProperties>
</file>