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81" r:id="rId7"/>
    <p:sldId id="284" r:id="rId8"/>
    <p:sldId id="282" r:id="rId9"/>
    <p:sldId id="280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</dgm:pt>
  </dgm:ptLst>
  <dgm:cxnLst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7hu6vDP2a4Q" TargetMode="Externa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RHrFBOUl6-8" TargetMode="Externa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shopstopford.fireflycloud.net/science-2/school-closure-tasks/year-10-1/biology/triple/b18-biodiveristy-and-ecosystem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bishopstopford.fireflycloud.net/science-2/school-closure-tasks/year-10-1/biology/triple/b18-biodiveristy-and-ecosystem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B18 Lesson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LEARNING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" y="1690688"/>
            <a:ext cx="10751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On June 1, 2017, United States President Donald Trump announced that the U.S. would cease all participation in the 2015 Paris Agreement.</a:t>
            </a:r>
          </a:p>
          <a:p>
            <a:r>
              <a:rPr lang="en-GB" sz="2400" dirty="0"/>
              <a:t>Research what the Paris Agreement is and why it is so important.</a:t>
            </a:r>
          </a:p>
          <a:p>
            <a:r>
              <a:rPr lang="en-GB" sz="2400" dirty="0"/>
              <a:t>Write a newspaper page that could have been published in June 2017, reporting on the news that the U.S had pulled out of the agreement.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9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Warming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1)Describe the greenhouse effect</a:t>
            </a:r>
          </a:p>
          <a:p>
            <a:pPr marL="0" indent="0">
              <a:buNone/>
            </a:pPr>
            <a:r>
              <a:rPr lang="en-GB" dirty="0"/>
              <a:t>2)Explain problems associated with global warming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memory state as many reasons as you can for why deforestation is happening.</a:t>
            </a:r>
          </a:p>
          <a:p>
            <a:r>
              <a:rPr lang="en-GB" dirty="0"/>
              <a:t>Go back to your list from last lesson. Tick off those you got with green, add any you missed off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86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/>
              <a:t>Watch Video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2" name="7hu6vDP2a4Q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25910" y="1503045"/>
            <a:ext cx="8264684" cy="4648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2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/>
              <a:t>Watch Video 2</a:t>
            </a:r>
          </a:p>
        </p:txBody>
      </p:sp>
      <p:pic>
        <p:nvPicPr>
          <p:cNvPr id="2" name="RHrFBOUl6-8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830915" y="1503045"/>
            <a:ext cx="8511540" cy="47877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2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08486"/>
            <a:ext cx="10515600" cy="1325563"/>
          </a:xfrm>
        </p:spPr>
        <p:txBody>
          <a:bodyPr/>
          <a:lstStyle/>
          <a:p>
            <a:r>
              <a:rPr lang="en-GB" dirty="0"/>
              <a:t>Key Notes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673" y="1499807"/>
            <a:ext cx="109998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Levels of carbon dioxide and methane (greenhouse gases) in the atmosphere are increasing. This contributes  to ‘global warming’</a:t>
            </a:r>
          </a:p>
          <a:p>
            <a:r>
              <a:rPr lang="en-GB" sz="2400" dirty="0"/>
              <a:t>The consequences of global warming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melting of the polar ice caps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rise in sea level may one day threaten many cities such as London, New York and Amsterdam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weather patterns will change with more unusual 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tropical diseases may become more common in other regions, such as the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species will become extinct</a:t>
            </a:r>
          </a:p>
          <a:p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08486"/>
            <a:ext cx="10515600" cy="1325563"/>
          </a:xfrm>
        </p:spPr>
        <p:txBody>
          <a:bodyPr/>
          <a:lstStyle/>
          <a:p>
            <a:r>
              <a:rPr lang="en-GB" dirty="0"/>
              <a:t>Key Diagram – The greenhouse effect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18" y="1434049"/>
            <a:ext cx="9737070" cy="4578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1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2" y="1598296"/>
            <a:ext cx="11351249" cy="1925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Complete the Global warming Evidence worksheet on the firefly page.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https://bishopstopford.fireflycloud.net/science-2/school-closure-tasks/year-10-1/biology/triple/b18-biodiveristy-and-ecosystems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782" y="4144546"/>
            <a:ext cx="1115442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Remember you can either print off the worksheet OR just write the answers in full sentences in your 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3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0" y="1981200"/>
            <a:ext cx="26860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" y="1690688"/>
            <a:ext cx="7536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Once you have completed the sheet self-assess it using the answer sheet.</a:t>
            </a:r>
          </a:p>
          <a:p>
            <a:endParaRPr lang="en-GB" sz="2400" dirty="0"/>
          </a:p>
          <a:p>
            <a:r>
              <a:rPr lang="en-GB" sz="2400" dirty="0">
                <a:hlinkClick r:id="rId5"/>
              </a:rPr>
              <a:t>https://bishopstopford.fireflycloud.net/science-2/school-closure-tasks/year-10-1/biology/triple/b18-biodiveristy-and-ecosystems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Make corrections, add a score, give yourself a WWW/EBI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710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321</Words>
  <Application>Microsoft Office PowerPoint</Application>
  <PresentationFormat>Widescreen</PresentationFormat>
  <Paragraphs>43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Office Theme</vt:lpstr>
      <vt:lpstr>B18 Lesson 3</vt:lpstr>
      <vt:lpstr>Global Warming</vt:lpstr>
      <vt:lpstr>Starter</vt:lpstr>
      <vt:lpstr>Watch Video 1</vt:lpstr>
      <vt:lpstr>Watch Video 2</vt:lpstr>
      <vt:lpstr>Key Notes</vt:lpstr>
      <vt:lpstr>Key Diagram – The greenhouse effect</vt:lpstr>
      <vt:lpstr>Task</vt:lpstr>
      <vt:lpstr>Review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16 Dom Hill</cp:lastModifiedBy>
  <cp:revision>11</cp:revision>
  <dcterms:created xsi:type="dcterms:W3CDTF">2020-04-03T12:28:01Z</dcterms:created>
  <dcterms:modified xsi:type="dcterms:W3CDTF">2020-05-01T15:43:07Z</dcterms:modified>
</cp:coreProperties>
</file>