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6" r:id="rId4"/>
    <p:sldId id="277" r:id="rId5"/>
    <p:sldId id="278" r:id="rId6"/>
    <p:sldId id="285" r:id="rId7"/>
    <p:sldId id="282" r:id="rId8"/>
    <p:sldId id="280" r:id="rId9"/>
    <p:sldId id="283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67DFB-2E82-420D-9331-30338A2064A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4" csCatId="colorful" phldr="1"/>
      <dgm:spPr/>
    </dgm:pt>
    <dgm:pt modelId="{38B1C0BB-2F59-440D-9966-64F186A58AC3}">
      <dgm:prSet phldrT="[Text]" custT="1"/>
      <dgm:spPr/>
      <dgm:t>
        <a:bodyPr/>
        <a:lstStyle/>
        <a:p>
          <a:r>
            <a:rPr lang="en-US" sz="1800" b="1" dirty="0"/>
            <a:t>Learning Objectives</a:t>
          </a:r>
        </a:p>
      </dgm:t>
    </dgm:pt>
    <dgm:pt modelId="{531562EB-7647-4EF1-B2FA-AFD0C5AD62E0}" type="par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521DB190-BA2C-4E6B-B94E-E2E2099CB273}" type="sib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79563108-DB56-4E71-A92B-ECFD7CB646EB}">
      <dgm:prSet phldrT="[Text]" custT="1"/>
      <dgm:spPr/>
      <dgm:t>
        <a:bodyPr/>
        <a:lstStyle/>
        <a:p>
          <a:r>
            <a:rPr lang="en-US" sz="1800" b="1" dirty="0"/>
            <a:t>Retrieval</a:t>
          </a:r>
        </a:p>
      </dgm:t>
    </dgm:pt>
    <dgm:pt modelId="{550835B1-7AB5-4F9A-BE9F-611EF368C4DD}" type="par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4BF29CC9-4F2E-4E52-8A3F-E43E332ACBF5}" type="sib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6FF429C3-CED1-49E3-B681-85951280EC11}">
      <dgm:prSet phldrT="[Text]" custT="1"/>
      <dgm:spPr/>
      <dgm:t>
        <a:bodyPr/>
        <a:lstStyle/>
        <a:p>
          <a:r>
            <a:rPr lang="en-US" sz="1800" b="1" dirty="0"/>
            <a:t>Acquire</a:t>
          </a:r>
        </a:p>
      </dgm:t>
    </dgm:pt>
    <dgm:pt modelId="{CE1138C1-C986-4C5E-93E4-153EF7E6685B}" type="par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7FA00BF1-8391-4AAB-A48F-4207930A8BC4}" type="sib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555E67F3-EADB-44B0-A1F1-353CFD7F3FBA}">
      <dgm:prSet phldrT="[Text]" custT="1"/>
      <dgm:spPr/>
      <dgm:t>
        <a:bodyPr/>
        <a:lstStyle/>
        <a:p>
          <a:r>
            <a:rPr lang="en-US" sz="1800" b="1" dirty="0"/>
            <a:t>Action</a:t>
          </a:r>
        </a:p>
      </dgm:t>
    </dgm:pt>
    <dgm:pt modelId="{99C9E373-AC53-4A3C-8AE1-F9E3D1EF334B}" type="par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9D51781D-C1A6-4979-8DEE-CB3859886FD3}" type="sib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17FFBA28-B5E5-4A32-9691-B87511466F23}">
      <dgm:prSet phldrT="[Text]" custT="1"/>
      <dgm:spPr/>
      <dgm:t>
        <a:bodyPr/>
        <a:lstStyle/>
        <a:p>
          <a:r>
            <a:rPr lang="en-US" sz="1800" b="1" dirty="0"/>
            <a:t>Review</a:t>
          </a:r>
        </a:p>
      </dgm:t>
    </dgm:pt>
    <dgm:pt modelId="{C0D66440-8A66-4C5E-A3BF-DBC045815A09}" type="par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883ADC9F-CFAE-4988-8EBD-21A2E092067F}" type="sib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7E9F23CB-5D0D-4C28-94C1-37D7DEF45C06}">
      <dgm:prSet phldrT="[Text]" custT="1"/>
      <dgm:spPr/>
      <dgm:t>
        <a:bodyPr/>
        <a:lstStyle/>
        <a:p>
          <a:r>
            <a:rPr lang="en-US" sz="1800" b="1" dirty="0"/>
            <a:t>Dig Deeper</a:t>
          </a:r>
        </a:p>
      </dgm:t>
    </dgm:pt>
    <dgm:pt modelId="{ECC4113B-52B3-42A4-AFDD-2FB3C91B5313}" type="par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20BF9DAC-A8F9-4A83-9A2D-DEBC011E82BC}" type="sib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E0AC79BA-ED32-4983-B52F-E1251FB81B3B}" type="pres">
      <dgm:prSet presAssocID="{9B267DFB-2E82-420D-9331-30338A2064AF}" presName="Name0" presStyleCnt="0">
        <dgm:presLayoutVars>
          <dgm:dir/>
          <dgm:resizeHandles val="exact"/>
        </dgm:presLayoutVars>
      </dgm:prSet>
      <dgm:spPr/>
    </dgm:pt>
    <dgm:pt modelId="{1EFE53E1-AC81-4766-9770-9680A69AE699}" type="pres">
      <dgm:prSet presAssocID="{38B1C0BB-2F59-440D-9966-64F186A58AC3}" presName="composite" presStyleCnt="0"/>
      <dgm:spPr/>
    </dgm:pt>
    <dgm:pt modelId="{EB923E67-D646-4992-ADC3-ADAAC3B3EDDD}" type="pres">
      <dgm:prSet presAssocID="{38B1C0BB-2F59-440D-9966-64F186A58AC3}" presName="bgChev" presStyleLbl="node1" presStyleIdx="0" presStyleCnt="6"/>
      <dgm:spPr/>
    </dgm:pt>
    <dgm:pt modelId="{07857E58-3143-416E-8FC7-8A4F88624830}" type="pres">
      <dgm:prSet presAssocID="{38B1C0BB-2F59-440D-9966-64F186A58AC3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6F491-92D2-4E61-BF00-52DE39E8FC70}" type="pres">
      <dgm:prSet presAssocID="{521DB190-BA2C-4E6B-B94E-E2E2099CB273}" presName="compositeSpace" presStyleCnt="0"/>
      <dgm:spPr/>
    </dgm:pt>
    <dgm:pt modelId="{C160A306-46E2-43F6-8BD5-FEE2E8134CA5}" type="pres">
      <dgm:prSet presAssocID="{79563108-DB56-4E71-A92B-ECFD7CB646EB}" presName="composite" presStyleCnt="0"/>
      <dgm:spPr/>
    </dgm:pt>
    <dgm:pt modelId="{B8516D60-AD6E-4850-AAC2-8D65FF5B45E8}" type="pres">
      <dgm:prSet presAssocID="{79563108-DB56-4E71-A92B-ECFD7CB646EB}" presName="bgChev" presStyleLbl="node1" presStyleIdx="1" presStyleCnt="6"/>
      <dgm:spPr/>
    </dgm:pt>
    <dgm:pt modelId="{1BD0228B-6D81-4B15-88EC-999D60DAB202}" type="pres">
      <dgm:prSet presAssocID="{79563108-DB56-4E71-A92B-ECFD7CB646EB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91D2A-FAB4-420B-89A3-FAFCB79DCE3A}" type="pres">
      <dgm:prSet presAssocID="{4BF29CC9-4F2E-4E52-8A3F-E43E332ACBF5}" presName="compositeSpace" presStyleCnt="0"/>
      <dgm:spPr/>
    </dgm:pt>
    <dgm:pt modelId="{F23CEDC5-F922-4071-B116-EF9EB61FC97E}" type="pres">
      <dgm:prSet presAssocID="{6FF429C3-CED1-49E3-B681-85951280EC11}" presName="composite" presStyleCnt="0"/>
      <dgm:spPr/>
    </dgm:pt>
    <dgm:pt modelId="{9A714AA7-3F0D-4B3C-9EC1-4F8497B6D15B}" type="pres">
      <dgm:prSet presAssocID="{6FF429C3-CED1-49E3-B681-85951280EC11}" presName="bgChev" presStyleLbl="node1" presStyleIdx="2" presStyleCnt="6"/>
      <dgm:spPr/>
    </dgm:pt>
    <dgm:pt modelId="{21BC6AA4-C97D-44BF-B27B-01DAA695BC22}" type="pres">
      <dgm:prSet presAssocID="{6FF429C3-CED1-49E3-B681-85951280EC11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0BA95-42F2-427C-9DF9-B9EDCFF82A72}" type="pres">
      <dgm:prSet presAssocID="{7FA00BF1-8391-4AAB-A48F-4207930A8BC4}" presName="compositeSpace" presStyleCnt="0"/>
      <dgm:spPr/>
    </dgm:pt>
    <dgm:pt modelId="{D34AA758-D824-496B-8806-343129A5736F}" type="pres">
      <dgm:prSet presAssocID="{555E67F3-EADB-44B0-A1F1-353CFD7F3FBA}" presName="composite" presStyleCnt="0"/>
      <dgm:spPr/>
    </dgm:pt>
    <dgm:pt modelId="{210C9F8B-9FEF-46C8-8CB7-44D6BC3ECE5D}" type="pres">
      <dgm:prSet presAssocID="{555E67F3-EADB-44B0-A1F1-353CFD7F3FBA}" presName="bgChev" presStyleLbl="node1" presStyleIdx="3" presStyleCnt="6"/>
      <dgm:spPr/>
    </dgm:pt>
    <dgm:pt modelId="{1FD5EC54-D1C2-4634-936A-0050DA699283}" type="pres">
      <dgm:prSet presAssocID="{555E67F3-EADB-44B0-A1F1-353CFD7F3FBA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C092B-7B29-4748-9CC9-3ADCE223BF9E}" type="pres">
      <dgm:prSet presAssocID="{9D51781D-C1A6-4979-8DEE-CB3859886FD3}" presName="compositeSpace" presStyleCnt="0"/>
      <dgm:spPr/>
    </dgm:pt>
    <dgm:pt modelId="{5934049C-1F1F-46EE-85EE-E7003E94C61A}" type="pres">
      <dgm:prSet presAssocID="{17FFBA28-B5E5-4A32-9691-B87511466F23}" presName="composite" presStyleCnt="0"/>
      <dgm:spPr/>
    </dgm:pt>
    <dgm:pt modelId="{30B071FE-11E8-4A5C-8581-D6F6650D329C}" type="pres">
      <dgm:prSet presAssocID="{17FFBA28-B5E5-4A32-9691-B87511466F23}" presName="bgChev" presStyleLbl="node1" presStyleIdx="4" presStyleCnt="6"/>
      <dgm:spPr/>
    </dgm:pt>
    <dgm:pt modelId="{E572463A-C54D-4C83-B1D3-994CDD5DB312}" type="pres">
      <dgm:prSet presAssocID="{17FFBA28-B5E5-4A32-9691-B87511466F23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408B5-0FC8-418F-92BD-B703D7E01619}" type="pres">
      <dgm:prSet presAssocID="{883ADC9F-CFAE-4988-8EBD-21A2E092067F}" presName="compositeSpace" presStyleCnt="0"/>
      <dgm:spPr/>
    </dgm:pt>
    <dgm:pt modelId="{7F9A82E0-03EC-4010-AAA9-B4E5B61A3F77}" type="pres">
      <dgm:prSet presAssocID="{7E9F23CB-5D0D-4C28-94C1-37D7DEF45C06}" presName="composite" presStyleCnt="0"/>
      <dgm:spPr/>
    </dgm:pt>
    <dgm:pt modelId="{4C2D01DB-2492-42E9-9A5F-BA5FD2284EDF}" type="pres">
      <dgm:prSet presAssocID="{7E9F23CB-5D0D-4C28-94C1-37D7DEF45C06}" presName="bgChev" presStyleLbl="node1" presStyleIdx="5" presStyleCnt="6"/>
      <dgm:spPr/>
    </dgm:pt>
    <dgm:pt modelId="{87EE88A1-43DF-4C04-9381-994DA543951A}" type="pres">
      <dgm:prSet presAssocID="{7E9F23CB-5D0D-4C28-94C1-37D7DEF45C06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C208C9-0B52-4491-B660-6FD24CC1CBA7}" type="presOf" srcId="{38B1C0BB-2F59-440D-9966-64F186A58AC3}" destId="{07857E58-3143-416E-8FC7-8A4F88624830}" srcOrd="0" destOrd="0" presId="urn:microsoft.com/office/officeart/2005/8/layout/chevronAccent+Icon"/>
    <dgm:cxn modelId="{A8032A7F-D2C6-4333-A474-6B364DA9FDA7}" type="presOf" srcId="{9B267DFB-2E82-420D-9331-30338A2064AF}" destId="{E0AC79BA-ED32-4983-B52F-E1251FB81B3B}" srcOrd="0" destOrd="0" presId="urn:microsoft.com/office/officeart/2005/8/layout/chevronAccent+Icon"/>
    <dgm:cxn modelId="{9B6F3705-B27C-4C82-96CF-EF1B1AAD38A4}" type="presOf" srcId="{79563108-DB56-4E71-A92B-ECFD7CB646EB}" destId="{1BD0228B-6D81-4B15-88EC-999D60DAB202}" srcOrd="0" destOrd="0" presId="urn:microsoft.com/office/officeart/2005/8/layout/chevronAccent+Icon"/>
    <dgm:cxn modelId="{D2CAA07A-2AC8-44DB-A3C8-404522C98F9D}" srcId="{9B267DFB-2E82-420D-9331-30338A2064AF}" destId="{6FF429C3-CED1-49E3-B681-85951280EC11}" srcOrd="2" destOrd="0" parTransId="{CE1138C1-C986-4C5E-93E4-153EF7E6685B}" sibTransId="{7FA00BF1-8391-4AAB-A48F-4207930A8BC4}"/>
    <dgm:cxn modelId="{4A8B8AC2-767E-4339-A8F1-ED3E8CAC5D19}" srcId="{9B267DFB-2E82-420D-9331-30338A2064AF}" destId="{38B1C0BB-2F59-440D-9966-64F186A58AC3}" srcOrd="0" destOrd="0" parTransId="{531562EB-7647-4EF1-B2FA-AFD0C5AD62E0}" sibTransId="{521DB190-BA2C-4E6B-B94E-E2E2099CB273}"/>
    <dgm:cxn modelId="{BF8A16E0-1345-4870-A643-69AEB4016C3E}" type="presOf" srcId="{6FF429C3-CED1-49E3-B681-85951280EC11}" destId="{21BC6AA4-C97D-44BF-B27B-01DAA695BC22}" srcOrd="0" destOrd="0" presId="urn:microsoft.com/office/officeart/2005/8/layout/chevronAccent+Icon"/>
    <dgm:cxn modelId="{469DADAB-7351-4219-9D6F-73AD76F96EBC}" srcId="{9B267DFB-2E82-420D-9331-30338A2064AF}" destId="{555E67F3-EADB-44B0-A1F1-353CFD7F3FBA}" srcOrd="3" destOrd="0" parTransId="{99C9E373-AC53-4A3C-8AE1-F9E3D1EF334B}" sibTransId="{9D51781D-C1A6-4979-8DEE-CB3859886FD3}"/>
    <dgm:cxn modelId="{9D1FC88A-A573-4F87-8E9A-6505FD245168}" srcId="{9B267DFB-2E82-420D-9331-30338A2064AF}" destId="{7E9F23CB-5D0D-4C28-94C1-37D7DEF45C06}" srcOrd="5" destOrd="0" parTransId="{ECC4113B-52B3-42A4-AFDD-2FB3C91B5313}" sibTransId="{20BF9DAC-A8F9-4A83-9A2D-DEBC011E82BC}"/>
    <dgm:cxn modelId="{EC314D6E-810F-4C6E-97EE-C19F596B96E1}" type="presOf" srcId="{555E67F3-EADB-44B0-A1F1-353CFD7F3FBA}" destId="{1FD5EC54-D1C2-4634-936A-0050DA699283}" srcOrd="0" destOrd="0" presId="urn:microsoft.com/office/officeart/2005/8/layout/chevronAccent+Icon"/>
    <dgm:cxn modelId="{D9FDA208-7EE6-4A17-B9B2-8EB11679EA5E}" srcId="{9B267DFB-2E82-420D-9331-30338A2064AF}" destId="{17FFBA28-B5E5-4A32-9691-B87511466F23}" srcOrd="4" destOrd="0" parTransId="{C0D66440-8A66-4C5E-A3BF-DBC045815A09}" sibTransId="{883ADC9F-CFAE-4988-8EBD-21A2E092067F}"/>
    <dgm:cxn modelId="{A096DD7E-FEFB-4C1B-8778-ADF5B26A99CA}" type="presOf" srcId="{17FFBA28-B5E5-4A32-9691-B87511466F23}" destId="{E572463A-C54D-4C83-B1D3-994CDD5DB312}" srcOrd="0" destOrd="0" presId="urn:microsoft.com/office/officeart/2005/8/layout/chevronAccent+Icon"/>
    <dgm:cxn modelId="{5D7387F8-902E-4AA7-A540-144AC1F82B88}" srcId="{9B267DFB-2E82-420D-9331-30338A2064AF}" destId="{79563108-DB56-4E71-A92B-ECFD7CB646EB}" srcOrd="1" destOrd="0" parTransId="{550835B1-7AB5-4F9A-BE9F-611EF368C4DD}" sibTransId="{4BF29CC9-4F2E-4E52-8A3F-E43E332ACBF5}"/>
    <dgm:cxn modelId="{1BF901D2-FE45-4D76-82E8-9F53C61367F8}" type="presOf" srcId="{7E9F23CB-5D0D-4C28-94C1-37D7DEF45C06}" destId="{87EE88A1-43DF-4C04-9381-994DA543951A}" srcOrd="0" destOrd="0" presId="urn:microsoft.com/office/officeart/2005/8/layout/chevronAccent+Icon"/>
    <dgm:cxn modelId="{A21EBAE4-9195-4635-8DED-79AB96D9C0CF}" type="presParOf" srcId="{E0AC79BA-ED32-4983-B52F-E1251FB81B3B}" destId="{1EFE53E1-AC81-4766-9770-9680A69AE699}" srcOrd="0" destOrd="0" presId="urn:microsoft.com/office/officeart/2005/8/layout/chevronAccent+Icon"/>
    <dgm:cxn modelId="{FF533E40-12D3-4876-9365-3C55D457CF28}" type="presParOf" srcId="{1EFE53E1-AC81-4766-9770-9680A69AE699}" destId="{EB923E67-D646-4992-ADC3-ADAAC3B3EDDD}" srcOrd="0" destOrd="0" presId="urn:microsoft.com/office/officeart/2005/8/layout/chevronAccent+Icon"/>
    <dgm:cxn modelId="{C3F0017A-E27E-4417-8885-5C21B37B4E2F}" type="presParOf" srcId="{1EFE53E1-AC81-4766-9770-9680A69AE699}" destId="{07857E58-3143-416E-8FC7-8A4F88624830}" srcOrd="1" destOrd="0" presId="urn:microsoft.com/office/officeart/2005/8/layout/chevronAccent+Icon"/>
    <dgm:cxn modelId="{C8126F09-DC3D-4E29-B4B8-F1E25F102833}" type="presParOf" srcId="{E0AC79BA-ED32-4983-B52F-E1251FB81B3B}" destId="{A806F491-92D2-4E61-BF00-52DE39E8FC70}" srcOrd="1" destOrd="0" presId="urn:microsoft.com/office/officeart/2005/8/layout/chevronAccent+Icon"/>
    <dgm:cxn modelId="{8F935AA5-3782-4B30-8A4C-5336755D21E5}" type="presParOf" srcId="{E0AC79BA-ED32-4983-B52F-E1251FB81B3B}" destId="{C160A306-46E2-43F6-8BD5-FEE2E8134CA5}" srcOrd="2" destOrd="0" presId="urn:microsoft.com/office/officeart/2005/8/layout/chevronAccent+Icon"/>
    <dgm:cxn modelId="{EF75654D-52C9-4AFE-A8A7-FBF3D587CA2A}" type="presParOf" srcId="{C160A306-46E2-43F6-8BD5-FEE2E8134CA5}" destId="{B8516D60-AD6E-4850-AAC2-8D65FF5B45E8}" srcOrd="0" destOrd="0" presId="urn:microsoft.com/office/officeart/2005/8/layout/chevronAccent+Icon"/>
    <dgm:cxn modelId="{007B542D-2D88-4718-98D6-FD0449295A66}" type="presParOf" srcId="{C160A306-46E2-43F6-8BD5-FEE2E8134CA5}" destId="{1BD0228B-6D81-4B15-88EC-999D60DAB202}" srcOrd="1" destOrd="0" presId="urn:microsoft.com/office/officeart/2005/8/layout/chevronAccent+Icon"/>
    <dgm:cxn modelId="{B59B1785-0B2F-476C-991E-628C6A4E2CAA}" type="presParOf" srcId="{E0AC79BA-ED32-4983-B52F-E1251FB81B3B}" destId="{47791D2A-FAB4-420B-89A3-FAFCB79DCE3A}" srcOrd="3" destOrd="0" presId="urn:microsoft.com/office/officeart/2005/8/layout/chevronAccent+Icon"/>
    <dgm:cxn modelId="{FE682F53-31E8-4272-9B2C-8A5A69971FCE}" type="presParOf" srcId="{E0AC79BA-ED32-4983-B52F-E1251FB81B3B}" destId="{F23CEDC5-F922-4071-B116-EF9EB61FC97E}" srcOrd="4" destOrd="0" presId="urn:microsoft.com/office/officeart/2005/8/layout/chevronAccent+Icon"/>
    <dgm:cxn modelId="{25246432-C513-4C15-AB90-F86A83A8F4F7}" type="presParOf" srcId="{F23CEDC5-F922-4071-B116-EF9EB61FC97E}" destId="{9A714AA7-3F0D-4B3C-9EC1-4F8497B6D15B}" srcOrd="0" destOrd="0" presId="urn:microsoft.com/office/officeart/2005/8/layout/chevronAccent+Icon"/>
    <dgm:cxn modelId="{51923743-B969-4432-9380-F323CD7FCB04}" type="presParOf" srcId="{F23CEDC5-F922-4071-B116-EF9EB61FC97E}" destId="{21BC6AA4-C97D-44BF-B27B-01DAA695BC22}" srcOrd="1" destOrd="0" presId="urn:microsoft.com/office/officeart/2005/8/layout/chevronAccent+Icon"/>
    <dgm:cxn modelId="{42333914-2DDA-4DFD-980A-35FE0E6FC93E}" type="presParOf" srcId="{E0AC79BA-ED32-4983-B52F-E1251FB81B3B}" destId="{9740BA95-42F2-427C-9DF9-B9EDCFF82A72}" srcOrd="5" destOrd="0" presId="urn:microsoft.com/office/officeart/2005/8/layout/chevronAccent+Icon"/>
    <dgm:cxn modelId="{19F378CC-F13B-474E-9396-EA861F0C56E7}" type="presParOf" srcId="{E0AC79BA-ED32-4983-B52F-E1251FB81B3B}" destId="{D34AA758-D824-496B-8806-343129A5736F}" srcOrd="6" destOrd="0" presId="urn:microsoft.com/office/officeart/2005/8/layout/chevronAccent+Icon"/>
    <dgm:cxn modelId="{8888D94C-8C9F-4BBB-9493-0233419636A2}" type="presParOf" srcId="{D34AA758-D824-496B-8806-343129A5736F}" destId="{210C9F8B-9FEF-46C8-8CB7-44D6BC3ECE5D}" srcOrd="0" destOrd="0" presId="urn:microsoft.com/office/officeart/2005/8/layout/chevronAccent+Icon"/>
    <dgm:cxn modelId="{CC6B5B7C-9A9D-43D5-9E06-8A801CF81E1F}" type="presParOf" srcId="{D34AA758-D824-496B-8806-343129A5736F}" destId="{1FD5EC54-D1C2-4634-936A-0050DA699283}" srcOrd="1" destOrd="0" presId="urn:microsoft.com/office/officeart/2005/8/layout/chevronAccent+Icon"/>
    <dgm:cxn modelId="{D6C17B54-2559-4940-88E9-AD9C5E760067}" type="presParOf" srcId="{E0AC79BA-ED32-4983-B52F-E1251FB81B3B}" destId="{7BDC092B-7B29-4748-9CC9-3ADCE223BF9E}" srcOrd="7" destOrd="0" presId="urn:microsoft.com/office/officeart/2005/8/layout/chevronAccent+Icon"/>
    <dgm:cxn modelId="{8576749A-0ECB-4BE1-8C70-5C16A6E539EA}" type="presParOf" srcId="{E0AC79BA-ED32-4983-B52F-E1251FB81B3B}" destId="{5934049C-1F1F-46EE-85EE-E7003E94C61A}" srcOrd="8" destOrd="0" presId="urn:microsoft.com/office/officeart/2005/8/layout/chevronAccent+Icon"/>
    <dgm:cxn modelId="{BC5DA60F-E079-4055-9496-9FFC556C702D}" type="presParOf" srcId="{5934049C-1F1F-46EE-85EE-E7003E94C61A}" destId="{30B071FE-11E8-4A5C-8581-D6F6650D329C}" srcOrd="0" destOrd="0" presId="urn:microsoft.com/office/officeart/2005/8/layout/chevronAccent+Icon"/>
    <dgm:cxn modelId="{FDDCFAA6-C473-453D-8B8A-118DA428163D}" type="presParOf" srcId="{5934049C-1F1F-46EE-85EE-E7003E94C61A}" destId="{E572463A-C54D-4C83-B1D3-994CDD5DB312}" srcOrd="1" destOrd="0" presId="urn:microsoft.com/office/officeart/2005/8/layout/chevronAccent+Icon"/>
    <dgm:cxn modelId="{8F0081F3-007B-47D3-9FBC-4892AEB29F6B}" type="presParOf" srcId="{E0AC79BA-ED32-4983-B52F-E1251FB81B3B}" destId="{4FD408B5-0FC8-418F-92BD-B703D7E01619}" srcOrd="9" destOrd="0" presId="urn:microsoft.com/office/officeart/2005/8/layout/chevronAccent+Icon"/>
    <dgm:cxn modelId="{BA74E007-2B34-428E-BDDC-3BCCFDA368BE}" type="presParOf" srcId="{E0AC79BA-ED32-4983-B52F-E1251FB81B3B}" destId="{7F9A82E0-03EC-4010-AAA9-B4E5B61A3F77}" srcOrd="10" destOrd="0" presId="urn:microsoft.com/office/officeart/2005/8/layout/chevronAccent+Icon"/>
    <dgm:cxn modelId="{DCF94A37-2E8F-466C-A165-D8E8F59E542E}" type="presParOf" srcId="{7F9A82E0-03EC-4010-AAA9-B4E5B61A3F77}" destId="{4C2D01DB-2492-42E9-9A5F-BA5FD2284EDF}" srcOrd="0" destOrd="0" presId="urn:microsoft.com/office/officeart/2005/8/layout/chevronAccent+Icon"/>
    <dgm:cxn modelId="{74C00DFB-69A0-46C3-A1C5-E717E356DEA1}" type="presParOf" srcId="{7F9A82E0-03EC-4010-AAA9-B4E5B61A3F77}" destId="{87EE88A1-43DF-4C04-9381-994DA543951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E67-D646-4992-ADC3-ADAAC3B3EDDD}">
      <dsp:nvSpPr>
        <dsp:cNvPr id="0" name=""/>
        <dsp:cNvSpPr/>
      </dsp:nvSpPr>
      <dsp:spPr>
        <a:xfrm>
          <a:off x="904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57E58-3143-416E-8FC7-8A4F88624830}">
      <dsp:nvSpPr>
        <dsp:cNvPr id="0" name=""/>
        <dsp:cNvSpPr/>
      </dsp:nvSpPr>
      <dsp:spPr>
        <a:xfrm>
          <a:off x="468033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Learning Objectives</a:t>
          </a:r>
        </a:p>
      </dsp:txBody>
      <dsp:txXfrm>
        <a:off x="487837" y="609739"/>
        <a:ext cx="1439632" cy="636560"/>
      </dsp:txXfrm>
    </dsp:sp>
    <dsp:sp modelId="{B8516D60-AD6E-4850-AAC2-8D65FF5B45E8}">
      <dsp:nvSpPr>
        <dsp:cNvPr id="0" name=""/>
        <dsp:cNvSpPr/>
      </dsp:nvSpPr>
      <dsp:spPr>
        <a:xfrm>
          <a:off x="2001771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0228B-6D81-4B15-88EC-999D60DAB202}">
      <dsp:nvSpPr>
        <dsp:cNvPr id="0" name=""/>
        <dsp:cNvSpPr/>
      </dsp:nvSpPr>
      <dsp:spPr>
        <a:xfrm>
          <a:off x="2468900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Retrieval</a:t>
          </a:r>
        </a:p>
      </dsp:txBody>
      <dsp:txXfrm>
        <a:off x="2488704" y="609739"/>
        <a:ext cx="1439632" cy="636560"/>
      </dsp:txXfrm>
    </dsp:sp>
    <dsp:sp modelId="{9A714AA7-3F0D-4B3C-9EC1-4F8497B6D15B}">
      <dsp:nvSpPr>
        <dsp:cNvPr id="0" name=""/>
        <dsp:cNvSpPr/>
      </dsp:nvSpPr>
      <dsp:spPr>
        <a:xfrm>
          <a:off x="4002638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6AA4-C97D-44BF-B27B-01DAA695BC22}">
      <dsp:nvSpPr>
        <dsp:cNvPr id="0" name=""/>
        <dsp:cNvSpPr/>
      </dsp:nvSpPr>
      <dsp:spPr>
        <a:xfrm>
          <a:off x="4469767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Acquire</a:t>
          </a:r>
        </a:p>
      </dsp:txBody>
      <dsp:txXfrm>
        <a:off x="4489571" y="609739"/>
        <a:ext cx="1439632" cy="636560"/>
      </dsp:txXfrm>
    </dsp:sp>
    <dsp:sp modelId="{210C9F8B-9FEF-46C8-8CB7-44D6BC3ECE5D}">
      <dsp:nvSpPr>
        <dsp:cNvPr id="0" name=""/>
        <dsp:cNvSpPr/>
      </dsp:nvSpPr>
      <dsp:spPr>
        <a:xfrm>
          <a:off x="6003506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EC54-D1C2-4634-936A-0050DA699283}">
      <dsp:nvSpPr>
        <dsp:cNvPr id="0" name=""/>
        <dsp:cNvSpPr/>
      </dsp:nvSpPr>
      <dsp:spPr>
        <a:xfrm>
          <a:off x="6470634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Action</a:t>
          </a:r>
        </a:p>
      </dsp:txBody>
      <dsp:txXfrm>
        <a:off x="6490438" y="609739"/>
        <a:ext cx="1439632" cy="636560"/>
      </dsp:txXfrm>
    </dsp:sp>
    <dsp:sp modelId="{30B071FE-11E8-4A5C-8581-D6F6650D329C}">
      <dsp:nvSpPr>
        <dsp:cNvPr id="0" name=""/>
        <dsp:cNvSpPr/>
      </dsp:nvSpPr>
      <dsp:spPr>
        <a:xfrm>
          <a:off x="8004373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463A-C54D-4C83-B1D3-994CDD5DB312}">
      <dsp:nvSpPr>
        <dsp:cNvPr id="0" name=""/>
        <dsp:cNvSpPr/>
      </dsp:nvSpPr>
      <dsp:spPr>
        <a:xfrm>
          <a:off x="8471501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Review</a:t>
          </a:r>
        </a:p>
      </dsp:txBody>
      <dsp:txXfrm>
        <a:off x="8491305" y="609739"/>
        <a:ext cx="1439632" cy="636560"/>
      </dsp:txXfrm>
    </dsp:sp>
    <dsp:sp modelId="{4C2D01DB-2492-42E9-9A5F-BA5FD2284EDF}">
      <dsp:nvSpPr>
        <dsp:cNvPr id="0" name=""/>
        <dsp:cNvSpPr/>
      </dsp:nvSpPr>
      <dsp:spPr>
        <a:xfrm>
          <a:off x="10005240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E88A1-43DF-4C04-9381-994DA543951A}">
      <dsp:nvSpPr>
        <dsp:cNvPr id="0" name=""/>
        <dsp:cNvSpPr/>
      </dsp:nvSpPr>
      <dsp:spPr>
        <a:xfrm>
          <a:off x="10472369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Dig Deeper</a:t>
          </a:r>
        </a:p>
      </dsp:txBody>
      <dsp:txXfrm>
        <a:off x="10492173" y="609739"/>
        <a:ext cx="1439632" cy="63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143F-3DD7-4AD1-BDAE-407F30BF09A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XdkSo6UqiPA" TargetMode="Externa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https://www.youtube.com/embed/I5UR9uMeWuQ" TargetMode="External"/><Relationship Id="rId1" Type="http://schemas.openxmlformats.org/officeDocument/2006/relationships/tags" Target="../tags/tag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d3m73r64N2I" TargetMode="Externa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2RC3Hsk90t8" TargetMode="Externa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B18 Lesson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291" y="3624263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Agency FB" panose="020B0503020202020204" pitchFamily="34" charset="0"/>
              </a:rPr>
              <a:t>ONLINE </a:t>
            </a:r>
            <a:r>
              <a:rPr lang="en-GB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LEARNING</a:t>
            </a:r>
            <a:endParaRPr lang="en-GB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77801" y="109183"/>
            <a:ext cx="6000469" cy="1067673"/>
            <a:chOff x="3320953" y="1733266"/>
            <a:chExt cx="6000469" cy="1067673"/>
          </a:xfrm>
        </p:grpSpPr>
        <p:sp>
          <p:nvSpPr>
            <p:cNvPr id="5" name="TextBox 4"/>
            <p:cNvSpPr txBox="1"/>
            <p:nvPr/>
          </p:nvSpPr>
          <p:spPr>
            <a:xfrm>
              <a:off x="3320954" y="1733266"/>
              <a:ext cx="6000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002060"/>
                  </a:solidFill>
                </a:rPr>
                <a:t>Bishop Stopford School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20953" y="2370052"/>
              <a:ext cx="58821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180" dirty="0">
                  <a:solidFill>
                    <a:srgbClr val="002060"/>
                  </a:solidFill>
                </a:rPr>
                <a:t>faith | justice | responsibility | truth | compassion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" y="295535"/>
            <a:ext cx="2293620" cy="229362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73985883"/>
              </p:ext>
            </p:extLst>
          </p:nvPr>
        </p:nvGraphicFramePr>
        <p:xfrm>
          <a:off x="0" y="4550826"/>
          <a:ext cx="11952514" cy="168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100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XdkSo6UqiPA"/>
          <p:cNvPicPr>
            <a:picLocks noGrp="1" noRot="1" noChangeAspect="1"/>
          </p:cNvPicPr>
          <p:nvPr>
            <p:ph idx="1"/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1112520" y="657225"/>
            <a:ext cx="9966960" cy="5606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306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Learning Objectives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1)State what biodiversity is</a:t>
            </a:r>
          </a:p>
          <a:p>
            <a:pPr marL="0" indent="0">
              <a:buNone/>
            </a:pPr>
            <a:r>
              <a:rPr lang="en-GB" dirty="0" smtClean="0"/>
              <a:t>2)Describe </a:t>
            </a:r>
            <a:r>
              <a:rPr lang="en-GB" dirty="0"/>
              <a:t>how humans impact biodiversity</a:t>
            </a:r>
          </a:p>
          <a:p>
            <a:pPr marL="0" indent="0">
              <a:buNone/>
            </a:pPr>
            <a:r>
              <a:rPr lang="en-GB" dirty="0"/>
              <a:t>3)Explain how we can reduce our negative impact on biodiversity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9" r="83316" b="40533"/>
          <a:stretch/>
        </p:blipFill>
        <p:spPr>
          <a:xfrm>
            <a:off x="10338733" y="174244"/>
            <a:ext cx="1678122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2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1) State 1 way humans can pollute water</a:t>
            </a:r>
          </a:p>
          <a:p>
            <a:pPr marL="0" indent="0">
              <a:buNone/>
            </a:pPr>
            <a:r>
              <a:rPr lang="en-GB" dirty="0"/>
              <a:t>2) State 2 greenhouse gasses</a:t>
            </a:r>
          </a:p>
          <a:p>
            <a:pPr marL="0" indent="0">
              <a:buNone/>
            </a:pPr>
            <a:r>
              <a:rPr lang="en-GB" dirty="0"/>
              <a:t>3) State 3 fossil fuels</a:t>
            </a:r>
          </a:p>
          <a:p>
            <a:pPr marL="0" indent="0">
              <a:buNone/>
            </a:pPr>
            <a:r>
              <a:rPr lang="en-GB" dirty="0"/>
              <a:t>4) State 4 issues with global warming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39867" r="66638" b="4016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86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Watch Video 1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78" l="8308" r="9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56" y="4818137"/>
            <a:ext cx="1187450" cy="11509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1181" y="5669270"/>
            <a:ext cx="2228850" cy="952500"/>
          </a:xfrm>
          <a:prstGeom prst="roundRect">
            <a:avLst/>
          </a:prstGeom>
          <a:solidFill>
            <a:srgbClr val="FDF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watch this video </a:t>
            </a:r>
            <a:r>
              <a:rPr lang="en-GB">
                <a:solidFill>
                  <a:schemeClr val="tx1"/>
                </a:solidFill>
              </a:rPr>
              <a:t>as many </a:t>
            </a:r>
            <a:r>
              <a:rPr lang="en-GB" dirty="0">
                <a:solidFill>
                  <a:schemeClr val="tx1"/>
                </a:solidFill>
              </a:rPr>
              <a:t>times as you want to</a:t>
            </a:r>
          </a:p>
        </p:txBody>
      </p:sp>
      <p:pic>
        <p:nvPicPr>
          <p:cNvPr id="3" name="I5UR9uMeWuQ"/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426720" y="1503045"/>
            <a:ext cx="8503920" cy="4783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Watch Video 2</a:t>
            </a:r>
            <a:endParaRPr lang="en-GB" dirty="0"/>
          </a:p>
        </p:txBody>
      </p:sp>
      <p:pic>
        <p:nvPicPr>
          <p:cNvPr id="3" name="d3m73r64N2I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58782" y="1320165"/>
            <a:ext cx="8808720" cy="4954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62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Watch Video </a:t>
            </a:r>
            <a:r>
              <a:rPr lang="en-GB" dirty="0" smtClean="0"/>
              <a:t>3</a:t>
            </a:r>
            <a:endParaRPr lang="en-GB" dirty="0"/>
          </a:p>
        </p:txBody>
      </p:sp>
      <p:pic>
        <p:nvPicPr>
          <p:cNvPr id="2" name="2RC3Hsk90t8"/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1300480" y="1339643"/>
            <a:ext cx="9038253" cy="50840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29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Notes/Task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39637" r="33224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881569"/>
            <a:ext cx="1051560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66666"/>
                </a:solidFill>
                <a:latin typeface="Source Sans Pro"/>
              </a:rPr>
              <a:t>Use </a:t>
            </a:r>
            <a:r>
              <a:rPr lang="en-GB" sz="2400" dirty="0" smtClean="0">
                <a:solidFill>
                  <a:srgbClr val="666666"/>
                </a:solidFill>
                <a:latin typeface="Source Sans Pro"/>
              </a:rPr>
              <a:t>the videos you have just watched alongside your </a:t>
            </a:r>
            <a:r>
              <a:rPr lang="en-GB" sz="2400" dirty="0">
                <a:solidFill>
                  <a:srgbClr val="666666"/>
                </a:solidFill>
                <a:latin typeface="Source Sans Pro"/>
              </a:rPr>
              <a:t>revision guide or the online </a:t>
            </a:r>
            <a:r>
              <a:rPr lang="en-GB" sz="2400" dirty="0" err="1">
                <a:solidFill>
                  <a:srgbClr val="666666"/>
                </a:solidFill>
                <a:latin typeface="Source Sans Pro"/>
              </a:rPr>
              <a:t>kerboodle</a:t>
            </a:r>
            <a:r>
              <a:rPr lang="en-GB" sz="2400" dirty="0">
                <a:solidFill>
                  <a:srgbClr val="666666"/>
                </a:solidFill>
                <a:latin typeface="Source Sans Pro"/>
              </a:rPr>
              <a:t> text book to create a public awareness leaflet or poster on biodiversity. </a:t>
            </a:r>
            <a:endParaRPr lang="en-GB" sz="2400" dirty="0" smtClean="0">
              <a:solidFill>
                <a:srgbClr val="666666"/>
              </a:solidFill>
              <a:latin typeface="Source Sans Pro"/>
            </a:endParaRPr>
          </a:p>
          <a:p>
            <a:endParaRPr lang="en-GB" sz="2400" dirty="0">
              <a:solidFill>
                <a:srgbClr val="666666"/>
              </a:solidFill>
              <a:latin typeface="Source Sans Pro"/>
            </a:endParaRPr>
          </a:p>
          <a:p>
            <a:r>
              <a:rPr lang="en-GB" sz="2400" dirty="0" smtClean="0">
                <a:solidFill>
                  <a:srgbClr val="666666"/>
                </a:solidFill>
                <a:latin typeface="Source Sans Pro"/>
              </a:rPr>
              <a:t>Your </a:t>
            </a:r>
            <a:r>
              <a:rPr lang="en-GB" sz="2400" dirty="0">
                <a:solidFill>
                  <a:srgbClr val="666666"/>
                </a:solidFill>
                <a:latin typeface="Source Sans Pro"/>
              </a:rPr>
              <a:t>leaflet should:</a:t>
            </a:r>
          </a:p>
          <a:p>
            <a:r>
              <a:rPr lang="en-GB" sz="2400" dirty="0">
                <a:solidFill>
                  <a:srgbClr val="666666"/>
                </a:solidFill>
                <a:latin typeface="Source Sans Pro"/>
              </a:rPr>
              <a:t>-State what biodiversity is</a:t>
            </a:r>
          </a:p>
          <a:p>
            <a:r>
              <a:rPr lang="en-GB" sz="2400" dirty="0">
                <a:solidFill>
                  <a:srgbClr val="666666"/>
                </a:solidFill>
                <a:latin typeface="Source Sans Pro"/>
              </a:rPr>
              <a:t>-Describe how humans impact biodiversity</a:t>
            </a:r>
          </a:p>
          <a:p>
            <a:r>
              <a:rPr lang="en-GB" sz="2400" dirty="0">
                <a:solidFill>
                  <a:srgbClr val="666666"/>
                </a:solidFill>
                <a:latin typeface="Source Sans Pro"/>
              </a:rPr>
              <a:t>-Explain how we can reduce our negative impact on biodiversity</a:t>
            </a:r>
          </a:p>
          <a:p>
            <a:r>
              <a:rPr lang="en-GB" sz="2400" dirty="0">
                <a:solidFill>
                  <a:srgbClr val="666666"/>
                </a:solidFill>
                <a:latin typeface="Source Sans Pro"/>
              </a:rPr>
              <a:t>-Be well presented so that the public would want to read it</a:t>
            </a:r>
            <a:endParaRPr lang="en-GB" sz="2400" b="0" i="0" dirty="0">
              <a:solidFill>
                <a:srgbClr val="666666"/>
              </a:solidFill>
              <a:effectLst/>
              <a:latin typeface="Source Sans Pr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63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60" y="1981200"/>
            <a:ext cx="268605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6" t="40005" r="16478" b="40027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" y="1690688"/>
            <a:ext cx="7536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RAG (red, amber, green) the learning objectives to show how confident you are with them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7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 deeper (optional)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562" y="1644016"/>
            <a:ext cx="10751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Some scientists say we’re in the midst of Earth’s sixth mass-extinction event, caused entirely by us. But some animals have a knack for surviving in a human-dominated world. What’s their secret? Watch the video </a:t>
            </a:r>
            <a:r>
              <a:rPr lang="en-GB" sz="2400" dirty="0" smtClean="0"/>
              <a:t>on the next slide </a:t>
            </a:r>
            <a:r>
              <a:rPr lang="en-GB" sz="2400" dirty="0"/>
              <a:t>Chose one of the animals mentioned and explain in your own words what it's 'secret for surviving' is. If you want to do more than one animal...go for it :-)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3" t="39637" r="-109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934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268</Words>
  <Application>Microsoft Office PowerPoint</Application>
  <PresentationFormat>Widescreen</PresentationFormat>
  <Paragraphs>36</Paragraphs>
  <Slides>10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Source Sans Pro</vt:lpstr>
      <vt:lpstr>Office Theme</vt:lpstr>
      <vt:lpstr>B18 Lesson 4</vt:lpstr>
      <vt:lpstr>Biodiversity</vt:lpstr>
      <vt:lpstr>Starter</vt:lpstr>
      <vt:lpstr>Watch Video 1</vt:lpstr>
      <vt:lpstr>Watch Video 2</vt:lpstr>
      <vt:lpstr>Watch Video 3</vt:lpstr>
      <vt:lpstr>Key Notes/Task</vt:lpstr>
      <vt:lpstr>Review</vt:lpstr>
      <vt:lpstr>Dig deeper (optional)</vt:lpstr>
      <vt:lpstr>PowerPoint Presentation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B18 Biodiversity and Ecosystems</dc:title>
  <dc:creator>Goswell. Harriet</dc:creator>
  <cp:lastModifiedBy>Goswell. Harriet</cp:lastModifiedBy>
  <cp:revision>9</cp:revision>
  <dcterms:created xsi:type="dcterms:W3CDTF">2020-04-03T12:28:01Z</dcterms:created>
  <dcterms:modified xsi:type="dcterms:W3CDTF">2020-04-24T10:47:43Z</dcterms:modified>
</cp:coreProperties>
</file>