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3" r:id="rId5"/>
    <p:sldId id="269" r:id="rId6"/>
    <p:sldId id="273" r:id="rId7"/>
    <p:sldId id="270" r:id="rId8"/>
    <p:sldId id="275" r:id="rId9"/>
    <p:sldId id="271" r:id="rId10"/>
    <p:sldId id="274" r:id="rId11"/>
    <p:sldId id="272" r:id="rId12"/>
    <p:sldId id="265" r:id="rId13"/>
    <p:sldId id="266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4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D999-343F-40A0-B382-2E21F0B31A43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bishopstopford.fireflycloud.net/science-2/school-closure-tasks/year-10-1/physics/triple-1/p12-wave-properti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shopstopford.fireflycloud.net/science-2/school-closure-tasks/year-10-1/physics/triple-1/p12-wave-properti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Nmv6H-f18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8K6gOST8pZk" TargetMode="Externa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wO49W5lsP0s" TargetMode="Externa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3189" y="1497347"/>
            <a:ext cx="9144000" cy="1099108"/>
          </a:xfrm>
        </p:spPr>
        <p:txBody>
          <a:bodyPr/>
          <a:lstStyle/>
          <a:p>
            <a:r>
              <a:rPr lang="en-GB" dirty="0" smtClean="0"/>
              <a:t>Chapter 12: Wave properties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99" y="2590509"/>
            <a:ext cx="2008397" cy="2008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2308" y="4655655"/>
            <a:ext cx="294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LEARNING</a:t>
            </a:r>
            <a:endParaRPr 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498" y="311374"/>
            <a:ext cx="600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2060"/>
                </a:solidFill>
              </a:rPr>
              <a:t>Bishop Stopford School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298" y="1057343"/>
            <a:ext cx="5882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180" dirty="0">
                <a:solidFill>
                  <a:srgbClr val="002060"/>
                </a:solidFill>
              </a:rPr>
              <a:t>faith | justice | responsibility | truth | compassion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371" y="5880623"/>
            <a:ext cx="348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Print off specification sheet from:  </a:t>
            </a:r>
            <a:endParaRPr lang="en-GB" b="1" i="1" dirty="0"/>
          </a:p>
        </p:txBody>
      </p:sp>
      <p:sp>
        <p:nvSpPr>
          <p:cNvPr id="12" name="Rectangle 11"/>
          <p:cNvSpPr/>
          <p:nvPr/>
        </p:nvSpPr>
        <p:spPr>
          <a:xfrm>
            <a:off x="351371" y="6249955"/>
            <a:ext cx="11243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4"/>
              </a:rPr>
              <a:t>https://bishopstopford.fireflycloud.net/science-2/school-closure-tasks/year-10-1/physics/triple-1/p12-wave-properties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75211" y="2899954"/>
            <a:ext cx="2821578" cy="15936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All work to be done in your exercise book. If you run out of space, start another book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4617" y="2829535"/>
            <a:ext cx="2821578" cy="15936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Print out all worksheets. If you don’t have a printer, write answers in your book using FULL sentences.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8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explaining refraction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164" y="1825625"/>
            <a:ext cx="9923672" cy="4351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5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fate of a wave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https://bishopstopford.fireflycloud.net/resource.aspx?id=18925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825625"/>
            <a:ext cx="11106150" cy="506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94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– worksheet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and print 2 </a:t>
            </a:r>
            <a:r>
              <a:rPr lang="en-GB" u="sng" dirty="0" smtClean="0"/>
              <a:t>pages per side</a:t>
            </a:r>
            <a:r>
              <a:rPr lang="en-GB" dirty="0" smtClean="0"/>
              <a:t> from: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https://bishopstopford.fireflycloud.net/science-2/school-closure-tasks/year-10-1/physics/triple-1/p12-wave-properties</a:t>
            </a:r>
            <a:endParaRPr lang="en-GB" dirty="0"/>
          </a:p>
          <a:p>
            <a:r>
              <a:rPr lang="en-GB" dirty="0" smtClean="0"/>
              <a:t>If you don’t have a printer, write full sentences in your book.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6" y="3780459"/>
            <a:ext cx="5013960" cy="29077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2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1. Define the following:</a:t>
            </a:r>
          </a:p>
          <a:p>
            <a:r>
              <a:rPr lang="en-GB" sz="2400" dirty="0" smtClean="0"/>
              <a:t>Reflection</a:t>
            </a:r>
          </a:p>
          <a:p>
            <a:r>
              <a:rPr lang="en-GB" sz="2400" dirty="0" smtClean="0"/>
              <a:t>Refraction</a:t>
            </a:r>
          </a:p>
          <a:p>
            <a:r>
              <a:rPr lang="en-GB" sz="2400" dirty="0" smtClean="0"/>
              <a:t>Transmission</a:t>
            </a:r>
          </a:p>
          <a:p>
            <a:r>
              <a:rPr lang="en-GB" sz="2400" dirty="0" smtClean="0"/>
              <a:t>Absorption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2. What 2 factors affect the fate of a wave?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– can you….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091198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Describe patterns of reflection and refraction of plane </a:t>
            </a:r>
            <a:r>
              <a:rPr lang="en-GB" sz="2800" dirty="0" smtClean="0"/>
              <a:t>waves?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Explain what happens to waves at a boundary of 2 different </a:t>
            </a:r>
            <a:r>
              <a:rPr lang="en-GB" sz="2800" dirty="0" smtClean="0"/>
              <a:t>materials?</a:t>
            </a: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use a ripple tank to find the wavelength, speed and frequency of water waves?</a:t>
            </a:r>
          </a:p>
          <a:p>
            <a:r>
              <a:rPr lang="en-GB" dirty="0" smtClean="0"/>
              <a:t>Write a step by step method.</a:t>
            </a:r>
          </a:p>
          <a:p>
            <a:r>
              <a:rPr lang="en-GB" dirty="0" smtClean="0"/>
              <a:t>Use the video to help you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https://www.youtube.com/watch?v=UNmv6H-f180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 deeper (optional)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8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223" y="1567543"/>
            <a:ext cx="9650186" cy="931674"/>
          </a:xfr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 Lesson 3: Reflection and refraction</a:t>
            </a:r>
            <a:endParaRPr lang="en-GB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1" y="3113912"/>
            <a:ext cx="7478487" cy="2276248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i="1" dirty="0" smtClean="0"/>
              <a:t>Week 2 (27</a:t>
            </a:r>
            <a:r>
              <a:rPr lang="en-GB" sz="4000" i="1" baseline="30000" dirty="0" smtClean="0"/>
              <a:t>th</a:t>
            </a:r>
            <a:r>
              <a:rPr lang="en-GB" sz="4000" i="1" dirty="0" smtClean="0"/>
              <a:t> </a:t>
            </a:r>
            <a:r>
              <a:rPr lang="en-GB" sz="4000" i="1" dirty="0"/>
              <a:t>A</a:t>
            </a:r>
            <a:r>
              <a:rPr lang="en-GB" sz="4000" i="1" dirty="0" smtClean="0"/>
              <a:t>pril </a:t>
            </a:r>
            <a:r>
              <a:rPr lang="en-GB" sz="4000" i="1" smtClean="0"/>
              <a:t>to </a:t>
            </a:r>
            <a:r>
              <a:rPr lang="en-GB" sz="4000" i="1" smtClean="0"/>
              <a:t>3rd </a:t>
            </a:r>
            <a:r>
              <a:rPr lang="en-GB" sz="4000" i="1" dirty="0" smtClean="0"/>
              <a:t>May)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i="1" dirty="0" smtClean="0"/>
              <a:t>Year 10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i="1" dirty="0" smtClean="0"/>
              <a:t>Triple physics</a:t>
            </a:r>
            <a:endParaRPr lang="en-GB" sz="40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0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objectives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Describe patterns of reflection and refraction of plane waves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Explain what happens to waves at a boundary of 2 different materials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3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3"/>
            <a:ext cx="10515600" cy="3825649"/>
          </a:xfrm>
        </p:spPr>
        <p:txBody>
          <a:bodyPr/>
          <a:lstStyle/>
          <a:p>
            <a:r>
              <a:rPr lang="en-GB" dirty="0" smtClean="0"/>
              <a:t>From your KS3 knowledge, what is the Law of reflection?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Retrieval: Answer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811" y="1845373"/>
            <a:ext cx="9222377" cy="46310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watch the video on reflection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55741"/>
            <a:ext cx="2508069" cy="2076179"/>
          </a:xfr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notes.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Pause or re-watch the video if necessary</a:t>
            </a:r>
            <a:endParaRPr lang="en-GB" dirty="0"/>
          </a:p>
        </p:txBody>
      </p:sp>
      <p:pic>
        <p:nvPicPr>
          <p:cNvPr id="6" name="8K6gOST8pZk"/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743200" y="1855741"/>
            <a:ext cx="8610600" cy="4843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0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reflection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 descr="https://bishopstopford.fireflycloud.net/resource.aspx?id=1892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93453"/>
            <a:ext cx="10412130" cy="4351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3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- watch the video on refraction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55741"/>
            <a:ext cx="2508069" cy="2076179"/>
          </a:xfr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notes.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Pause or re-watch the video if necessary</a:t>
            </a:r>
            <a:endParaRPr lang="en-GB" dirty="0"/>
          </a:p>
        </p:txBody>
      </p:sp>
      <p:pic>
        <p:nvPicPr>
          <p:cNvPr id="5" name="wO49W5lsP0s"/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882537" y="1855741"/>
            <a:ext cx="8474894" cy="4767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refraction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https://bishopstopford.fireflycloud.net/resource.aspx?id=1892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7329"/>
            <a:ext cx="10515600" cy="4107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07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299</Words>
  <Application>Microsoft Office PowerPoint</Application>
  <PresentationFormat>Widescreen</PresentationFormat>
  <Paragraphs>48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12: Wave properties </vt:lpstr>
      <vt:lpstr>P12 Lesson 3: Reflection and refraction</vt:lpstr>
      <vt:lpstr>Learning objectives</vt:lpstr>
      <vt:lpstr>Retrieval </vt:lpstr>
      <vt:lpstr>Retrieval: Answer</vt:lpstr>
      <vt:lpstr>Acquire – watch the video on reflection</vt:lpstr>
      <vt:lpstr>PowerPoint Presentation</vt:lpstr>
      <vt:lpstr>Acquire - watch the video on refraction</vt:lpstr>
      <vt:lpstr>PowerPoint Presentation</vt:lpstr>
      <vt:lpstr>PowerPoint Presentation</vt:lpstr>
      <vt:lpstr>PowerPoint Presentation</vt:lpstr>
      <vt:lpstr>Action – worksheet</vt:lpstr>
      <vt:lpstr>Review</vt:lpstr>
      <vt:lpstr>Review – can you….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P12 The nature and properties of waves</dc:title>
  <dc:creator>Dr P Mann</dc:creator>
  <cp:lastModifiedBy>Dr P Mann</cp:lastModifiedBy>
  <cp:revision>27</cp:revision>
  <dcterms:created xsi:type="dcterms:W3CDTF">2020-04-04T13:22:52Z</dcterms:created>
  <dcterms:modified xsi:type="dcterms:W3CDTF">2020-04-23T12:19:50Z</dcterms:modified>
</cp:coreProperties>
</file>