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3" r:id="rId5"/>
    <p:sldId id="269" r:id="rId6"/>
    <p:sldId id="273" r:id="rId7"/>
    <p:sldId id="270" r:id="rId8"/>
    <p:sldId id="282" r:id="rId9"/>
    <p:sldId id="271" r:id="rId10"/>
    <p:sldId id="284" r:id="rId11"/>
    <p:sldId id="285" r:id="rId12"/>
    <p:sldId id="275" r:id="rId13"/>
    <p:sldId id="274" r:id="rId14"/>
    <p:sldId id="286" r:id="rId15"/>
    <p:sldId id="287" r:id="rId16"/>
    <p:sldId id="272" r:id="rId17"/>
    <p:sldId id="283" r:id="rId18"/>
    <p:sldId id="265" r:id="rId19"/>
    <p:sldId id="266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5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94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2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0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3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6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D999-343F-40A0-B382-2E21F0B31A43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241-0413-44DC-89AD-D968C6CC1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3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https://bishopstopford.fireflycloud.net/science-2/school-closure-tasks/year-10-1/physics/triple-1/p12-wave-properti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N_07EkzEhVQ" TargetMode="External"/><Relationship Id="rId1" Type="http://schemas.openxmlformats.org/officeDocument/2006/relationships/tags" Target="../tags/tag1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shopstopford.fireflycloud.net/science-2/school-closure-tasks/year-10-1/physics/triple-1/p12-wave-properti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revising.co.uk/grids/using_ultrasoun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ZXAmiRC0GBo" TargetMode="Externa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3189" y="1497347"/>
            <a:ext cx="9144000" cy="1099108"/>
          </a:xfrm>
        </p:spPr>
        <p:txBody>
          <a:bodyPr/>
          <a:lstStyle/>
          <a:p>
            <a:r>
              <a:rPr lang="en-GB" dirty="0" smtClean="0"/>
              <a:t>Chapter 12: Wave properties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99" y="2590509"/>
            <a:ext cx="2008397" cy="2008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2308" y="4655655"/>
            <a:ext cx="294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LEARNING</a:t>
            </a:r>
            <a:endParaRPr lang="en-GB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498" y="311374"/>
            <a:ext cx="600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2060"/>
                </a:solidFill>
              </a:rPr>
              <a:t>Bishop Stopford School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3298" y="1057343"/>
            <a:ext cx="5882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180" dirty="0">
                <a:solidFill>
                  <a:srgbClr val="002060"/>
                </a:solidFill>
              </a:rPr>
              <a:t>faith | justice | responsibility | truth | compassion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371" y="5880623"/>
            <a:ext cx="348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Print off specification sheet from:  </a:t>
            </a:r>
            <a:endParaRPr lang="en-GB" b="1" i="1" dirty="0"/>
          </a:p>
        </p:txBody>
      </p:sp>
      <p:sp>
        <p:nvSpPr>
          <p:cNvPr id="12" name="Rectangle 11"/>
          <p:cNvSpPr/>
          <p:nvPr/>
        </p:nvSpPr>
        <p:spPr>
          <a:xfrm>
            <a:off x="351371" y="6249955"/>
            <a:ext cx="11243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4"/>
              </a:rPr>
              <a:t>https://bishopstopford.fireflycloud.net/science-2/school-closure-tasks/year-10-1/physics/triple-1/p12-wave-properties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875211" y="2899954"/>
            <a:ext cx="2821578" cy="15936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All work to be done in your exercise book. If you run out of space, start another book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94617" y="2829535"/>
            <a:ext cx="2821578" cy="15936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Print out all worksheets. If you don’t have a printer, write answers in your book using FULL sentences.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8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bishopstopford.fireflycloud.net/resource.aspx?id=1892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1918" y="1792015"/>
            <a:ext cx="8948534" cy="493535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and pitch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7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51750"/>
            <a:ext cx="10515600" cy="4805424"/>
          </a:xfrm>
          <a:prstGeom prst="rect">
            <a:avLst/>
          </a:prstGeo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ear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465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Ultrasound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855741"/>
            <a:ext cx="2508069" cy="2076179"/>
          </a:xfr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Make notes.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Pause or re-watch the video if necessary</a:t>
            </a:r>
            <a:endParaRPr lang="en-GB" dirty="0"/>
          </a:p>
        </p:txBody>
      </p:sp>
      <p:pic>
        <p:nvPicPr>
          <p:cNvPr id="4" name="N_07EkzEhVQ"/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2804160" y="1855741"/>
            <a:ext cx="8429897" cy="4741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uses of ultrasound 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86436"/>
            <a:ext cx="10515600" cy="4798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35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uses of ultrasound 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4277" y="1805077"/>
            <a:ext cx="9063446" cy="49560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30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uses of ultrasound 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6932" y="1799498"/>
            <a:ext cx="10458022" cy="4784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36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https://bishopstopford.fireflycloud.net/resource.aspx?id=18925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4275" y="1794736"/>
            <a:ext cx="7337107" cy="50632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94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– answers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https://bishopstopford.fireflycloud.net/resource.aspx?id=18925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75" y="2082823"/>
            <a:ext cx="11037251" cy="3795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31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– worksheet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Access and print 2 </a:t>
            </a:r>
            <a:r>
              <a:rPr lang="en-GB" u="sng" dirty="0" smtClean="0"/>
              <a:t>pages per side</a:t>
            </a:r>
            <a:r>
              <a:rPr lang="en-GB" dirty="0" smtClean="0"/>
              <a:t> from:</a:t>
            </a: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https://bishopstopford.fireflycloud.net/science-2/school-closure-tasks/year-10-1/physics/triple-1/p12-wave-properties</a:t>
            </a:r>
            <a:endParaRPr lang="en-GB" dirty="0"/>
          </a:p>
          <a:p>
            <a:r>
              <a:rPr lang="en-GB" dirty="0" smtClean="0"/>
              <a:t>If you don’t have a printer, write full sentences in your book.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455" y="3866605"/>
            <a:ext cx="4708266" cy="2758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52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38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the difference between sound and ultrasound?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defines the loudness and pitch of a soundwave?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Describe 3 uses of ultrasound.</a:t>
            </a:r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223" y="1136469"/>
            <a:ext cx="9650186" cy="1362748"/>
          </a:xfr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 </a:t>
            </a:r>
            <a:r>
              <a:rPr lang="en-GB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</a:t>
            </a:r>
            <a:r>
              <a:rPr lang="en-GB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and 5</a:t>
            </a:r>
            <a:r>
              <a:rPr lang="en-GB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More about waves, sound and ultrasound</a:t>
            </a:r>
            <a:endParaRPr lang="en-GB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1" y="3113912"/>
            <a:ext cx="7478487" cy="2276248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i="1" dirty="0" smtClean="0"/>
              <a:t>Week </a:t>
            </a:r>
            <a:r>
              <a:rPr lang="en-GB" sz="4000" i="1" dirty="0" smtClean="0"/>
              <a:t>3 (4</a:t>
            </a:r>
            <a:r>
              <a:rPr lang="en-GB" sz="4000" i="1" baseline="30000" dirty="0" smtClean="0"/>
              <a:t>th</a:t>
            </a:r>
            <a:r>
              <a:rPr lang="en-GB" sz="4000" i="1" dirty="0" smtClean="0"/>
              <a:t> May </a:t>
            </a:r>
            <a:r>
              <a:rPr lang="en-GB" sz="4000" i="1" dirty="0" smtClean="0"/>
              <a:t>to </a:t>
            </a:r>
            <a:r>
              <a:rPr lang="en-GB" sz="4000" i="1" dirty="0" smtClean="0"/>
              <a:t>10</a:t>
            </a:r>
            <a:r>
              <a:rPr lang="en-GB" sz="4000" i="1" baseline="30000" dirty="0" smtClean="0"/>
              <a:t>th</a:t>
            </a:r>
            <a:r>
              <a:rPr lang="en-GB" sz="4000" i="1" dirty="0" smtClean="0"/>
              <a:t> </a:t>
            </a:r>
            <a:r>
              <a:rPr lang="en-GB" sz="4000" i="1" dirty="0" smtClean="0"/>
              <a:t>May)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i="1" dirty="0" smtClean="0"/>
              <a:t>Year 10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i="1" dirty="0" smtClean="0"/>
              <a:t>Triple physics</a:t>
            </a:r>
            <a:endParaRPr lang="en-GB" sz="40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0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– can you….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091198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Describe what sound </a:t>
            </a:r>
            <a:r>
              <a:rPr lang="en-GB" sz="2800" dirty="0"/>
              <a:t>waves </a:t>
            </a:r>
            <a:r>
              <a:rPr lang="en-GB" sz="2800" dirty="0" smtClean="0"/>
              <a:t>are and </a:t>
            </a:r>
            <a:r>
              <a:rPr lang="en-GB" sz="2800" dirty="0"/>
              <a:t>how are they investigated?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Describe ultrasound and its </a:t>
            </a:r>
            <a:r>
              <a:rPr lang="en-GB" sz="2800" dirty="0" smtClean="0"/>
              <a:t>uses?</a:t>
            </a:r>
            <a:endParaRPr lang="en-GB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6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Complete the table on advantages and disadvantages of ultrasound. Use the website if you wish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getrevising.co.uk/grids/using_ultrasound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 deeper (optional)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01835"/>
              </p:ext>
            </p:extLst>
          </p:nvPr>
        </p:nvGraphicFramePr>
        <p:xfrm>
          <a:off x="1548674" y="3515117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24000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3456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Advantages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Disadvantages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1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5188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328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objectives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are sound waves and how are they investigated?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Describe ultrasound and its uses.</a:t>
            </a:r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3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 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238"/>
            <a:ext cx="10515600" cy="38256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type wave is a sound wave?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would you use this piece of apparatus to investigate sound?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072" y="3035752"/>
            <a:ext cx="3606574" cy="3372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01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Retrieval: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Sound is a longitudinal wave.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Sound does not travel in a vacuum. When air is pumped out of the jar, sound waves no longer have a medium to travel in, therefore the bell cannot be heard.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watch the video on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waves in a solid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55741"/>
            <a:ext cx="2508069" cy="2076179"/>
          </a:xfr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Make notes.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Pause or re-watch the video if necessary</a:t>
            </a:r>
            <a:endParaRPr lang="en-GB" dirty="0"/>
          </a:p>
        </p:txBody>
      </p:sp>
      <p:pic>
        <p:nvPicPr>
          <p:cNvPr id="4" name="ZXAmiRC0GBo"/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2908663" y="1855741"/>
            <a:ext cx="8445137" cy="47503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0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Investigating sound waves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" descr="https://bishopstopford.fireflycloud.net/resource.aspx?id=1892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can be done using a signal generator which vibrates at a certain frequency. The signal generator is connected to a loudspeaker which amplifies the sound. The frequency of the sound waves can be controlled by adjusting the settings on the signal generator.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05" y="3572691"/>
            <a:ext cx="7502733" cy="2846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32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echo is a sound wave that is reflected from a smooth hard surface. The time between sending a sound wave from a source to hearing the echo is called the time delay. An echo can be used to calculate the speed of sound using the equation: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echoes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2" descr="https://bishopstopford.fireflycloud.net/resource.aspx?id=1894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172" y="4108654"/>
            <a:ext cx="9452026" cy="14561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11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bishopstopford.fireflycloud.net/resource.aspx?id=1892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465" y="1825624"/>
            <a:ext cx="8985069" cy="47879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1949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 – </a:t>
            </a:r>
            <a:r>
              <a:rPr lang="en-GB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loudness and amplitude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" descr="https://bishopstopford.fireflycloud.net/resource.aspx?id=18949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07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453</Words>
  <Application>Microsoft Office PowerPoint</Application>
  <PresentationFormat>Widescreen</PresentationFormat>
  <Paragraphs>62</Paragraphs>
  <Slides>21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Chapter 12: Wave properties </vt:lpstr>
      <vt:lpstr>P12 Lessons 4 and 5: More about waves, sound and ultrasound</vt:lpstr>
      <vt:lpstr>Learning objectives</vt:lpstr>
      <vt:lpstr>Retrieval </vt:lpstr>
      <vt:lpstr>Retrieval: Answers</vt:lpstr>
      <vt:lpstr>Acquire – watch the video on waves in a solid</vt:lpstr>
      <vt:lpstr>PowerPoint Presentation</vt:lpstr>
      <vt:lpstr>PowerPoint Presentation</vt:lpstr>
      <vt:lpstr>PowerPoint Presentation</vt:lpstr>
      <vt:lpstr>PowerPoint Presentation</vt:lpstr>
      <vt:lpstr>Acquire – human ear</vt:lpstr>
      <vt:lpstr>Acquire - Ultrasound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 – worksheet</vt:lpstr>
      <vt:lpstr>Review</vt:lpstr>
      <vt:lpstr>Review – can you….</vt:lpstr>
      <vt:lpstr>Dig deeper (optional)</vt:lpstr>
    </vt:vector>
  </TitlesOfParts>
  <Company>Bishop Stopford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P12 The nature and properties of waves</dc:title>
  <dc:creator>Dr P Mann</dc:creator>
  <cp:lastModifiedBy>Dr P Mann</cp:lastModifiedBy>
  <cp:revision>38</cp:revision>
  <dcterms:created xsi:type="dcterms:W3CDTF">2020-04-04T13:22:52Z</dcterms:created>
  <dcterms:modified xsi:type="dcterms:W3CDTF">2020-04-05T13:08:30Z</dcterms:modified>
</cp:coreProperties>
</file>