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3000" y="2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64DE-030A-454B-A1BA-F6EAB6DF0028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D7A-8824-4A6F-B947-D091F9751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1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64DE-030A-454B-A1BA-F6EAB6DF0028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D7A-8824-4A6F-B947-D091F9751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3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64DE-030A-454B-A1BA-F6EAB6DF0028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D7A-8824-4A6F-B947-D091F9751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3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64DE-030A-454B-A1BA-F6EAB6DF0028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D7A-8824-4A6F-B947-D091F9751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8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64DE-030A-454B-A1BA-F6EAB6DF0028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D7A-8824-4A6F-B947-D091F9751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71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64DE-030A-454B-A1BA-F6EAB6DF0028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D7A-8824-4A6F-B947-D091F9751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2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64DE-030A-454B-A1BA-F6EAB6DF0028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D7A-8824-4A6F-B947-D091F9751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4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64DE-030A-454B-A1BA-F6EAB6DF0028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D7A-8824-4A6F-B947-D091F9751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98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64DE-030A-454B-A1BA-F6EAB6DF0028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D7A-8824-4A6F-B947-D091F9751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63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64DE-030A-454B-A1BA-F6EAB6DF0028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D7A-8824-4A6F-B947-D091F9751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26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64DE-030A-454B-A1BA-F6EAB6DF0028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4D7A-8824-4A6F-B947-D091F9751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4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64DE-030A-454B-A1BA-F6EAB6DF0028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24D7A-8824-4A6F-B947-D091F9751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22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-21398016"/>
            <a:ext cx="11360727" cy="282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5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8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-0.15486 L 0.00833 3.14884 " pathEditMode="relative" rAng="0" ptsTypes="AA">
                                      <p:cBhvr>
                                        <p:cTn id="6" dur="240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16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邓晓鹏</dc:creator>
  <cp:lastModifiedBy>邓晓鹏</cp:lastModifiedBy>
  <cp:revision>14</cp:revision>
  <dcterms:created xsi:type="dcterms:W3CDTF">2016-03-06T04:02:44Z</dcterms:created>
  <dcterms:modified xsi:type="dcterms:W3CDTF">2016-03-06T04:27:43Z</dcterms:modified>
</cp:coreProperties>
</file>