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242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7.Thursday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7.Thursday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7.Thursday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7.Thursday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7.Thursday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7.Thursday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7.Thursday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7.Thursday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7.Thursday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7.Thursday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7.Thursday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7.Thursday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J:\吉他学习\那些花儿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795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9.93072E-7 L 0 -0.77898 " pathEditMode="relative" rAng="0" ptsTypes="AA">
                                      <p:cBhvr>
                                        <p:cTn id="6" dur="637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DXP</dc:creator>
  <cp:lastModifiedBy>DXP</cp:lastModifiedBy>
  <cp:revision>3</cp:revision>
  <dcterms:created xsi:type="dcterms:W3CDTF">2011-07-07T11:42:49Z</dcterms:created>
  <dcterms:modified xsi:type="dcterms:W3CDTF">2011-07-07T11:49:48Z</dcterms:modified>
</cp:coreProperties>
</file>