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44" r:id="rId5"/>
    <p:sldId id="345" r:id="rId6"/>
    <p:sldId id="347" r:id="rId7"/>
    <p:sldId id="348" r:id="rId8"/>
    <p:sldId id="353" r:id="rId9"/>
    <p:sldId id="350" r:id="rId10"/>
    <p:sldId id="357" r:id="rId11"/>
    <p:sldId id="351" r:id="rId12"/>
    <p:sldId id="358" r:id="rId13"/>
    <p:sldId id="359" r:id="rId14"/>
    <p:sldId id="356" r:id="rId1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807" autoAdjust="0"/>
  </p:normalViewPr>
  <p:slideViewPr>
    <p:cSldViewPr snapToGrid="0">
      <p:cViewPr varScale="1">
        <p:scale>
          <a:sx n="92" d="100"/>
          <a:sy n="92" d="100"/>
        </p:scale>
        <p:origin x="216" y="72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109"/>
    </p:cViewPr>
  </p:sorterViewPr>
  <p:notesViewPr>
    <p:cSldViewPr snapToGrid="0" showGuides="1">
      <p:cViewPr varScale="1">
        <p:scale>
          <a:sx n="82" d="100"/>
          <a:sy n="82" d="100"/>
        </p:scale>
        <p:origin x="393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9749AC55-7CDA-47B9-9DA5-E56B3FFAEE2F}" type="datetime1">
              <a:rPr lang="ru-RU" smtClean="0"/>
              <a:t>13.03.2025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F7F75FB2-D12E-4669-8522-D3E2C7E6DC9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0E5C4B33-97B5-410B-BDF8-FEC3E280F575}" type="datetime1">
              <a:rPr lang="ru-RU" smtClean="0"/>
              <a:pPr/>
              <a:t>13.03.2025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8D18E0B9-48E4-499D-93B2-B07D00395BA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129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9DA86-B4E0-2775-22F8-635952EFF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709B1E7-6F22-77C5-A32F-BC7913E70C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56CFF8A-AD86-69F2-0857-601C515EF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E4B51B-4E99-EFE8-2E4B-37B3509AFC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4232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3878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700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1026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2345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1756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7099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FF876-0FD9-E60A-EE0B-1AA96057B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C424D6E-921F-0527-E53A-E4B6BCA995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9DC7568-753E-2943-D4AB-811E18754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C8A082-CC0E-AECC-D75C-A2882DDCDE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063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4167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CF0A0-2B03-4BB4-8A6E-75E119671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E44C9D4-5250-FD45-0268-EB685BB02D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2C20501-BB03-04AF-D580-0FCA196C1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4E3D3D-EDAC-3E58-8C4B-B34DDD35C4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5077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 rtlCol="0">
            <a:normAutofit/>
          </a:bodyPr>
          <a:lstStyle>
            <a:lvl1pPr marL="0" indent="0">
              <a:buNone/>
              <a:defRPr lang="ru-RU" sz="2000"/>
            </a:lvl1pPr>
          </a:lstStyle>
          <a:p>
            <a:pPr rtl="0"/>
            <a:r>
              <a:rPr lang="ru-RU"/>
              <a:t>Щелкните значок, чтобы вставить рисунок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rtlCol="0" anchor="b">
            <a:normAutofit/>
          </a:bodyPr>
          <a:lstStyle>
            <a:lvl1pPr algn="r">
              <a:defRPr lang="ru-RU" sz="48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9076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830338E2-B50A-8F3E-2CA7-A75753E7E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629" y="598947"/>
            <a:ext cx="10515600" cy="1325563"/>
          </a:xfrm>
        </p:spPr>
        <p:txBody>
          <a:bodyPr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CC8DD029-A673-92B9-0343-3B35BE46D2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9641" y="2153285"/>
            <a:ext cx="3032759" cy="3790310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ru-RU" sz="1800"/>
            </a:lvl1pPr>
            <a:lvl2pPr>
              <a:spcBef>
                <a:spcPts val="1000"/>
              </a:spcBef>
              <a:spcAft>
                <a:spcPts val="1200"/>
              </a:spcAft>
              <a:defRPr lang="ru-RU" sz="1600"/>
            </a:lvl2pPr>
            <a:lvl3pPr>
              <a:spcBef>
                <a:spcPts val="1000"/>
              </a:spcBef>
              <a:spcAft>
                <a:spcPts val="1200"/>
              </a:spcAft>
              <a:defRPr lang="ru-RU" sz="1400"/>
            </a:lvl3pPr>
            <a:lvl4pPr>
              <a:spcBef>
                <a:spcPts val="1000"/>
              </a:spcBef>
              <a:spcAft>
                <a:spcPts val="1200"/>
              </a:spcAft>
              <a:defRPr lang="ru-RU" sz="1200"/>
            </a:lvl4pPr>
            <a:lvl5pPr>
              <a:spcBef>
                <a:spcPts val="1000"/>
              </a:spcBef>
              <a:spcAft>
                <a:spcPts val="1200"/>
              </a:spcAft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1" name="Заполнитель таблицы 10">
            <a:extLst>
              <a:ext uri="{FF2B5EF4-FFF2-40B4-BE49-F238E27FC236}">
                <a16:creationId xmlns:a16="http://schemas.microsoft.com/office/drawing/2014/main" id="{6E658BA3-0202-C705-7A02-8B70B788442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24400" y="2170621"/>
            <a:ext cx="6553200" cy="3772974"/>
          </a:xfrm>
        </p:spPr>
        <p:txBody>
          <a:bodyPr rtlCol="0">
            <a:normAutofit/>
          </a:bodyPr>
          <a:lstStyle>
            <a:lvl1pPr>
              <a:defRPr lang="ru-RU" sz="2000"/>
            </a:lvl1pPr>
          </a:lstStyle>
          <a:p>
            <a:pPr rtl="0"/>
            <a:r>
              <a:rPr lang="ru-RU"/>
              <a:t>Вставка таблицы</a:t>
            </a:r>
            <a:endParaRPr lang="ru-RU" dirty="0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Рамка 1">
            <a:extLst>
              <a:ext uri="{FF2B5EF4-FFF2-40B4-BE49-F238E27FC236}">
                <a16:creationId xmlns:a16="http://schemas.microsoft.com/office/drawing/2014/main" id="{BD761E53-47C7-492A-D5B5-A8C2740B5157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столбца макет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2" y="2153285"/>
            <a:ext cx="6925660" cy="3500438"/>
          </a:xfrm>
        </p:spPr>
        <p:txBody>
          <a:bodyPr lIns="91440" rtlCol="0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None/>
              <a:defRPr lang="ru-RU" sz="1800" b="0"/>
            </a:lvl1pPr>
            <a:lvl2pPr marL="228600">
              <a:spcBef>
                <a:spcPts val="1000"/>
              </a:spcBef>
              <a:spcAft>
                <a:spcPts val="1200"/>
              </a:spcAft>
              <a:defRPr lang="ru-RU" sz="1800" b="0"/>
            </a:lvl2pPr>
            <a:lvl3pPr marL="685800">
              <a:spcBef>
                <a:spcPts val="1000"/>
              </a:spcBef>
              <a:spcAft>
                <a:spcPts val="1200"/>
              </a:spcAft>
              <a:defRPr lang="ru-RU" sz="1800" b="0"/>
            </a:lvl3pPr>
            <a:lvl4pPr marL="868680">
              <a:spcBef>
                <a:spcPts val="1000"/>
              </a:spcBef>
              <a:spcAft>
                <a:spcPts val="1200"/>
              </a:spcAft>
              <a:defRPr lang="ru-RU" sz="1800" b="0"/>
            </a:lvl4pPr>
            <a:lvl5pPr marL="1143000">
              <a:spcBef>
                <a:spcPts val="1000"/>
              </a:spcBef>
              <a:spcAft>
                <a:spcPts val="1200"/>
              </a:spcAft>
              <a:defRPr lang="ru-RU" sz="1800" b="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3" name="Объект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5745" y="2153285"/>
            <a:ext cx="3229495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ru-RU" sz="1800" b="1"/>
            </a:lvl1pPr>
            <a:lvl2pPr>
              <a:spcBef>
                <a:spcPts val="1000"/>
              </a:spcBef>
              <a:spcAft>
                <a:spcPts val="1200"/>
              </a:spcAft>
              <a:defRPr lang="ru-RU" sz="1600" b="1"/>
            </a:lvl2pPr>
            <a:lvl3pPr>
              <a:spcBef>
                <a:spcPts val="1000"/>
              </a:spcBef>
              <a:spcAft>
                <a:spcPts val="1200"/>
              </a:spcAft>
              <a:defRPr lang="ru-RU" sz="1400" b="1"/>
            </a:lvl3pPr>
            <a:lvl4pPr>
              <a:spcBef>
                <a:spcPts val="1000"/>
              </a:spcBef>
              <a:spcAft>
                <a:spcPts val="1200"/>
              </a:spcAft>
              <a:defRPr lang="ru-RU" sz="1200" b="1"/>
            </a:lvl4pPr>
            <a:lvl5pPr>
              <a:spcBef>
                <a:spcPts val="1000"/>
              </a:spcBef>
              <a:spcAft>
                <a:spcPts val="1200"/>
              </a:spcAft>
              <a:defRPr lang="ru-RU" sz="1200" b="1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Рамка 1">
            <a:extLst>
              <a:ext uri="{FF2B5EF4-FFF2-40B4-BE49-F238E27FC236}">
                <a16:creationId xmlns:a16="http://schemas.microsoft.com/office/drawing/2014/main" id="{C9F70CF1-DCAD-AE71-6B34-7BFB25EE530B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3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331450" cy="1531525"/>
          </a:xfrm>
        </p:spPr>
        <p:txBody>
          <a:bodyPr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Заполнитель таблицы 8">
            <a:extLst>
              <a:ext uri="{FF2B5EF4-FFF2-40B4-BE49-F238E27FC236}">
                <a16:creationId xmlns:a16="http://schemas.microsoft.com/office/drawing/2014/main" id="{0CF90928-AB48-3554-E2B9-417A00F286A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30275" y="2168526"/>
            <a:ext cx="10331450" cy="3939068"/>
          </a:xfrm>
        </p:spPr>
        <p:txBody>
          <a:bodyPr rtlCol="0">
            <a:normAutofit/>
          </a:bodyPr>
          <a:lstStyle>
            <a:lvl1pPr>
              <a:defRPr lang="ru-RU" sz="2400"/>
            </a:lvl1pPr>
          </a:lstStyle>
          <a:p>
            <a:pPr rtl="0"/>
            <a:r>
              <a:rPr lang="ru-RU"/>
              <a:t>Щелкните значок, чтобы вставить таблицу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7D6C0A7-887A-66E2-A954-5E0592B9F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368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CBB1E76-5845-01C9-1D0D-03CFFE6F0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 rtlCol="0">
            <a:normAutofit/>
          </a:bodyPr>
          <a:lstStyle>
            <a:lvl1pPr>
              <a:defRPr lang="ru-RU" sz="48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457200" indent="0">
              <a:spcBef>
                <a:spcPts val="1000"/>
              </a:spcBef>
              <a:buNone/>
              <a:defRPr lang="ru-RU" sz="1600"/>
            </a:lvl2pPr>
            <a:lvl3pPr marL="914400" indent="0">
              <a:spcBef>
                <a:spcPts val="1000"/>
              </a:spcBef>
              <a:buNone/>
              <a:defRPr lang="ru-RU" sz="1400"/>
            </a:lvl3pPr>
            <a:lvl4pPr marL="1371600" indent="0">
              <a:spcBef>
                <a:spcPts val="1000"/>
              </a:spcBef>
              <a:buNone/>
              <a:defRPr lang="ru-RU" sz="1200"/>
            </a:lvl4pPr>
            <a:lvl5pPr marL="1828800" indent="0">
              <a:spcBef>
                <a:spcPts val="1000"/>
              </a:spcBef>
              <a:buNone/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9113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 rtlCol="0">
            <a:normAutofit/>
          </a:bodyPr>
          <a:lstStyle>
            <a:lvl1pPr>
              <a:defRPr lang="ru-RU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 rtlCol="0">
            <a:normAutofit/>
          </a:bodyPr>
          <a:lstStyle>
            <a:lvl1pPr marL="0" indent="0">
              <a:lnSpc>
                <a:spcPct val="125000"/>
              </a:lnSpc>
              <a:buNone/>
              <a:defRPr lang="ru-RU" sz="1800"/>
            </a:lvl1pPr>
            <a:lvl2pPr marL="457200" indent="0">
              <a:lnSpc>
                <a:spcPct val="125000"/>
              </a:lnSpc>
              <a:buNone/>
              <a:defRPr lang="ru-RU" sz="1600"/>
            </a:lvl2pPr>
            <a:lvl3pPr marL="914400" indent="0">
              <a:lnSpc>
                <a:spcPct val="125000"/>
              </a:lnSpc>
              <a:buNone/>
              <a:defRPr lang="ru-RU" sz="1400"/>
            </a:lvl3pPr>
            <a:lvl4pPr marL="1371600" indent="0">
              <a:lnSpc>
                <a:spcPct val="125000"/>
              </a:lnSpc>
              <a:buNone/>
              <a:defRPr lang="ru-RU" sz="1200"/>
            </a:lvl4pPr>
            <a:lvl5pPr marL="1828800" indent="0">
              <a:lnSpc>
                <a:spcPct val="125000"/>
              </a:lnSpc>
              <a:buNone/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Рамка 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4737016-0B2B-9F81-7A77-63223C486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134E572-08FE-0439-A460-8DFE1183A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742" y="914399"/>
            <a:ext cx="4798858" cy="5029199"/>
          </a:xfrm>
        </p:spPr>
        <p:txBody>
          <a:bodyPr rtlCol="0">
            <a:normAutofit/>
          </a:bodyPr>
          <a:lstStyle>
            <a:lvl1pPr>
              <a:defRPr lang="ru-RU" sz="48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01EB46EC-087C-B8FF-2363-B99FAE98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713413" cy="50292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99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rtlCol="0" anchor="b"/>
          <a:lstStyle>
            <a:lvl1pPr>
              <a:defRPr lang="ru-RU" sz="48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 rtlCol="0"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lang="ru-RU"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lang="ru-RU"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lang="ru-RU"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lang="ru-RU"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3" name="Рамка 12">
            <a:extLst>
              <a:ext uri="{FF2B5EF4-FFF2-40B4-BE49-F238E27FC236}">
                <a16:creationId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FD872928-B479-F7C5-9C83-C448FBA36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20445"/>
            <a:ext cx="4114800" cy="5029200"/>
          </a:xfrm>
        </p:spPr>
        <p:txBody>
          <a:bodyPr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Объект 10">
            <a:extLst>
              <a:ext uri="{FF2B5EF4-FFF2-40B4-BE49-F238E27FC236}">
                <a16:creationId xmlns:a16="http://schemas.microsoft.com/office/drawing/2014/main" id="{61E3771A-E1EB-0CBE-828C-2C5E1F2AE6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5227" y="1020445"/>
            <a:ext cx="4802735" cy="5029200"/>
          </a:xfrm>
        </p:spPr>
        <p:txBody>
          <a:bodyPr rtlCol="0" anchor="ctr">
            <a:normAutofit/>
          </a:bodyPr>
          <a:lstStyle>
            <a:lvl1pPr marL="22860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800"/>
            </a:lvl1pPr>
            <a:lvl2pPr marL="41148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600"/>
            </a:lvl2pPr>
            <a:lvl3pPr marL="59436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400"/>
            </a:lvl3pPr>
            <a:lvl4pPr marL="77724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200"/>
            </a:lvl4pPr>
            <a:lvl5pPr marL="96012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2A1635D-96F0-769B-4ECB-70502770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6" name="Рамка 5">
            <a:extLst>
              <a:ext uri="{FF2B5EF4-FFF2-40B4-BE49-F238E27FC236}">
                <a16:creationId xmlns:a16="http://schemas.microsoft.com/office/drawing/2014/main" id="{4F877767-0342-A344-0462-A0D877FF68F8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5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821F215D-0D9E-64B3-1F66-E90B87932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00741"/>
            <a:ext cx="4802372" cy="2788919"/>
          </a:xfrm>
        </p:spPr>
        <p:txBody>
          <a:bodyPr rtlCol="0" anchor="b">
            <a:normAutofit/>
          </a:bodyPr>
          <a:lstStyle>
            <a:lvl1pPr>
              <a:defRPr lang="ru-RU" sz="48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Объект 10">
            <a:extLst>
              <a:ext uri="{FF2B5EF4-FFF2-40B4-BE49-F238E27FC236}">
                <a16:creationId xmlns:a16="http://schemas.microsoft.com/office/drawing/2014/main" id="{E86A4459-11C2-44C6-0173-C666D5AADC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825239"/>
            <a:ext cx="4802735" cy="2072641"/>
          </a:xfrm>
        </p:spPr>
        <p:txBody>
          <a:bodyPr rtlCol="0"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lang="ru-RU"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lang="ru-RU"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lang="ru-RU"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lang="ru-RU"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84EF14-0982-D931-9DD6-ECFE61D5B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Рамка 5">
            <a:extLst>
              <a:ext uri="{FF2B5EF4-FFF2-40B4-BE49-F238E27FC236}">
                <a16:creationId xmlns:a16="http://schemas.microsoft.com/office/drawing/2014/main" id="{7D7E927E-4F73-5579-4F1D-E13899DEEA0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столбца макет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ru-RU" sz="1800"/>
            </a:lvl1pPr>
            <a:lvl2pPr>
              <a:spcBef>
                <a:spcPts val="1000"/>
              </a:spcBef>
              <a:spcAft>
                <a:spcPts val="1200"/>
              </a:spcAft>
              <a:defRPr lang="ru-RU" sz="1600"/>
            </a:lvl2pPr>
            <a:lvl3pPr>
              <a:spcBef>
                <a:spcPts val="1000"/>
              </a:spcBef>
              <a:spcAft>
                <a:spcPts val="1200"/>
              </a:spcAft>
              <a:defRPr lang="ru-RU" sz="1400"/>
            </a:lvl3pPr>
            <a:lvl4pPr>
              <a:spcBef>
                <a:spcPts val="1000"/>
              </a:spcBef>
              <a:spcAft>
                <a:spcPts val="1200"/>
              </a:spcAft>
              <a:defRPr lang="ru-RU" sz="1200"/>
            </a:lvl4pPr>
            <a:lvl5pPr>
              <a:spcBef>
                <a:spcPts val="1000"/>
              </a:spcBef>
              <a:spcAft>
                <a:spcPts val="1200"/>
              </a:spcAft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3" name="Объект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ru-RU" sz="1800"/>
            </a:lvl1pPr>
            <a:lvl2pPr>
              <a:spcBef>
                <a:spcPts val="1000"/>
              </a:spcBef>
              <a:spcAft>
                <a:spcPts val="1200"/>
              </a:spcAft>
              <a:defRPr lang="ru-RU" sz="1600"/>
            </a:lvl2pPr>
            <a:lvl3pPr>
              <a:spcBef>
                <a:spcPts val="1000"/>
              </a:spcBef>
              <a:spcAft>
                <a:spcPts val="1200"/>
              </a:spcAft>
              <a:defRPr lang="ru-RU" sz="1400"/>
            </a:lvl3pPr>
            <a:lvl4pPr>
              <a:spcBef>
                <a:spcPts val="1000"/>
              </a:spcBef>
              <a:spcAft>
                <a:spcPts val="1200"/>
              </a:spcAft>
              <a:defRPr lang="ru-RU" sz="1200"/>
            </a:lvl4pPr>
            <a:lvl5pPr>
              <a:spcBef>
                <a:spcPts val="1000"/>
              </a:spcBef>
              <a:spcAft>
                <a:spcPts val="1200"/>
              </a:spcAft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Рамка 1">
            <a:extLst>
              <a:ext uri="{FF2B5EF4-FFF2-40B4-BE49-F238E27FC236}">
                <a16:creationId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3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столбца макет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1" y="2153285"/>
            <a:ext cx="3261359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ru-RU" sz="1800" b="1"/>
            </a:lvl1pPr>
            <a:lvl2pPr>
              <a:spcBef>
                <a:spcPts val="1000"/>
              </a:spcBef>
              <a:spcAft>
                <a:spcPts val="1200"/>
              </a:spcAft>
              <a:defRPr lang="ru-RU" sz="1600" b="1"/>
            </a:lvl2pPr>
            <a:lvl3pPr>
              <a:spcBef>
                <a:spcPts val="1000"/>
              </a:spcBef>
              <a:spcAft>
                <a:spcPts val="1200"/>
              </a:spcAft>
              <a:defRPr lang="ru-RU" sz="1400" b="1"/>
            </a:lvl3pPr>
            <a:lvl4pPr>
              <a:spcBef>
                <a:spcPts val="1000"/>
              </a:spcBef>
              <a:spcAft>
                <a:spcPts val="1200"/>
              </a:spcAft>
              <a:defRPr lang="ru-RU" sz="1200" b="1"/>
            </a:lvl4pPr>
            <a:lvl5pPr>
              <a:spcBef>
                <a:spcPts val="1000"/>
              </a:spcBef>
              <a:spcAft>
                <a:spcPts val="1200"/>
              </a:spcAft>
              <a:defRPr lang="ru-RU" sz="1200" b="1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3" name="Объект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0560" y="2153285"/>
            <a:ext cx="6964680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ru-RU" sz="1800"/>
            </a:lvl1pPr>
            <a:lvl2pPr>
              <a:spcBef>
                <a:spcPts val="1000"/>
              </a:spcBef>
              <a:spcAft>
                <a:spcPts val="1200"/>
              </a:spcAft>
              <a:defRPr lang="ru-RU" sz="1600"/>
            </a:lvl2pPr>
            <a:lvl3pPr>
              <a:spcBef>
                <a:spcPts val="1000"/>
              </a:spcBef>
              <a:spcAft>
                <a:spcPts val="1200"/>
              </a:spcAft>
              <a:defRPr lang="ru-RU" sz="1400"/>
            </a:lvl3pPr>
            <a:lvl4pPr>
              <a:spcBef>
                <a:spcPts val="1000"/>
              </a:spcBef>
              <a:spcAft>
                <a:spcPts val="1200"/>
              </a:spcAft>
              <a:defRPr lang="ru-RU" sz="1200"/>
            </a:lvl4pPr>
            <a:lvl5pPr>
              <a:spcBef>
                <a:spcPts val="1000"/>
              </a:spcBef>
              <a:spcAft>
                <a:spcPts val="1200"/>
              </a:spcAft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Рамка 1">
            <a:extLst>
              <a:ext uri="{FF2B5EF4-FFF2-40B4-BE49-F238E27FC236}">
                <a16:creationId xmlns:a16="http://schemas.microsoft.com/office/drawing/2014/main" id="{5C0F1533-3810-C210-9B67-D2F4A1846C23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рисун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E9C70371-D147-2B29-EAEB-B10A799D0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69" y="614812"/>
            <a:ext cx="10359659" cy="1325563"/>
          </a:xfrm>
        </p:spPr>
        <p:txBody>
          <a:bodyPr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C5AE226-98C6-70F4-8DED-59E8FE3040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67" y="2177378"/>
            <a:ext cx="5713413" cy="4669987"/>
          </a:xfrm>
          <a:custGeom>
            <a:avLst/>
            <a:gdLst>
              <a:gd name="connsiteX0" fmla="*/ 400038 w 5713413"/>
              <a:gd name="connsiteY0" fmla="*/ 0 h 4669987"/>
              <a:gd name="connsiteX1" fmla="*/ 5713413 w 5713413"/>
              <a:gd name="connsiteY1" fmla="*/ 0 h 4669987"/>
              <a:gd name="connsiteX2" fmla="*/ 5713413 w 5713413"/>
              <a:gd name="connsiteY2" fmla="*/ 4315224 h 4669987"/>
              <a:gd name="connsiteX3" fmla="*/ 400038 w 5713413"/>
              <a:gd name="connsiteY3" fmla="*/ 4315224 h 4669987"/>
              <a:gd name="connsiteX4" fmla="*/ 0 w 5713413"/>
              <a:gd name="connsiteY4" fmla="*/ 0 h 4669987"/>
              <a:gd name="connsiteX5" fmla="*/ 386684 w 5713413"/>
              <a:gd name="connsiteY5" fmla="*/ 0 h 4669987"/>
              <a:gd name="connsiteX6" fmla="*/ 386684 w 5713413"/>
              <a:gd name="connsiteY6" fmla="*/ 4328578 h 4669987"/>
              <a:gd name="connsiteX7" fmla="*/ 5713413 w 5713413"/>
              <a:gd name="connsiteY7" fmla="*/ 4328578 h 4669987"/>
              <a:gd name="connsiteX8" fmla="*/ 5713413 w 5713413"/>
              <a:gd name="connsiteY8" fmla="*/ 4669987 h 4669987"/>
              <a:gd name="connsiteX9" fmla="*/ 0 w 5713413"/>
              <a:gd name="connsiteY9" fmla="*/ 4669987 h 466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3413" h="4669987">
                <a:moveTo>
                  <a:pt x="400038" y="0"/>
                </a:moveTo>
                <a:lnTo>
                  <a:pt x="5713413" y="0"/>
                </a:lnTo>
                <a:lnTo>
                  <a:pt x="5713413" y="4315224"/>
                </a:lnTo>
                <a:lnTo>
                  <a:pt x="400038" y="4315224"/>
                </a:lnTo>
                <a:close/>
                <a:moveTo>
                  <a:pt x="0" y="0"/>
                </a:moveTo>
                <a:lnTo>
                  <a:pt x="386684" y="0"/>
                </a:lnTo>
                <a:lnTo>
                  <a:pt x="386684" y="4328578"/>
                </a:lnTo>
                <a:lnTo>
                  <a:pt x="5713413" y="4328578"/>
                </a:lnTo>
                <a:lnTo>
                  <a:pt x="5713413" y="4669987"/>
                </a:lnTo>
                <a:lnTo>
                  <a:pt x="0" y="4669987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8EEA9034-22FD-3C2F-6A27-6363896980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153285"/>
            <a:ext cx="4799012" cy="3790315"/>
          </a:xfrm>
        </p:spPr>
        <p:txBody>
          <a:bodyPr rtlCol="0">
            <a:normAutofit/>
          </a:bodyPr>
          <a:lstStyle>
            <a:lvl1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ru-RU" sz="2000"/>
            </a:lvl1pPr>
            <a:lvl2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ru-RU" sz="1800"/>
            </a:lvl2pPr>
            <a:lvl3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ru-RU" sz="1600"/>
            </a:lvl3pPr>
            <a:lvl4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ru-RU" sz="1400"/>
            </a:lvl4pPr>
            <a:lvl5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ru-RU" sz="14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C72AFED-AF5A-A2E9-0D36-388733BBE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Рамка 6">
            <a:extLst>
              <a:ext uri="{FF2B5EF4-FFF2-40B4-BE49-F238E27FC236}">
                <a16:creationId xmlns:a16="http://schemas.microsoft.com/office/drawing/2014/main" id="{7A42E613-3DCC-07A2-BA9B-74B13F28E59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26ABF06-5491-8319-408F-AC9C03E6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767" y="2678693"/>
            <a:ext cx="7880465" cy="1500614"/>
          </a:xfrm>
        </p:spPr>
        <p:txBody>
          <a:bodyPr rtlCol="0">
            <a:normAutofit fontScale="90000"/>
          </a:bodyPr>
          <a:lstStyle>
            <a:defPPr>
              <a:defRPr lang="ru-RU"/>
            </a:defPPr>
          </a:lstStyle>
          <a:p>
            <a:pPr algn="ctr" rtl="0"/>
            <a:r>
              <a:rPr lang="ru-RU" sz="5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Защита </a:t>
            </a:r>
            <a:r>
              <a:rPr lang="en-US" sz="5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UML </a:t>
            </a:r>
            <a:r>
              <a:rPr lang="ru-RU" sz="5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 по учебной практике ПМ. 01.</a:t>
            </a:r>
          </a:p>
        </p:txBody>
      </p:sp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602020A0-8420-0244-E4E4-0CE073AD7AAB}"/>
              </a:ext>
            </a:extLst>
          </p:cNvPr>
          <p:cNvSpPr txBox="1">
            <a:spLocks/>
          </p:cNvSpPr>
          <p:nvPr/>
        </p:nvSpPr>
        <p:spPr>
          <a:xfrm>
            <a:off x="178722" y="6242857"/>
            <a:ext cx="5648500" cy="449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ru-RU"/>
            </a:defPPr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 algn="just"/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 студент группы 41П Кузьмин И.В. </a:t>
            </a:r>
          </a:p>
        </p:txBody>
      </p:sp>
    </p:spTree>
    <p:extLst>
      <p:ext uri="{BB962C8B-B14F-4D97-AF65-F5344CB8AC3E}">
        <p14:creationId xmlns:p14="http://schemas.microsoft.com/office/powerpoint/2010/main" val="386508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5B942-29AA-1475-FF30-023C4A345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1F543285-5A57-D676-7ED7-C64D88D909F6}"/>
              </a:ext>
            </a:extLst>
          </p:cNvPr>
          <p:cNvSpPr txBox="1">
            <a:spLocks/>
          </p:cNvSpPr>
          <p:nvPr/>
        </p:nvSpPr>
        <p:spPr>
          <a:xfrm>
            <a:off x="546591" y="2759825"/>
            <a:ext cx="5290754" cy="1338349"/>
          </a:xfrm>
          <a:prstGeom prst="rect">
            <a:avLst/>
          </a:prstGeom>
        </p:spPr>
        <p:txBody>
          <a:bodyPr vert="horz" lIns="91440" tIns="45720" rIns="914400" bIns="45720" rtlCol="0" anchor="b">
            <a:norm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Диаграмма развертывания</a:t>
            </a:r>
          </a:p>
        </p:txBody>
      </p:sp>
      <p:pic>
        <p:nvPicPr>
          <p:cNvPr id="4" name="Рисунок 3" descr="Изображение выглядит как текст, диаграмма, Прямоугольник, Пла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8D7233C-FBE2-2779-E7AC-54E8C52C3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391" y="1006354"/>
            <a:ext cx="6180944" cy="484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7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B961152-381E-D654-15E9-7C4F0960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491" y="2227881"/>
            <a:ext cx="8989017" cy="2402238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algn="ctr" rt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0384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44B7D88-18D8-7250-6364-BECA6F65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88" y="382383"/>
            <a:ext cx="5719156" cy="798023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Предметная область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C0D5F39-EF49-BECB-8276-8B8A46F07A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5701" y="1263533"/>
            <a:ext cx="11220598" cy="4959457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algn="just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Парикмахерская предоставляет услуги по стрижке, уходу за волосами и укладке. Каталог включает мужские и женские стрижки разной стоимости. База данных клиентов помогает персонализировать обслуживание и учитывать количество посещений. Постоянные клиенты (5+ стрижек) получают 3% скидку.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Мобильное приложение, оптимизирующее коммуникационные взаимодействия между персоналом  парикмахерской и клиентами,  позволит: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Упростить запись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клиенты смогут бронировать услуги онлайн без звонков и ожидания.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Автоматизировать управление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учет расписания мастеров, контроль загруженности.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Повысить лояльность клиентов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удобный интерфейс, напоминания, бонусные программы.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Увеличить прибыль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снижение пропущенных записей, привлечение новых клиентов.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Обеспечить удобство персоналу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доступ к расписанию и истории клиентов.</a:t>
            </a:r>
          </a:p>
        </p:txBody>
      </p:sp>
    </p:spTree>
    <p:extLst>
      <p:ext uri="{BB962C8B-B14F-4D97-AF65-F5344CB8AC3E}">
        <p14:creationId xmlns:p14="http://schemas.microsoft.com/office/powerpoint/2010/main" val="81037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92E8F3FC-5361-3979-2843-3A91966244B5}"/>
              </a:ext>
            </a:extLst>
          </p:cNvPr>
          <p:cNvSpPr txBox="1">
            <a:spLocks/>
          </p:cNvSpPr>
          <p:nvPr/>
        </p:nvSpPr>
        <p:spPr>
          <a:xfrm>
            <a:off x="448887" y="415636"/>
            <a:ext cx="6051665" cy="706582"/>
          </a:xfrm>
          <a:prstGeom prst="rect">
            <a:avLst/>
          </a:prstGeom>
        </p:spPr>
        <p:txBody>
          <a:bodyPr vert="horz" lIns="91440" tIns="45720" rIns="914400" bIns="45720" rtlCol="0" anchor="b">
            <a:normAutofit fontScale="85000" lnSpcReduction="10000"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Основные сущности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5A9809E-A16C-A2C5-2990-8581C8FF3655}"/>
              </a:ext>
            </a:extLst>
          </p:cNvPr>
          <p:cNvSpPr txBox="1">
            <a:spLocks/>
          </p:cNvSpPr>
          <p:nvPr/>
        </p:nvSpPr>
        <p:spPr>
          <a:xfrm>
            <a:off x="866111" y="1213657"/>
            <a:ext cx="10459778" cy="508739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vert="horz" wrap="square" lIns="91440" tIns="45720" rIns="91440" bIns="45720" rtlCol="0">
            <a:noAutofit/>
          </a:bodyPr>
          <a:lstStyle>
            <a:defPPr>
              <a:defRPr lang="ru-RU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Клиент</a:t>
            </a: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содержит ФИО клиента, количество посещений, статус (обычный или постоянный), контактные данные.</a:t>
            </a:r>
          </a:p>
          <a:p>
            <a:pPr algn="l"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Стрижка</a:t>
            </a: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включает название, пол стрижки, стоимость, фото.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Статус клиента</a:t>
            </a: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включает возможный статус клиента.</a:t>
            </a:r>
          </a:p>
          <a:p>
            <a:pPr algn="l"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 стрижки</a:t>
            </a: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включает пол стрижек.</a:t>
            </a:r>
          </a:p>
          <a:p>
            <a:pPr algn="l"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</a:t>
            </a: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включает пол сотрудников и клиентов.</a:t>
            </a:r>
          </a:p>
          <a:p>
            <a:pPr algn="l"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Назначения</a:t>
            </a: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(сеанс стрижки): фиксирует клиента, выбранную стрижку, дату выполнения услуги.</a:t>
            </a:r>
          </a:p>
          <a:p>
            <a:pPr algn="l"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Сотрудники</a:t>
            </a: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включает ФИО сотрудника, роль, контактные данные.</a:t>
            </a:r>
          </a:p>
          <a:p>
            <a:pPr algn="l"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Роль</a:t>
            </a: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выдает определенные права сотрудникам парикмахерской.</a:t>
            </a:r>
          </a:p>
        </p:txBody>
      </p:sp>
    </p:spTree>
    <p:extLst>
      <p:ext uri="{BB962C8B-B14F-4D97-AF65-F5344CB8AC3E}">
        <p14:creationId xmlns:p14="http://schemas.microsoft.com/office/powerpoint/2010/main" val="142710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1987FD9E-04AA-2243-658B-2B5AC836FD29}"/>
              </a:ext>
            </a:extLst>
          </p:cNvPr>
          <p:cNvSpPr txBox="1">
            <a:spLocks/>
          </p:cNvSpPr>
          <p:nvPr/>
        </p:nvSpPr>
        <p:spPr>
          <a:xfrm>
            <a:off x="654657" y="2402377"/>
            <a:ext cx="4906558" cy="2053245"/>
          </a:xfrm>
          <a:prstGeom prst="rect">
            <a:avLst/>
          </a:prstGeom>
        </p:spPr>
        <p:txBody>
          <a:bodyPr vert="horz" lIns="91440" tIns="45720" rIns="914400" bIns="45720" rtlCol="0" anchor="b">
            <a:norm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</a:t>
            </a:r>
          </a:p>
        </p:txBody>
      </p:sp>
      <p:pic>
        <p:nvPicPr>
          <p:cNvPr id="10" name="Объект 9" descr="Изображение выглядит как текст, диаграмма, Шрифт, шабло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9FC55FE-C48B-5E36-863E-C14A5C59D8B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6401524" y="448887"/>
            <a:ext cx="5135819" cy="5904265"/>
          </a:xfrm>
        </p:spPr>
      </p:pic>
    </p:spTree>
    <p:extLst>
      <p:ext uri="{BB962C8B-B14F-4D97-AF65-F5344CB8AC3E}">
        <p14:creationId xmlns:p14="http://schemas.microsoft.com/office/powerpoint/2010/main" val="76255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76BDF7D6-B77F-6193-1035-42114AE4F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488142"/>
              </p:ext>
            </p:extLst>
          </p:nvPr>
        </p:nvGraphicFramePr>
        <p:xfrm>
          <a:off x="1" y="0"/>
          <a:ext cx="12192000" cy="7003065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122209">
                  <a:extLst>
                    <a:ext uri="{9D8B030D-6E8A-4147-A177-3AD203B41FA5}">
                      <a16:colId xmlns:a16="http://schemas.microsoft.com/office/drawing/2014/main" val="477534079"/>
                    </a:ext>
                  </a:extLst>
                </a:gridCol>
                <a:gridCol w="2106231">
                  <a:extLst>
                    <a:ext uri="{9D8B030D-6E8A-4147-A177-3AD203B41FA5}">
                      <a16:colId xmlns:a16="http://schemas.microsoft.com/office/drawing/2014/main" val="2505112493"/>
                    </a:ext>
                  </a:extLst>
                </a:gridCol>
                <a:gridCol w="6327599">
                  <a:extLst>
                    <a:ext uri="{9D8B030D-6E8A-4147-A177-3AD203B41FA5}">
                      <a16:colId xmlns:a16="http://schemas.microsoft.com/office/drawing/2014/main" val="422128295"/>
                    </a:ext>
                  </a:extLst>
                </a:gridCol>
                <a:gridCol w="1635961">
                  <a:extLst>
                    <a:ext uri="{9D8B030D-6E8A-4147-A177-3AD203B41FA5}">
                      <a16:colId xmlns:a16="http://schemas.microsoft.com/office/drawing/2014/main" val="758770836"/>
                    </a:ext>
                  </a:extLst>
                </a:gridCol>
              </a:tblGrid>
              <a:tr h="5182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Главный раздел сценария</a:t>
                      </a:r>
                      <a:endParaRPr lang="ru-RU" sz="1600" kern="100" spc="-7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890" marR="258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Раздел сценария «Ход событий»</a:t>
                      </a:r>
                      <a:endParaRPr lang="ru-RU" sz="1600" kern="100" spc="-7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890" marR="258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Раздел сценария «Исключения»</a:t>
                      </a:r>
                      <a:endParaRPr lang="ru-RU" sz="1600" kern="100" spc="-7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890" marR="258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2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Раздел сценария «Примечания»</a:t>
                      </a:r>
                      <a:endParaRPr lang="ru-RU" sz="1200" kern="100" spc="-7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890" marR="258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437427"/>
                  </a:ext>
                </a:extLst>
              </a:tr>
              <a:tr h="17224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Имя варианта использования:</a:t>
                      </a:r>
                      <a:b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Запись на стрижку.</a:t>
                      </a:r>
                      <a:endParaRPr lang="ru-RU" sz="1600" kern="100" spc="-7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890" marR="258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1) Клиент авторизируется в системе;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2) Нажимает на кнопку записаться на стрижку;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3) Заполняет форму для записи (ФИО, контактные данные, выбирает дату стрижки, тип стрижки из каталога, выбирает свободного парикмахера);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4) Нажимает кнопку «Готово» и подтверждает этим заполнение формы;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5) Система выводит сообщение об успешной записи на стрижку.</a:t>
                      </a:r>
                      <a:endParaRPr lang="ru-RU" sz="1600" kern="100" spc="-7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890" marR="258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Исключение 1: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Некорректные данные в форме: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Описание: Клиент заполняет форму, но вводит некорректные данные (например, пустые поля, неправильный формат номера телефона).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Решение: Система выводит сообщение об ошибке и предлагает исправить данные.</a:t>
                      </a:r>
                      <a:endParaRPr lang="ru-RU" sz="1600" kern="100" spc="-7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890" marR="258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600" kern="100" spc="-7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890" marR="258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901090"/>
                  </a:ext>
                </a:extLst>
              </a:tr>
              <a:tr h="13250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Актеры: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Клиент.</a:t>
                      </a:r>
                      <a:endParaRPr lang="ru-RU" sz="1600" kern="100" spc="-7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890" marR="258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Исключение 2: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Нет свободных парикмахеров на выбранную дату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Описание: Клиент выбирает дату, но все парикмахеры заняты.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Решение: Система уведомляет клиента о невозможности записи на выбранную дату и предлагает выбрать другую.</a:t>
                      </a:r>
                      <a:endParaRPr lang="ru-RU" sz="1600" kern="100" spc="-7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890" marR="258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600" kern="100" spc="-7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890" marR="258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169488"/>
                  </a:ext>
                </a:extLst>
              </a:tr>
              <a:tr h="15939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Цель: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Создать запись на стрижку.</a:t>
                      </a:r>
                      <a:endParaRPr lang="ru-RU" sz="1600" kern="100" spc="-7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890" marR="258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Исключение 3: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Клиент уже записан на это время: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Описание: Клиент пытается записаться на то же время, на которое уже записан.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Решение: Система уведомляет клиента о существующей записи и предлагает изменить её или выбрать другое время.</a:t>
                      </a:r>
                      <a:endParaRPr lang="ru-RU" sz="1600" kern="100" spc="-7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890" marR="258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600" kern="100" spc="-7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890" marR="258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76798"/>
                  </a:ext>
                </a:extLst>
              </a:tr>
              <a:tr h="132504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Краткое описание: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Клиент заполняет форму и подтверждает запись на стрижку.</a:t>
                      </a:r>
                      <a:endParaRPr lang="ru-RU" sz="1600" kern="100" spc="-7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890" marR="258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600" kern="100" spc="-7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890" marR="258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600" kern="100" spc="-7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890" marR="258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003191"/>
                  </a:ext>
                </a:extLst>
              </a:tr>
              <a:tr h="5182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Тип: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Основной.</a:t>
                      </a:r>
                      <a:endParaRPr lang="ru-RU" sz="1600" kern="100" spc="-7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890" marR="258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600" kern="100" spc="-7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890" marR="258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600" kern="100" spc="-7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890" marR="258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787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54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6</a:t>
            </a:fld>
            <a:endParaRPr lang="ru-RU" dirty="0"/>
          </a:p>
        </p:txBody>
      </p:sp>
      <p:pic>
        <p:nvPicPr>
          <p:cNvPr id="14" name="Рисунок 13" descr="Изображение выглядит как текст, снимок экрана, диаграмма, Параллельн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888B45F-8BE8-E674-4EEC-18F7FA423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142" y="460676"/>
            <a:ext cx="6558018" cy="5936646"/>
          </a:xfrm>
          <a:prstGeom prst="rect">
            <a:avLst/>
          </a:prstGeom>
        </p:spPr>
      </p:pic>
      <p:sp>
        <p:nvSpPr>
          <p:cNvPr id="12" name="Заголовок 2">
            <a:extLst>
              <a:ext uri="{FF2B5EF4-FFF2-40B4-BE49-F238E27FC236}">
                <a16:creationId xmlns:a16="http://schemas.microsoft.com/office/drawing/2014/main" id="{F051D261-B984-880D-6FA9-B752F3F2A7BB}"/>
              </a:ext>
            </a:extLst>
          </p:cNvPr>
          <p:cNvSpPr txBox="1">
            <a:spLocks/>
          </p:cNvSpPr>
          <p:nvPr/>
        </p:nvSpPr>
        <p:spPr>
          <a:xfrm>
            <a:off x="368894" y="2783819"/>
            <a:ext cx="6377909" cy="1290361"/>
          </a:xfrm>
          <a:prstGeom prst="rect">
            <a:avLst/>
          </a:prstGeom>
        </p:spPr>
        <p:txBody>
          <a:bodyPr vert="horz" lIns="91440" tIns="45720" rIns="914400" bIns="45720" rtlCol="0" anchor="b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Диаграмма последовательности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48550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F4CEC-2DD2-3B1C-8187-4BD67E5FC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>
            <a:extLst>
              <a:ext uri="{FF2B5EF4-FFF2-40B4-BE49-F238E27FC236}">
                <a16:creationId xmlns:a16="http://schemas.microsoft.com/office/drawing/2014/main" id="{9562E39E-5C57-60F5-D9EB-49EA20F9F46E}"/>
              </a:ext>
            </a:extLst>
          </p:cNvPr>
          <p:cNvSpPr txBox="1">
            <a:spLocks/>
          </p:cNvSpPr>
          <p:nvPr/>
        </p:nvSpPr>
        <p:spPr>
          <a:xfrm>
            <a:off x="554906" y="2726574"/>
            <a:ext cx="4058658" cy="1404851"/>
          </a:xfrm>
          <a:prstGeom prst="rect">
            <a:avLst/>
          </a:prstGeom>
        </p:spPr>
        <p:txBody>
          <a:bodyPr vert="horz" lIns="91440" tIns="45720" rIns="914400" bIns="45720" rtlCol="0" anchor="b">
            <a:norm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Диаграмма состояний</a:t>
            </a:r>
          </a:p>
        </p:txBody>
      </p:sp>
      <p:pic>
        <p:nvPicPr>
          <p:cNvPr id="3" name="Рисунок 2" descr="Изображение выглядит как текст, диаграмма, Параллельный, Технический чертеж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D9BF544-43E2-40E9-89F8-85C392B55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321" y="426267"/>
            <a:ext cx="4146096" cy="600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38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2">
            <a:extLst>
              <a:ext uri="{FF2B5EF4-FFF2-40B4-BE49-F238E27FC236}">
                <a16:creationId xmlns:a16="http://schemas.microsoft.com/office/drawing/2014/main" id="{3C3C8F4E-531A-FEB7-CDA3-1A3A05C5C401}"/>
              </a:ext>
            </a:extLst>
          </p:cNvPr>
          <p:cNvSpPr txBox="1">
            <a:spLocks/>
          </p:cNvSpPr>
          <p:nvPr/>
        </p:nvSpPr>
        <p:spPr>
          <a:xfrm>
            <a:off x="554906" y="2726574"/>
            <a:ext cx="4058658" cy="1404851"/>
          </a:xfrm>
          <a:prstGeom prst="rect">
            <a:avLst/>
          </a:prstGeom>
        </p:spPr>
        <p:txBody>
          <a:bodyPr vert="horz" lIns="91440" tIns="45720" rIns="914400" bIns="45720" rtlCol="0" anchor="b">
            <a:norm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Диаграмма классов</a:t>
            </a:r>
          </a:p>
        </p:txBody>
      </p:sp>
      <p:pic>
        <p:nvPicPr>
          <p:cNvPr id="14" name="Рисунок 13" descr="Изображение выглядит как текст, снимок экрана, диаграмма, Параллельн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80F0D51-5C6E-B1B2-3CFA-45AB7935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856" y="448951"/>
            <a:ext cx="7341404" cy="596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7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F8F18-7102-4DEA-3FF7-B93C31D1A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>
            <a:extLst>
              <a:ext uri="{FF2B5EF4-FFF2-40B4-BE49-F238E27FC236}">
                <a16:creationId xmlns:a16="http://schemas.microsoft.com/office/drawing/2014/main" id="{38B48F66-516A-A405-2225-D1EF4AD27A9A}"/>
              </a:ext>
            </a:extLst>
          </p:cNvPr>
          <p:cNvSpPr txBox="1">
            <a:spLocks/>
          </p:cNvSpPr>
          <p:nvPr/>
        </p:nvSpPr>
        <p:spPr>
          <a:xfrm>
            <a:off x="554906" y="2759825"/>
            <a:ext cx="4249850" cy="1338349"/>
          </a:xfrm>
          <a:prstGeom prst="rect">
            <a:avLst/>
          </a:prstGeom>
        </p:spPr>
        <p:txBody>
          <a:bodyPr vert="horz" lIns="91440" tIns="45720" rIns="914400" bIns="45720" rtlCol="0" anchor="b">
            <a:normAutofit fontScale="92500"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Диаграмма компонентов</a:t>
            </a:r>
          </a:p>
        </p:txBody>
      </p:sp>
      <p:pic>
        <p:nvPicPr>
          <p:cNvPr id="13" name="Рисунок 12" descr="Изображение выглядит как текст, диаграмма, План, Технический чертеж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C433BD1-DC86-41FB-5CAB-F41D93FE97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64" t="2440" r="1419" b="1685"/>
          <a:stretch/>
        </p:blipFill>
        <p:spPr>
          <a:xfrm>
            <a:off x="4172989" y="814647"/>
            <a:ext cx="7348451" cy="527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98624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Times New Roman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3135401_TF66722518_Win32" id="{19481458-DEDE-4A87-9D41-DF97F844F91A}" vid="{2922C838-1B9E-484A-BB33-8D809F3D59B7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7CDA33-9251-49D0-A51A-7888AA3E063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2E4FA29-61E2-42A6-9537-732ED628B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Простая презентация о продажах</Template>
  <TotalTime>215</TotalTime>
  <Words>516</Words>
  <Application>Microsoft Office PowerPoint</Application>
  <PresentationFormat>Широкоэкранный</PresentationFormat>
  <Paragraphs>75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Source Sans Pro Light</vt:lpstr>
      <vt:lpstr>Times New Roman</vt:lpstr>
      <vt:lpstr>Пользовательская</vt:lpstr>
      <vt:lpstr>Защита UML диаграмм по учебной практике ПМ. 01.</vt:lpstr>
      <vt:lpstr>Предметная область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UML диаграмм по учебной практике</dc:title>
  <dc:creator>Иван Кузьмин</dc:creator>
  <cp:lastModifiedBy>Иван Кузьмин</cp:lastModifiedBy>
  <cp:revision>63</cp:revision>
  <dcterms:created xsi:type="dcterms:W3CDTF">2025-03-12T10:16:42Z</dcterms:created>
  <dcterms:modified xsi:type="dcterms:W3CDTF">2025-03-13T11:11:05Z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