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210" d="100"/>
          <a:sy n="210" d="100"/>
        </p:scale>
        <p:origin x="1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5A2CC-05C0-487E-8809-AC175CB952F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94D5E-12C6-4D40-886C-4D487CC14044}">
      <dgm:prSet phldrT="[Texte]"/>
      <dgm:spPr/>
      <dgm:t>
        <a:bodyPr/>
        <a:lstStyle/>
        <a:p>
          <a:r>
            <a:rPr lang="fr-FR" smtClean="0"/>
            <a:t>Main</a:t>
          </a:r>
          <a:endParaRPr lang="fr-FR"/>
        </a:p>
      </dgm:t>
    </dgm:pt>
    <dgm:pt modelId="{BD55C686-FB9D-41CF-90DA-AE4210E5A5D3}" type="parTrans" cxnId="{111A5E8F-B002-41B2-A1B0-3A6DAB50F803}">
      <dgm:prSet/>
      <dgm:spPr/>
      <dgm:t>
        <a:bodyPr/>
        <a:lstStyle/>
        <a:p>
          <a:endParaRPr lang="fr-FR"/>
        </a:p>
      </dgm:t>
    </dgm:pt>
    <dgm:pt modelId="{97711601-736B-4D10-8589-74DB0C72E5D4}" type="sibTrans" cxnId="{111A5E8F-B002-41B2-A1B0-3A6DAB50F803}">
      <dgm:prSet/>
      <dgm:spPr/>
      <dgm:t>
        <a:bodyPr/>
        <a:lstStyle/>
        <a:p>
          <a:endParaRPr lang="fr-FR"/>
        </a:p>
      </dgm:t>
    </dgm:pt>
    <dgm:pt modelId="{F2114723-DBC1-4314-8A78-F3BD56DB0897}" type="asst">
      <dgm:prSet phldrT="[Texte]"/>
      <dgm:spPr/>
      <dgm:t>
        <a:bodyPr/>
        <a:lstStyle/>
        <a:p>
          <a:r>
            <a:rPr lang="fr-FR" dirty="0" smtClean="0"/>
            <a:t>Lecture</a:t>
          </a:r>
          <a:endParaRPr lang="fr-FR" dirty="0"/>
        </a:p>
      </dgm:t>
    </dgm:pt>
    <dgm:pt modelId="{48C89223-B4B1-47E1-8BFF-D280795EB77C}" type="parTrans" cxnId="{1352E43D-C849-4415-A490-E9920940C18F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391402CA-750B-4B89-93D8-603F2C1F1732}" type="sibTrans" cxnId="{1352E43D-C849-4415-A490-E9920940C18F}">
      <dgm:prSet/>
      <dgm:spPr/>
      <dgm:t>
        <a:bodyPr/>
        <a:lstStyle/>
        <a:p>
          <a:endParaRPr lang="fr-FR"/>
        </a:p>
      </dgm:t>
    </dgm:pt>
    <dgm:pt modelId="{42437267-E794-4157-97A2-59337D342217}" type="asst">
      <dgm:prSet phldrT="[Texte]"/>
      <dgm:spPr/>
      <dgm:t>
        <a:bodyPr/>
        <a:lstStyle/>
        <a:p>
          <a:r>
            <a:rPr lang="fr-FR" dirty="0" smtClean="0"/>
            <a:t>erreur_nbJ</a:t>
          </a:r>
          <a:endParaRPr lang="fr-FR" dirty="0"/>
        </a:p>
      </dgm:t>
    </dgm:pt>
    <dgm:pt modelId="{FB1BE3AE-8580-444A-A05A-54028350BE21}" type="parTrans" cxnId="{97B0A8D4-AEBF-43E7-94AF-FD432BCBD1A4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145264BA-81BE-4C9D-9C99-DEC22F728DDA}" type="sibTrans" cxnId="{97B0A8D4-AEBF-43E7-94AF-FD432BCBD1A4}">
      <dgm:prSet/>
      <dgm:spPr/>
      <dgm:t>
        <a:bodyPr/>
        <a:lstStyle/>
        <a:p>
          <a:endParaRPr lang="fr-FR"/>
        </a:p>
      </dgm:t>
    </dgm:pt>
    <dgm:pt modelId="{B8D1909E-3F59-402E-BEE2-9BEFC291CF35}" type="asst">
      <dgm:prSet phldrT="[Texte]"/>
      <dgm:spPr/>
      <dgm:t>
        <a:bodyPr/>
        <a:lstStyle/>
        <a:p>
          <a:r>
            <a:rPr lang="fr-FR" dirty="0" smtClean="0"/>
            <a:t>erreur_nbS</a:t>
          </a:r>
          <a:endParaRPr lang="fr-FR" dirty="0"/>
        </a:p>
      </dgm:t>
    </dgm:pt>
    <dgm:pt modelId="{B986E10D-34DC-437A-A6F8-F28E2CAE439F}" type="parTrans" cxnId="{4B10378C-137C-418F-9055-F118768F48BC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C87EA2C7-0E5D-4197-AC95-D9223B141F8D}" type="sibTrans" cxnId="{4B10378C-137C-418F-9055-F118768F48BC}">
      <dgm:prSet/>
      <dgm:spPr/>
      <dgm:t>
        <a:bodyPr/>
        <a:lstStyle/>
        <a:p>
          <a:endParaRPr lang="fr-FR"/>
        </a:p>
      </dgm:t>
    </dgm:pt>
    <dgm:pt modelId="{A399EDB9-868D-41DC-8373-761C396DA826}" type="asst">
      <dgm:prSet phldrT="[Texte]"/>
      <dgm:spPr/>
      <dgm:t>
        <a:bodyPr/>
        <a:lstStyle/>
        <a:p>
          <a:r>
            <a:rPr lang="fr-FR" dirty="0" smtClean="0"/>
            <a:t>erreur_nbJ_nbS</a:t>
          </a:r>
          <a:endParaRPr lang="fr-FR" dirty="0"/>
        </a:p>
      </dgm:t>
    </dgm:pt>
    <dgm:pt modelId="{FEA1FB84-CAB9-488B-8075-6CA7B1841294}" type="parTrans" cxnId="{6EA22B96-CC60-452A-9C05-DE893D18554C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BBE9A45-F99B-43FC-A0CB-5995F948B178}" type="sibTrans" cxnId="{6EA22B96-CC60-452A-9C05-DE893D18554C}">
      <dgm:prSet/>
      <dgm:spPr/>
      <dgm:t>
        <a:bodyPr/>
        <a:lstStyle/>
        <a:p>
          <a:endParaRPr lang="fr-FR"/>
        </a:p>
      </dgm:t>
    </dgm:pt>
    <dgm:pt modelId="{74EB4907-BFB8-4D79-AD4F-A41749E4EF76}" type="asst">
      <dgm:prSet phldrT="[Texte]"/>
      <dgm:spPr/>
      <dgm:t>
        <a:bodyPr/>
        <a:lstStyle/>
        <a:p>
          <a:r>
            <a:rPr lang="fr-FR" dirty="0" smtClean="0"/>
            <a:t>erreur_zoom</a:t>
          </a:r>
          <a:endParaRPr lang="fr-FR" dirty="0"/>
        </a:p>
      </dgm:t>
    </dgm:pt>
    <dgm:pt modelId="{9CFED43B-C93E-49F4-9292-4D8EE7665761}" type="parTrans" cxnId="{BF68F1E6-37AF-419A-AC4B-9A4083764039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6135B79F-8E14-4DFC-93D1-7B8426ADCB6D}" type="sibTrans" cxnId="{BF68F1E6-37AF-419A-AC4B-9A4083764039}">
      <dgm:prSet/>
      <dgm:spPr/>
      <dgm:t>
        <a:bodyPr/>
        <a:lstStyle/>
        <a:p>
          <a:endParaRPr lang="fr-FR"/>
        </a:p>
      </dgm:t>
    </dgm:pt>
    <dgm:pt modelId="{342BE1C4-777D-4BBE-9C0B-30F6B8CF2BCD}" type="asst">
      <dgm:prSet phldrT="[Texte]"/>
      <dgm:spPr/>
      <dgm:t>
        <a:bodyPr/>
        <a:lstStyle/>
        <a:p>
          <a:r>
            <a:rPr lang="fr-FR" dirty="0" smtClean="0"/>
            <a:t>header</a:t>
          </a:r>
          <a:endParaRPr lang="fr-FR" dirty="0"/>
        </a:p>
      </dgm:t>
    </dgm:pt>
    <dgm:pt modelId="{3EBB4A34-DA29-402E-8F34-7DD14FE355CE}" type="parTrans" cxnId="{130B50A9-3F35-468F-8103-3CCFFA3BB03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14711BCC-91AF-43A3-B5B0-4DCF8605BA15}" type="sibTrans" cxnId="{130B50A9-3F35-468F-8103-3CCFFA3BB037}">
      <dgm:prSet/>
      <dgm:spPr/>
      <dgm:t>
        <a:bodyPr/>
        <a:lstStyle/>
        <a:p>
          <a:endParaRPr lang="fr-FR"/>
        </a:p>
      </dgm:t>
    </dgm:pt>
    <dgm:pt modelId="{BF1F8CE7-1FB9-4BB2-B480-5A00AEFBEDEC}" type="asst">
      <dgm:prSet phldrT="[Texte]"/>
      <dgm:spPr/>
      <dgm:t>
        <a:bodyPr/>
        <a:lstStyle/>
        <a:p>
          <a:r>
            <a:rPr lang="fr-FR" dirty="0" err="1" smtClean="0"/>
            <a:t>start</a:t>
          </a:r>
          <a:endParaRPr lang="fr-FR" dirty="0"/>
        </a:p>
      </dgm:t>
    </dgm:pt>
    <dgm:pt modelId="{7F031B22-54F8-4A05-83E6-4B53B387FC29}" type="parTrans" cxnId="{77D97AD2-4CBD-4C72-A2CC-17711A0F20E2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1934FEDE-9E84-4ED2-9995-0F1D979FA556}" type="sibTrans" cxnId="{77D97AD2-4CBD-4C72-A2CC-17711A0F20E2}">
      <dgm:prSet/>
      <dgm:spPr/>
      <dgm:t>
        <a:bodyPr/>
        <a:lstStyle/>
        <a:p>
          <a:endParaRPr lang="fr-FR"/>
        </a:p>
      </dgm:t>
    </dgm:pt>
    <dgm:pt modelId="{4FEC37B6-0E9F-4D59-8737-F3859F5F9283}" type="asst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E1C8CF77-988F-480E-84DE-8C511C5633EA}" type="parTrans" cxnId="{A82888D1-6403-4EA0-89B3-6C0161BFEACA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DB3987AC-0E42-45E6-A815-5EC32035493A}" type="sibTrans" cxnId="{A82888D1-6403-4EA0-89B3-6C0161BFEACA}">
      <dgm:prSet/>
      <dgm:spPr/>
      <dgm:t>
        <a:bodyPr/>
        <a:lstStyle/>
        <a:p>
          <a:endParaRPr lang="fr-FR"/>
        </a:p>
      </dgm:t>
    </dgm:pt>
    <dgm:pt modelId="{C2A1B658-3688-4E78-8AC9-9AFCEE45E528}" type="asst">
      <dgm:prSet phldrT="[Texte]"/>
      <dgm:spPr/>
      <dgm:t>
        <a:bodyPr/>
        <a:lstStyle/>
        <a:p>
          <a:r>
            <a:rPr lang="fr-FR" dirty="0" smtClean="0"/>
            <a:t>caseViv</a:t>
          </a:r>
          <a:endParaRPr lang="fr-FR" dirty="0"/>
        </a:p>
      </dgm:t>
    </dgm:pt>
    <dgm:pt modelId="{5D110D0F-7910-41C8-871C-B8AC1676EF91}" type="parTrans" cxnId="{028CCE2D-5E06-45C1-9E66-F45D90E0BF3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4944E513-E89D-4B2E-A246-BAB3B06DC728}" type="sibTrans" cxnId="{028CCE2D-5E06-45C1-9E66-F45D90E0BF37}">
      <dgm:prSet/>
      <dgm:spPr/>
      <dgm:t>
        <a:bodyPr/>
        <a:lstStyle/>
        <a:p>
          <a:endParaRPr lang="fr-FR"/>
        </a:p>
      </dgm:t>
    </dgm:pt>
    <dgm:pt modelId="{ED32FA7B-E8E6-4E7A-9BF8-8B456AE2C978}" type="asst">
      <dgm:prSet phldrT="[Texte]"/>
      <dgm:spPr/>
      <dgm:t>
        <a:bodyPr/>
        <a:lstStyle/>
        <a:p>
          <a:r>
            <a:rPr lang="fr-FR" dirty="0" smtClean="0"/>
            <a:t>voisinCentre</a:t>
          </a:r>
          <a:endParaRPr lang="fr-FR" dirty="0"/>
        </a:p>
      </dgm:t>
    </dgm:pt>
    <dgm:pt modelId="{B6487168-4275-4223-9003-72A31109C76B}" type="parTrans" cxnId="{A023CC5E-5167-437E-9388-A80579771731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E9526852-6A45-4CCF-A70D-5F6147837354}" type="sibTrans" cxnId="{A023CC5E-5167-437E-9388-A80579771731}">
      <dgm:prSet/>
      <dgm:spPr/>
      <dgm:t>
        <a:bodyPr/>
        <a:lstStyle/>
        <a:p>
          <a:endParaRPr lang="fr-FR"/>
        </a:p>
      </dgm:t>
    </dgm:pt>
    <dgm:pt modelId="{14398042-8A6B-4E56-82CE-C0A7CB3E4340}" type="asst">
      <dgm:prSet phldrT="[Texte]"/>
      <dgm:spPr/>
      <dgm:t>
        <a:bodyPr/>
        <a:lstStyle/>
        <a:p>
          <a:r>
            <a:rPr lang="fr-FR" dirty="0" smtClean="0"/>
            <a:t>voisinBas</a:t>
          </a:r>
          <a:endParaRPr lang="fr-FR" dirty="0"/>
        </a:p>
      </dgm:t>
    </dgm:pt>
    <dgm:pt modelId="{38A51E20-42A5-4B96-803E-44ED82766DAE}" type="parTrans" cxnId="{65051B70-AECB-46BA-A7B0-FC5FA368378D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2CF4128-6854-430D-BEB6-C73272A5E293}" type="sibTrans" cxnId="{65051B70-AECB-46BA-A7B0-FC5FA368378D}">
      <dgm:prSet/>
      <dgm:spPr/>
      <dgm:t>
        <a:bodyPr/>
        <a:lstStyle/>
        <a:p>
          <a:endParaRPr lang="fr-FR"/>
        </a:p>
      </dgm:t>
    </dgm:pt>
    <dgm:pt modelId="{8132B20F-BFF9-49A5-AB4E-52F5AB7FEFB3}" type="asst">
      <dgm:prSet phldrT="[Texte]"/>
      <dgm:spPr/>
      <dgm:t>
        <a:bodyPr/>
        <a:lstStyle/>
        <a:p>
          <a:r>
            <a:rPr lang="fr-FR" dirty="0" smtClean="0"/>
            <a:t>voisinGauche</a:t>
          </a:r>
          <a:endParaRPr lang="fr-FR" dirty="0"/>
        </a:p>
      </dgm:t>
    </dgm:pt>
    <dgm:pt modelId="{743C471E-69C8-4C66-921E-52EA872702CC}" type="parTrans" cxnId="{7C0BE703-0C8B-4357-9C90-87D07F43E1AC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22FD7DC8-B645-47E2-8A69-CB32A4991D50}" type="sibTrans" cxnId="{7C0BE703-0C8B-4357-9C90-87D07F43E1AC}">
      <dgm:prSet/>
      <dgm:spPr/>
      <dgm:t>
        <a:bodyPr/>
        <a:lstStyle/>
        <a:p>
          <a:endParaRPr lang="fr-FR"/>
        </a:p>
      </dgm:t>
    </dgm:pt>
    <dgm:pt modelId="{AF689E92-8DFE-47B6-83F8-D00FA3A1724C}" type="asst">
      <dgm:prSet phldrT="[Texte]"/>
      <dgm:spPr/>
      <dgm:t>
        <a:bodyPr/>
        <a:lstStyle/>
        <a:p>
          <a:r>
            <a:rPr lang="fr-FR" dirty="0" smtClean="0"/>
            <a:t>voisinHaut</a:t>
          </a:r>
          <a:endParaRPr lang="fr-FR" dirty="0"/>
        </a:p>
      </dgm:t>
    </dgm:pt>
    <dgm:pt modelId="{5A5E28BC-A2DD-4B82-B343-1B2587625B5D}" type="parTrans" cxnId="{2342FE7C-0F3B-4044-A65F-6253C517868E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F8BB1F5D-1A6B-4857-BA9C-E89728C63258}" type="sibTrans" cxnId="{2342FE7C-0F3B-4044-A65F-6253C517868E}">
      <dgm:prSet/>
      <dgm:spPr/>
      <dgm:t>
        <a:bodyPr/>
        <a:lstStyle/>
        <a:p>
          <a:endParaRPr lang="fr-FR"/>
        </a:p>
      </dgm:t>
    </dgm:pt>
    <dgm:pt modelId="{567142D2-9845-49C0-A4AA-FB5864BBC45F}" type="asst">
      <dgm:prSet phldrT="[Texte]"/>
      <dgm:spPr/>
      <dgm:t>
        <a:bodyPr/>
        <a:lstStyle/>
        <a:p>
          <a:r>
            <a:rPr lang="fr-FR" dirty="0" smtClean="0"/>
            <a:t>voisinDroite</a:t>
          </a:r>
          <a:endParaRPr lang="fr-FR" dirty="0"/>
        </a:p>
      </dgm:t>
    </dgm:pt>
    <dgm:pt modelId="{CD16F4CE-B844-4DCD-86A2-368BC36A2BA3}" type="parTrans" cxnId="{77995A1D-BFEF-4576-86B9-46F201912268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30B948B3-198B-4209-9F84-E94D65D38F3E}" type="sibTrans" cxnId="{77995A1D-BFEF-4576-86B9-46F201912268}">
      <dgm:prSet/>
      <dgm:spPr/>
      <dgm:t>
        <a:bodyPr/>
        <a:lstStyle/>
        <a:p>
          <a:endParaRPr lang="fr-FR"/>
        </a:p>
      </dgm:t>
    </dgm:pt>
    <dgm:pt modelId="{F4F22A66-A5E4-430E-872E-1EA683FB7D50}" type="asst">
      <dgm:prSet phldrT="[Texte]"/>
      <dgm:spPr/>
      <dgm:t>
        <a:bodyPr/>
        <a:lstStyle/>
        <a:p>
          <a:r>
            <a:rPr lang="fr-FR" dirty="0" smtClean="0"/>
            <a:t>voisinBasGauche</a:t>
          </a:r>
          <a:endParaRPr lang="fr-FR" dirty="0"/>
        </a:p>
      </dgm:t>
    </dgm:pt>
    <dgm:pt modelId="{73A9C351-E4B6-4704-B174-D46C82B536D3}" type="parTrans" cxnId="{AED81BC2-D62E-407A-82F0-7556DA4354C2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7C85035C-9CC8-46E9-A7ED-B5BE0D12EC4C}" type="sibTrans" cxnId="{AED81BC2-D62E-407A-82F0-7556DA4354C2}">
      <dgm:prSet/>
      <dgm:spPr/>
      <dgm:t>
        <a:bodyPr/>
        <a:lstStyle/>
        <a:p>
          <a:endParaRPr lang="fr-FR"/>
        </a:p>
      </dgm:t>
    </dgm:pt>
    <dgm:pt modelId="{9BEB1BC8-00F2-412A-9521-9A4035B0CBD7}" type="asst">
      <dgm:prSet phldrT="[Texte]"/>
      <dgm:spPr/>
      <dgm:t>
        <a:bodyPr/>
        <a:lstStyle/>
        <a:p>
          <a:r>
            <a:rPr lang="fr-FR" dirty="0" smtClean="0"/>
            <a:t>voisinBasDroite</a:t>
          </a:r>
          <a:endParaRPr lang="fr-FR" dirty="0"/>
        </a:p>
      </dgm:t>
    </dgm:pt>
    <dgm:pt modelId="{E024A91C-A7DE-4381-832B-AF991535BE69}" type="parTrans" cxnId="{C28E90C2-2130-49F5-B283-F8389AB1B15F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C8D7886F-F113-4912-8B2F-C6E24F0A7B54}" type="sibTrans" cxnId="{C28E90C2-2130-49F5-B283-F8389AB1B15F}">
      <dgm:prSet/>
      <dgm:spPr/>
      <dgm:t>
        <a:bodyPr/>
        <a:lstStyle/>
        <a:p>
          <a:endParaRPr lang="fr-FR"/>
        </a:p>
      </dgm:t>
    </dgm:pt>
    <dgm:pt modelId="{601D1403-356F-4F67-A5C2-6F3D1DCBCFA0}" type="asst">
      <dgm:prSet phldrT="[Texte]"/>
      <dgm:spPr/>
      <dgm:t>
        <a:bodyPr/>
        <a:lstStyle/>
        <a:p>
          <a:r>
            <a:rPr lang="fr-FR" dirty="0" smtClean="0"/>
            <a:t>voisinHautGauche</a:t>
          </a:r>
          <a:endParaRPr lang="fr-FR" dirty="0"/>
        </a:p>
      </dgm:t>
    </dgm:pt>
    <dgm:pt modelId="{170A7F29-C9A3-4040-8980-428D2B170994}" type="parTrans" cxnId="{B74514CD-9ECE-4060-808E-2F9CA9C5C106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9A833A80-EDA9-4E3B-9160-737B9F449258}" type="sibTrans" cxnId="{B74514CD-9ECE-4060-808E-2F9CA9C5C106}">
      <dgm:prSet/>
      <dgm:spPr/>
      <dgm:t>
        <a:bodyPr/>
        <a:lstStyle/>
        <a:p>
          <a:endParaRPr lang="fr-FR"/>
        </a:p>
      </dgm:t>
    </dgm:pt>
    <dgm:pt modelId="{2C34E950-2746-4FE3-9605-7BE2AA9F9E07}" type="asst">
      <dgm:prSet phldrT="[Texte]"/>
      <dgm:spPr/>
      <dgm:t>
        <a:bodyPr/>
        <a:lstStyle/>
        <a:p>
          <a:r>
            <a:rPr lang="fr-FR" dirty="0" smtClean="0"/>
            <a:t>voisinHautDroite</a:t>
          </a:r>
          <a:endParaRPr lang="fr-FR" dirty="0"/>
        </a:p>
      </dgm:t>
    </dgm:pt>
    <dgm:pt modelId="{84CF25D0-D06C-4F79-BE61-00CF98F8D630}" type="parTrans" cxnId="{07D0F4FD-7ABF-4390-A696-0001A99BCAAD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2DDF3198-1217-419D-81A0-76321BF17A5A}" type="sibTrans" cxnId="{07D0F4FD-7ABF-4390-A696-0001A99BCAAD}">
      <dgm:prSet/>
      <dgm:spPr/>
      <dgm:t>
        <a:bodyPr/>
        <a:lstStyle/>
        <a:p>
          <a:endParaRPr lang="fr-FR"/>
        </a:p>
      </dgm:t>
    </dgm:pt>
    <dgm:pt modelId="{4BC1D418-64F3-4075-A699-8EE02D4D4485}" type="asst">
      <dgm:prSet phldrT="[Texte]"/>
      <dgm:spPr/>
      <dgm:t>
        <a:bodyPr/>
        <a:lstStyle/>
        <a:p>
          <a:r>
            <a:rPr lang="fr-FR" dirty="0"/>
            <a:t>output</a:t>
          </a:r>
        </a:p>
      </dgm:t>
    </dgm:pt>
    <dgm:pt modelId="{6A702C22-1FB3-4E83-A480-3CA5D8C4D73D}" type="parTrans" cxnId="{B9472932-C076-4DC6-807C-649913B0FF64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F61A710-D57B-48B2-AD55-5A40908646D6}" type="sibTrans" cxnId="{B9472932-C076-4DC6-807C-649913B0FF64}">
      <dgm:prSet/>
      <dgm:spPr/>
      <dgm:t>
        <a:bodyPr/>
        <a:lstStyle/>
        <a:p>
          <a:endParaRPr lang="fr-FR"/>
        </a:p>
      </dgm:t>
    </dgm:pt>
    <dgm:pt modelId="{D681EAB0-AD2B-4436-9476-B0902BC9C395}" type="asst">
      <dgm:prSet phldrT="[Texte]"/>
      <dgm:spPr>
        <a:noFill/>
      </dgm:spPr>
      <dgm:t>
        <a:bodyPr/>
        <a:lstStyle/>
        <a:p>
          <a:r>
            <a:rPr lang="fr-FR" dirty="0">
              <a:ln>
                <a:noFill/>
              </a:ln>
              <a:noFill/>
            </a:rPr>
            <a:t>none2</a:t>
          </a:r>
        </a:p>
      </dgm:t>
    </dgm:pt>
    <dgm:pt modelId="{3A48F9CC-4312-40FC-B346-0EF1511CAE2F}" type="parTrans" cxnId="{A6B8FD49-513C-4111-818D-CE7329EBE45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ECBB0F0-0D8D-4371-84CE-D78736A484B8}" type="sibTrans" cxnId="{A6B8FD49-513C-4111-818D-CE7329EBE457}">
      <dgm:prSet/>
      <dgm:spPr/>
      <dgm:t>
        <a:bodyPr/>
        <a:lstStyle/>
        <a:p>
          <a:endParaRPr lang="fr-FR"/>
        </a:p>
      </dgm:t>
    </dgm:pt>
    <dgm:pt modelId="{4027E61C-B81A-4197-A584-3BFBB20BB043}" type="asst">
      <dgm:prSet phldrT="[Texte]"/>
      <dgm:spPr>
        <a:noFill/>
      </dgm:spPr>
      <dgm:t>
        <a:bodyPr/>
        <a:lstStyle/>
        <a:p>
          <a:r>
            <a:rPr lang="fr-FR" dirty="0">
              <a:ln>
                <a:noFill/>
              </a:ln>
              <a:noFill/>
            </a:rPr>
            <a:t>none</a:t>
          </a:r>
        </a:p>
      </dgm:t>
    </dgm:pt>
    <dgm:pt modelId="{15FA5125-C46C-4363-B407-A4AD1380E644}" type="sibTrans" cxnId="{CDAB2C60-9FFD-4196-A10F-8D4355C155DA}">
      <dgm:prSet/>
      <dgm:spPr/>
      <dgm:t>
        <a:bodyPr/>
        <a:lstStyle/>
        <a:p>
          <a:endParaRPr lang="fr-FR"/>
        </a:p>
      </dgm:t>
    </dgm:pt>
    <dgm:pt modelId="{4CDAAFA2-FF16-433C-87AF-5BE77A56B4AA}" type="parTrans" cxnId="{CDAB2C60-9FFD-4196-A10F-8D4355C155DA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1729E0CA-9061-483F-A467-5535D11F6C73}" type="pres">
      <dgm:prSet presAssocID="{CA95A2CC-05C0-487E-8809-AC175CB952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E58B67-7F0B-4EC6-8FC8-8FBDB4918A03}" type="pres">
      <dgm:prSet presAssocID="{A0C94D5E-12C6-4D40-886C-4D487CC14044}" presName="root1" presStyleCnt="0"/>
      <dgm:spPr/>
    </dgm:pt>
    <dgm:pt modelId="{B3C115C0-0289-4629-8B45-98ABA760257A}" type="pres">
      <dgm:prSet presAssocID="{A0C94D5E-12C6-4D40-886C-4D487CC140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582E81-457F-4906-B60C-79FEA6C0636E}" type="pres">
      <dgm:prSet presAssocID="{A0C94D5E-12C6-4D40-886C-4D487CC14044}" presName="level2hierChild" presStyleCnt="0"/>
      <dgm:spPr/>
    </dgm:pt>
    <dgm:pt modelId="{10D775EF-E65F-4449-AD62-DA5CBABFF362}" type="pres">
      <dgm:prSet presAssocID="{48C89223-B4B1-47E1-8BFF-D280795EB77C}" presName="conn2-1" presStyleLbl="parChTrans1D2" presStyleIdx="0" presStyleCnt="1"/>
      <dgm:spPr/>
    </dgm:pt>
    <dgm:pt modelId="{8BDE01FD-64A6-4F74-8C78-C25936803743}" type="pres">
      <dgm:prSet presAssocID="{48C89223-B4B1-47E1-8BFF-D280795EB77C}" presName="connTx" presStyleLbl="parChTrans1D2" presStyleIdx="0" presStyleCnt="1"/>
      <dgm:spPr/>
    </dgm:pt>
    <dgm:pt modelId="{3AC7E93B-8CE8-4DE6-95EB-85811815CEC3}" type="pres">
      <dgm:prSet presAssocID="{F2114723-DBC1-4314-8A78-F3BD56DB0897}" presName="root2" presStyleCnt="0"/>
      <dgm:spPr/>
    </dgm:pt>
    <dgm:pt modelId="{296297F2-C47A-4D1F-AEAF-CEBA1A3141EE}" type="pres">
      <dgm:prSet presAssocID="{F2114723-DBC1-4314-8A78-F3BD56DB0897}" presName="LevelTwoTextNode" presStyleLbl="asst1" presStyleIdx="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F99D37-E4C0-47D1-B924-64EB2EAC3D0F}" type="pres">
      <dgm:prSet presAssocID="{F2114723-DBC1-4314-8A78-F3BD56DB0897}" presName="level3hierChild" presStyleCnt="0"/>
      <dgm:spPr/>
    </dgm:pt>
    <dgm:pt modelId="{D6B35612-3EA4-44AB-8B55-500CA71DE324}" type="pres">
      <dgm:prSet presAssocID="{FB1BE3AE-8580-444A-A05A-54028350BE21}" presName="conn2-1" presStyleLbl="parChTrans1D3" presStyleIdx="0" presStyleCnt="7"/>
      <dgm:spPr/>
      <dgm:t>
        <a:bodyPr/>
        <a:lstStyle/>
        <a:p>
          <a:endParaRPr lang="fr-FR"/>
        </a:p>
      </dgm:t>
    </dgm:pt>
    <dgm:pt modelId="{F6379E2F-7DEE-44B9-8D56-B05ED802C44B}" type="pres">
      <dgm:prSet presAssocID="{FB1BE3AE-8580-444A-A05A-54028350BE21}" presName="connTx" presStyleLbl="parChTrans1D3" presStyleIdx="0" presStyleCnt="7"/>
      <dgm:spPr/>
    </dgm:pt>
    <dgm:pt modelId="{B10FCFF8-94D0-429E-A24C-A7FB10AD3D83}" type="pres">
      <dgm:prSet presAssocID="{42437267-E794-4157-97A2-59337D342217}" presName="root2" presStyleCnt="0"/>
      <dgm:spPr/>
    </dgm:pt>
    <dgm:pt modelId="{738F5690-A934-48BB-9C36-15FAB575E1F3}" type="pres">
      <dgm:prSet presAssocID="{42437267-E794-4157-97A2-59337D342217}" presName="LevelTwoTextNode" presStyleLbl="asst1" presStyleIdx="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AB7C75-A974-468F-B849-9A2D8D83A808}" type="pres">
      <dgm:prSet presAssocID="{42437267-E794-4157-97A2-59337D342217}" presName="level3hierChild" presStyleCnt="0"/>
      <dgm:spPr/>
    </dgm:pt>
    <dgm:pt modelId="{BE90C334-4CA0-41E4-A6BC-009BDF99A88A}" type="pres">
      <dgm:prSet presAssocID="{B986E10D-34DC-437A-A6F8-F28E2CAE439F}" presName="conn2-1" presStyleLbl="parChTrans1D3" presStyleIdx="1" presStyleCnt="7"/>
      <dgm:spPr/>
    </dgm:pt>
    <dgm:pt modelId="{93C37A29-7118-44BF-9E41-FA422D02CFB1}" type="pres">
      <dgm:prSet presAssocID="{B986E10D-34DC-437A-A6F8-F28E2CAE439F}" presName="connTx" presStyleLbl="parChTrans1D3" presStyleIdx="1" presStyleCnt="7"/>
      <dgm:spPr/>
    </dgm:pt>
    <dgm:pt modelId="{C30183D9-276E-4B19-B019-0E635D4A5B39}" type="pres">
      <dgm:prSet presAssocID="{B8D1909E-3F59-402E-BEE2-9BEFC291CF35}" presName="root2" presStyleCnt="0"/>
      <dgm:spPr/>
    </dgm:pt>
    <dgm:pt modelId="{9A803571-D803-4187-BDBA-3EDB76897F50}" type="pres">
      <dgm:prSet presAssocID="{B8D1909E-3F59-402E-BEE2-9BEFC291CF35}" presName="LevelTwoTextNode" presStyleLbl="asst1" presStyleIdx="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2ED899-C79F-4E2F-9478-58379C1E21AD}" type="pres">
      <dgm:prSet presAssocID="{B8D1909E-3F59-402E-BEE2-9BEFC291CF35}" presName="level3hierChild" presStyleCnt="0"/>
      <dgm:spPr/>
    </dgm:pt>
    <dgm:pt modelId="{AA5D5E86-FADB-4ECB-8F27-8AB4FD006F34}" type="pres">
      <dgm:prSet presAssocID="{FEA1FB84-CAB9-488B-8075-6CA7B1841294}" presName="conn2-1" presStyleLbl="parChTrans1D3" presStyleIdx="2" presStyleCnt="7"/>
      <dgm:spPr/>
    </dgm:pt>
    <dgm:pt modelId="{3568AD0B-9E72-4247-9F31-7AE0B0DE73C7}" type="pres">
      <dgm:prSet presAssocID="{FEA1FB84-CAB9-488B-8075-6CA7B1841294}" presName="connTx" presStyleLbl="parChTrans1D3" presStyleIdx="2" presStyleCnt="7"/>
      <dgm:spPr/>
    </dgm:pt>
    <dgm:pt modelId="{20F2F4F7-C6E1-48F6-9C1E-47A5FDAE7B22}" type="pres">
      <dgm:prSet presAssocID="{A399EDB9-868D-41DC-8373-761C396DA826}" presName="root2" presStyleCnt="0"/>
      <dgm:spPr/>
    </dgm:pt>
    <dgm:pt modelId="{EF9EFB5A-62D7-40D9-ABC7-C4F6F38E6C99}" type="pres">
      <dgm:prSet presAssocID="{A399EDB9-868D-41DC-8373-761C396DA826}" presName="LevelTwoTextNode" presStyleLbl="asst1" presStyleIdx="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61FCAC-130C-4952-9CAC-C07FF62E21DD}" type="pres">
      <dgm:prSet presAssocID="{A399EDB9-868D-41DC-8373-761C396DA826}" presName="level3hierChild" presStyleCnt="0"/>
      <dgm:spPr/>
    </dgm:pt>
    <dgm:pt modelId="{19EED7AB-4D74-46F0-AEF4-A8E6F055FDFB}" type="pres">
      <dgm:prSet presAssocID="{9CFED43B-C93E-49F4-9292-4D8EE7665761}" presName="conn2-1" presStyleLbl="parChTrans1D3" presStyleIdx="3" presStyleCnt="7"/>
      <dgm:spPr/>
    </dgm:pt>
    <dgm:pt modelId="{9C1364D8-BBC2-4785-A330-8C9FC4BA0A35}" type="pres">
      <dgm:prSet presAssocID="{9CFED43B-C93E-49F4-9292-4D8EE7665761}" presName="connTx" presStyleLbl="parChTrans1D3" presStyleIdx="3" presStyleCnt="7"/>
      <dgm:spPr/>
    </dgm:pt>
    <dgm:pt modelId="{0586815B-5AF8-48B4-A123-BEC581BB891E}" type="pres">
      <dgm:prSet presAssocID="{74EB4907-BFB8-4D79-AD4F-A41749E4EF76}" presName="root2" presStyleCnt="0"/>
      <dgm:spPr/>
    </dgm:pt>
    <dgm:pt modelId="{7B278DF0-B00B-41BE-A2B4-27B78262111A}" type="pres">
      <dgm:prSet presAssocID="{74EB4907-BFB8-4D79-AD4F-A41749E4EF76}" presName="LevelTwoTextNode" presStyleLbl="asst1" presStyleIdx="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458780-1A3F-4D9F-8783-4D0CC9DE8658}" type="pres">
      <dgm:prSet presAssocID="{74EB4907-BFB8-4D79-AD4F-A41749E4EF76}" presName="level3hierChild" presStyleCnt="0"/>
      <dgm:spPr/>
    </dgm:pt>
    <dgm:pt modelId="{5AB0DA9D-0068-488D-AD95-2B58853F5709}" type="pres">
      <dgm:prSet presAssocID="{3EBB4A34-DA29-402E-8F34-7DD14FE355CE}" presName="conn2-1" presStyleLbl="parChTrans1D3" presStyleIdx="4" presStyleCnt="7"/>
      <dgm:spPr/>
    </dgm:pt>
    <dgm:pt modelId="{D351BFFC-EBCF-4EEA-AAA6-0B0D15D78A84}" type="pres">
      <dgm:prSet presAssocID="{3EBB4A34-DA29-402E-8F34-7DD14FE355CE}" presName="connTx" presStyleLbl="parChTrans1D3" presStyleIdx="4" presStyleCnt="7"/>
      <dgm:spPr/>
    </dgm:pt>
    <dgm:pt modelId="{5C4540F6-8A60-42EF-A3DB-9B193BF9C938}" type="pres">
      <dgm:prSet presAssocID="{342BE1C4-777D-4BBE-9C0B-30F6B8CF2BCD}" presName="root2" presStyleCnt="0"/>
      <dgm:spPr/>
    </dgm:pt>
    <dgm:pt modelId="{C52FA2BE-F9BA-4F8B-951B-08AFFD77D474}" type="pres">
      <dgm:prSet presAssocID="{342BE1C4-777D-4BBE-9C0B-30F6B8CF2BCD}" presName="LevelTwoTextNode" presStyleLbl="asst1" presStyleIdx="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964D50-FD87-4114-99DC-9F83D1F3D968}" type="pres">
      <dgm:prSet presAssocID="{342BE1C4-777D-4BBE-9C0B-30F6B8CF2BCD}" presName="level3hierChild" presStyleCnt="0"/>
      <dgm:spPr/>
    </dgm:pt>
    <dgm:pt modelId="{02B9159D-56CB-4226-9013-524AF927660B}" type="pres">
      <dgm:prSet presAssocID="{7F031B22-54F8-4A05-83E6-4B53B387FC29}" presName="conn2-1" presStyleLbl="parChTrans1D3" presStyleIdx="5" presStyleCnt="7"/>
      <dgm:spPr/>
    </dgm:pt>
    <dgm:pt modelId="{EDF69D21-85EA-4194-9700-BD8592B8CE36}" type="pres">
      <dgm:prSet presAssocID="{7F031B22-54F8-4A05-83E6-4B53B387FC29}" presName="connTx" presStyleLbl="parChTrans1D3" presStyleIdx="5" presStyleCnt="7"/>
      <dgm:spPr/>
    </dgm:pt>
    <dgm:pt modelId="{0B5A47DC-C57B-4D5B-AA16-82A5FAD0AD77}" type="pres">
      <dgm:prSet presAssocID="{BF1F8CE7-1FB9-4BB2-B480-5A00AEFBEDEC}" presName="root2" presStyleCnt="0"/>
      <dgm:spPr/>
    </dgm:pt>
    <dgm:pt modelId="{7A244525-CA9A-409A-BB62-87E7CD40BCBA}" type="pres">
      <dgm:prSet presAssocID="{BF1F8CE7-1FB9-4BB2-B480-5A00AEFBEDEC}" presName="LevelTwoTextNode" presStyleLbl="asst1" presStyleIdx="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1A17A9-4832-45D7-BF22-45B05C4B07EA}" type="pres">
      <dgm:prSet presAssocID="{BF1F8CE7-1FB9-4BB2-B480-5A00AEFBEDEC}" presName="level3hierChild" presStyleCnt="0"/>
      <dgm:spPr/>
    </dgm:pt>
    <dgm:pt modelId="{D96D5040-31A0-48CF-810A-C5FEE30E3378}" type="pres">
      <dgm:prSet presAssocID="{4CDAAFA2-FF16-433C-87AF-5BE77A56B4AA}" presName="conn2-1" presStyleLbl="parChTrans1D4" presStyleIdx="0" presStyleCnt="13"/>
      <dgm:spPr/>
    </dgm:pt>
    <dgm:pt modelId="{584C8FFA-0F6C-4932-8226-DCA1CBEBDAB9}" type="pres">
      <dgm:prSet presAssocID="{4CDAAFA2-FF16-433C-87AF-5BE77A56B4AA}" presName="connTx" presStyleLbl="parChTrans1D4" presStyleIdx="0" presStyleCnt="13"/>
      <dgm:spPr/>
    </dgm:pt>
    <dgm:pt modelId="{F62799E2-BA94-4BDC-85AA-D9686388ABD6}" type="pres">
      <dgm:prSet presAssocID="{4027E61C-B81A-4197-A584-3BFBB20BB043}" presName="root2" presStyleCnt="0"/>
      <dgm:spPr/>
    </dgm:pt>
    <dgm:pt modelId="{837EB015-15D1-4271-BACB-863530060C73}" type="pres">
      <dgm:prSet presAssocID="{4027E61C-B81A-4197-A584-3BFBB20BB043}" presName="LevelTwoTextNode" presStyleLbl="asst1" presStyleIdx="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32F282-DBF8-4D1A-B28F-A0F456B2064D}" type="pres">
      <dgm:prSet presAssocID="{4027E61C-B81A-4197-A584-3BFBB20BB043}" presName="level3hierChild" presStyleCnt="0"/>
      <dgm:spPr/>
    </dgm:pt>
    <dgm:pt modelId="{828D6390-91E4-4D3E-9597-F82413B8FA2E}" type="pres">
      <dgm:prSet presAssocID="{E1C8CF77-988F-480E-84DE-8C511C5633EA}" presName="conn2-1" presStyleLbl="parChTrans1D4" presStyleIdx="1" presStyleCnt="13"/>
      <dgm:spPr/>
    </dgm:pt>
    <dgm:pt modelId="{F693603B-C3D8-4A0E-A8AA-39CC35A96247}" type="pres">
      <dgm:prSet presAssocID="{E1C8CF77-988F-480E-84DE-8C511C5633EA}" presName="connTx" presStyleLbl="parChTrans1D4" presStyleIdx="1" presStyleCnt="13"/>
      <dgm:spPr/>
    </dgm:pt>
    <dgm:pt modelId="{02DE9AD3-7C7A-47BD-8084-0E5D69E7110E}" type="pres">
      <dgm:prSet presAssocID="{4FEC37B6-0E9F-4D59-8737-F3859F5F9283}" presName="root2" presStyleCnt="0"/>
      <dgm:spPr/>
    </dgm:pt>
    <dgm:pt modelId="{A06EA705-9FC6-4C54-8337-96C12BEDA883}" type="pres">
      <dgm:prSet presAssocID="{4FEC37B6-0E9F-4D59-8737-F3859F5F9283}" presName="LevelTwoTextNode" presStyleLbl="asst1" presStyleIdx="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0799B3-9BFF-4E65-9F06-39B845B29F75}" type="pres">
      <dgm:prSet presAssocID="{4FEC37B6-0E9F-4D59-8737-F3859F5F9283}" presName="level3hierChild" presStyleCnt="0"/>
      <dgm:spPr/>
    </dgm:pt>
    <dgm:pt modelId="{561BFBE2-0B53-4A4D-8D83-65D87FB3B51A}" type="pres">
      <dgm:prSet presAssocID="{5D110D0F-7910-41C8-871C-B8AC1676EF91}" presName="conn2-1" presStyleLbl="parChTrans1D4" presStyleIdx="2" presStyleCnt="13"/>
      <dgm:spPr/>
    </dgm:pt>
    <dgm:pt modelId="{07E8597A-BC62-43E9-A06D-D8B258837798}" type="pres">
      <dgm:prSet presAssocID="{5D110D0F-7910-41C8-871C-B8AC1676EF91}" presName="connTx" presStyleLbl="parChTrans1D4" presStyleIdx="2" presStyleCnt="13"/>
      <dgm:spPr/>
    </dgm:pt>
    <dgm:pt modelId="{380457F4-218E-4C5D-99C7-07EBA2F71DFA}" type="pres">
      <dgm:prSet presAssocID="{C2A1B658-3688-4E78-8AC9-9AFCEE45E528}" presName="root2" presStyleCnt="0"/>
      <dgm:spPr/>
    </dgm:pt>
    <dgm:pt modelId="{B53A7E8A-D64E-42DF-96F1-8DF03FF28F87}" type="pres">
      <dgm:prSet presAssocID="{C2A1B658-3688-4E78-8AC9-9AFCEE45E528}" presName="LevelTwoTextNode" presStyleLbl="asst1" presStyleIdx="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9863B2-8C08-4111-8273-5B9B0CE6B32B}" type="pres">
      <dgm:prSet presAssocID="{C2A1B658-3688-4E78-8AC9-9AFCEE45E528}" presName="level3hierChild" presStyleCnt="0"/>
      <dgm:spPr/>
    </dgm:pt>
    <dgm:pt modelId="{BA829040-ED39-4102-A3E0-9BDDD082F841}" type="pres">
      <dgm:prSet presAssocID="{B6487168-4275-4223-9003-72A31109C76B}" presName="conn2-1" presStyleLbl="parChTrans1D4" presStyleIdx="3" presStyleCnt="13"/>
      <dgm:spPr/>
    </dgm:pt>
    <dgm:pt modelId="{FC9FA945-EADD-4894-A6A1-2643111564C1}" type="pres">
      <dgm:prSet presAssocID="{B6487168-4275-4223-9003-72A31109C76B}" presName="connTx" presStyleLbl="parChTrans1D4" presStyleIdx="3" presStyleCnt="13"/>
      <dgm:spPr/>
    </dgm:pt>
    <dgm:pt modelId="{D44BAC88-DE22-42A2-BA17-F591164DD4B1}" type="pres">
      <dgm:prSet presAssocID="{ED32FA7B-E8E6-4E7A-9BF8-8B456AE2C978}" presName="root2" presStyleCnt="0"/>
      <dgm:spPr/>
    </dgm:pt>
    <dgm:pt modelId="{579251E5-B981-4302-B055-435AAD3831B9}" type="pres">
      <dgm:prSet presAssocID="{ED32FA7B-E8E6-4E7A-9BF8-8B456AE2C978}" presName="LevelTwoTextNode" presStyleLbl="asst1" presStyleIdx="1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D04668-1294-4663-8691-AE14F9FFF893}" type="pres">
      <dgm:prSet presAssocID="{ED32FA7B-E8E6-4E7A-9BF8-8B456AE2C978}" presName="level3hierChild" presStyleCnt="0"/>
      <dgm:spPr/>
    </dgm:pt>
    <dgm:pt modelId="{41051076-E1C9-49F6-8C59-A41C41AFFFB4}" type="pres">
      <dgm:prSet presAssocID="{38A51E20-42A5-4B96-803E-44ED82766DAE}" presName="conn2-1" presStyleLbl="parChTrans1D4" presStyleIdx="4" presStyleCnt="13"/>
      <dgm:spPr/>
    </dgm:pt>
    <dgm:pt modelId="{BD11FAB5-DF48-4B96-ABF6-10D5B9F212D5}" type="pres">
      <dgm:prSet presAssocID="{38A51E20-42A5-4B96-803E-44ED82766DAE}" presName="connTx" presStyleLbl="parChTrans1D4" presStyleIdx="4" presStyleCnt="13"/>
      <dgm:spPr/>
    </dgm:pt>
    <dgm:pt modelId="{EA1C47B3-4A37-45F9-83E8-5074517189E1}" type="pres">
      <dgm:prSet presAssocID="{14398042-8A6B-4E56-82CE-C0A7CB3E4340}" presName="root2" presStyleCnt="0"/>
      <dgm:spPr/>
    </dgm:pt>
    <dgm:pt modelId="{6A530EEA-2D89-4D5A-ABD7-D7BEEC9EE945}" type="pres">
      <dgm:prSet presAssocID="{14398042-8A6B-4E56-82CE-C0A7CB3E4340}" presName="LevelTwoTextNode" presStyleLbl="asst1" presStyleIdx="1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FE3065-216A-4044-8BDF-2BCA0335AB92}" type="pres">
      <dgm:prSet presAssocID="{14398042-8A6B-4E56-82CE-C0A7CB3E4340}" presName="level3hierChild" presStyleCnt="0"/>
      <dgm:spPr/>
    </dgm:pt>
    <dgm:pt modelId="{DA6B1F0B-6343-47E7-90C1-BEDBC8C394A1}" type="pres">
      <dgm:prSet presAssocID="{743C471E-69C8-4C66-921E-52EA872702CC}" presName="conn2-1" presStyleLbl="parChTrans1D4" presStyleIdx="5" presStyleCnt="13"/>
      <dgm:spPr/>
    </dgm:pt>
    <dgm:pt modelId="{7A55E18A-0131-46ED-9659-165B8FA9ADFA}" type="pres">
      <dgm:prSet presAssocID="{743C471E-69C8-4C66-921E-52EA872702CC}" presName="connTx" presStyleLbl="parChTrans1D4" presStyleIdx="5" presStyleCnt="13"/>
      <dgm:spPr/>
    </dgm:pt>
    <dgm:pt modelId="{96BBA2C3-0DE2-4464-A39F-EE82D409897C}" type="pres">
      <dgm:prSet presAssocID="{8132B20F-BFF9-49A5-AB4E-52F5AB7FEFB3}" presName="root2" presStyleCnt="0"/>
      <dgm:spPr/>
    </dgm:pt>
    <dgm:pt modelId="{D0636F1D-9AAA-489B-8FC8-C792B17A7EA6}" type="pres">
      <dgm:prSet presAssocID="{8132B20F-BFF9-49A5-AB4E-52F5AB7FEFB3}" presName="LevelTwoTextNode" presStyleLbl="asst1" presStyleIdx="1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9C565A-E85B-4A80-8CD4-DD17043A6C27}" type="pres">
      <dgm:prSet presAssocID="{8132B20F-BFF9-49A5-AB4E-52F5AB7FEFB3}" presName="level3hierChild" presStyleCnt="0"/>
      <dgm:spPr/>
    </dgm:pt>
    <dgm:pt modelId="{44B97AF1-6244-4422-B45B-3FBF893DF192}" type="pres">
      <dgm:prSet presAssocID="{5A5E28BC-A2DD-4B82-B343-1B2587625B5D}" presName="conn2-1" presStyleLbl="parChTrans1D4" presStyleIdx="6" presStyleCnt="13"/>
      <dgm:spPr/>
    </dgm:pt>
    <dgm:pt modelId="{AC3B79DB-4223-4065-AEB4-60E8E59F23CA}" type="pres">
      <dgm:prSet presAssocID="{5A5E28BC-A2DD-4B82-B343-1B2587625B5D}" presName="connTx" presStyleLbl="parChTrans1D4" presStyleIdx="6" presStyleCnt="13"/>
      <dgm:spPr/>
    </dgm:pt>
    <dgm:pt modelId="{F466177A-B20D-40B6-BA29-6A0CDF0D014D}" type="pres">
      <dgm:prSet presAssocID="{AF689E92-8DFE-47B6-83F8-D00FA3A1724C}" presName="root2" presStyleCnt="0"/>
      <dgm:spPr/>
    </dgm:pt>
    <dgm:pt modelId="{0220345C-8F80-45DD-9A30-B97DB6C8551D}" type="pres">
      <dgm:prSet presAssocID="{AF689E92-8DFE-47B6-83F8-D00FA3A1724C}" presName="LevelTwoTextNode" presStyleLbl="asst1" presStyleIdx="1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327C7C-977B-49DA-8E7C-8449B60F3D78}" type="pres">
      <dgm:prSet presAssocID="{AF689E92-8DFE-47B6-83F8-D00FA3A1724C}" presName="level3hierChild" presStyleCnt="0"/>
      <dgm:spPr/>
    </dgm:pt>
    <dgm:pt modelId="{9FADC342-91FA-46CA-B05C-0F052DB3BD05}" type="pres">
      <dgm:prSet presAssocID="{CD16F4CE-B844-4DCD-86A2-368BC36A2BA3}" presName="conn2-1" presStyleLbl="parChTrans1D4" presStyleIdx="7" presStyleCnt="13"/>
      <dgm:spPr/>
    </dgm:pt>
    <dgm:pt modelId="{988A5614-8D9F-4B67-ACC7-4386409190DB}" type="pres">
      <dgm:prSet presAssocID="{CD16F4CE-B844-4DCD-86A2-368BC36A2BA3}" presName="connTx" presStyleLbl="parChTrans1D4" presStyleIdx="7" presStyleCnt="13"/>
      <dgm:spPr/>
    </dgm:pt>
    <dgm:pt modelId="{27977E26-B36E-4F14-8775-9019CB89B850}" type="pres">
      <dgm:prSet presAssocID="{567142D2-9845-49C0-A4AA-FB5864BBC45F}" presName="root2" presStyleCnt="0"/>
      <dgm:spPr/>
    </dgm:pt>
    <dgm:pt modelId="{22AFF17A-C50E-459C-A3EA-AE4F4EE85010}" type="pres">
      <dgm:prSet presAssocID="{567142D2-9845-49C0-A4AA-FB5864BBC45F}" presName="LevelTwoTextNode" presStyleLbl="asst1" presStyleIdx="1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9C9F28-2F38-4CAA-90B0-846706A2AAE1}" type="pres">
      <dgm:prSet presAssocID="{567142D2-9845-49C0-A4AA-FB5864BBC45F}" presName="level3hierChild" presStyleCnt="0"/>
      <dgm:spPr/>
    </dgm:pt>
    <dgm:pt modelId="{DA14A5EF-F2E3-432D-BAEA-40C701BA89D7}" type="pres">
      <dgm:prSet presAssocID="{73A9C351-E4B6-4704-B174-D46C82B536D3}" presName="conn2-1" presStyleLbl="parChTrans1D4" presStyleIdx="8" presStyleCnt="13"/>
      <dgm:spPr/>
    </dgm:pt>
    <dgm:pt modelId="{3220D5E5-6376-4BFC-A779-E2855B5BEF53}" type="pres">
      <dgm:prSet presAssocID="{73A9C351-E4B6-4704-B174-D46C82B536D3}" presName="connTx" presStyleLbl="parChTrans1D4" presStyleIdx="8" presStyleCnt="13"/>
      <dgm:spPr/>
    </dgm:pt>
    <dgm:pt modelId="{B73EA223-C792-468D-9245-6436EC16A77C}" type="pres">
      <dgm:prSet presAssocID="{F4F22A66-A5E4-430E-872E-1EA683FB7D50}" presName="root2" presStyleCnt="0"/>
      <dgm:spPr/>
    </dgm:pt>
    <dgm:pt modelId="{38116DB3-AF93-47D1-8251-DD4FD3DD6C2E}" type="pres">
      <dgm:prSet presAssocID="{F4F22A66-A5E4-430E-872E-1EA683FB7D50}" presName="LevelTwoTextNode" presStyleLbl="asst1" presStyleIdx="1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F3FAF2-5708-4009-A974-7A2DF2CD846C}" type="pres">
      <dgm:prSet presAssocID="{F4F22A66-A5E4-430E-872E-1EA683FB7D50}" presName="level3hierChild" presStyleCnt="0"/>
      <dgm:spPr/>
    </dgm:pt>
    <dgm:pt modelId="{894B5D3F-B934-41CF-9A6E-4CA76EACED49}" type="pres">
      <dgm:prSet presAssocID="{E024A91C-A7DE-4381-832B-AF991535BE69}" presName="conn2-1" presStyleLbl="parChTrans1D4" presStyleIdx="9" presStyleCnt="13"/>
      <dgm:spPr/>
    </dgm:pt>
    <dgm:pt modelId="{744FDF6A-14F0-4A87-9A96-DBFC7A74B549}" type="pres">
      <dgm:prSet presAssocID="{E024A91C-A7DE-4381-832B-AF991535BE69}" presName="connTx" presStyleLbl="parChTrans1D4" presStyleIdx="9" presStyleCnt="13"/>
      <dgm:spPr/>
    </dgm:pt>
    <dgm:pt modelId="{1B172509-C061-4D20-A219-4D17E266A084}" type="pres">
      <dgm:prSet presAssocID="{9BEB1BC8-00F2-412A-9521-9A4035B0CBD7}" presName="root2" presStyleCnt="0"/>
      <dgm:spPr/>
    </dgm:pt>
    <dgm:pt modelId="{3AF56EC1-CD29-4371-8DA8-22C58C1BE84D}" type="pres">
      <dgm:prSet presAssocID="{9BEB1BC8-00F2-412A-9521-9A4035B0CBD7}" presName="LevelTwoTextNode" presStyleLbl="asst1" presStyleIdx="1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0B4BF8-CEC6-47D2-8638-64531E21D891}" type="pres">
      <dgm:prSet presAssocID="{9BEB1BC8-00F2-412A-9521-9A4035B0CBD7}" presName="level3hierChild" presStyleCnt="0"/>
      <dgm:spPr/>
    </dgm:pt>
    <dgm:pt modelId="{BC160ED0-450E-41DE-ACC0-910E51E0FABF}" type="pres">
      <dgm:prSet presAssocID="{170A7F29-C9A3-4040-8980-428D2B170994}" presName="conn2-1" presStyleLbl="parChTrans1D4" presStyleIdx="10" presStyleCnt="13"/>
      <dgm:spPr/>
    </dgm:pt>
    <dgm:pt modelId="{74F2CF85-34B4-4F18-B301-60891C9E9533}" type="pres">
      <dgm:prSet presAssocID="{170A7F29-C9A3-4040-8980-428D2B170994}" presName="connTx" presStyleLbl="parChTrans1D4" presStyleIdx="10" presStyleCnt="13"/>
      <dgm:spPr/>
    </dgm:pt>
    <dgm:pt modelId="{575FB2E0-FA05-4B35-85F7-ACA64952ACD0}" type="pres">
      <dgm:prSet presAssocID="{601D1403-356F-4F67-A5C2-6F3D1DCBCFA0}" presName="root2" presStyleCnt="0"/>
      <dgm:spPr/>
    </dgm:pt>
    <dgm:pt modelId="{794BA902-1CDF-4015-A6CE-AFF757D767FC}" type="pres">
      <dgm:prSet presAssocID="{601D1403-356F-4F67-A5C2-6F3D1DCBCFA0}" presName="LevelTwoTextNode" presStyleLbl="asst1" presStyleIdx="1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D4D900-868B-4E4F-879C-E7E58C017059}" type="pres">
      <dgm:prSet presAssocID="{601D1403-356F-4F67-A5C2-6F3D1DCBCFA0}" presName="level3hierChild" presStyleCnt="0"/>
      <dgm:spPr/>
    </dgm:pt>
    <dgm:pt modelId="{D6DF2447-CEA9-466A-9B3C-A2DF28AEFC2B}" type="pres">
      <dgm:prSet presAssocID="{84CF25D0-D06C-4F79-BE61-00CF98F8D630}" presName="conn2-1" presStyleLbl="parChTrans1D4" presStyleIdx="11" presStyleCnt="13"/>
      <dgm:spPr/>
    </dgm:pt>
    <dgm:pt modelId="{5D765D84-2226-488C-8339-A7A3F059A22D}" type="pres">
      <dgm:prSet presAssocID="{84CF25D0-D06C-4F79-BE61-00CF98F8D630}" presName="connTx" presStyleLbl="parChTrans1D4" presStyleIdx="11" presStyleCnt="13"/>
      <dgm:spPr/>
    </dgm:pt>
    <dgm:pt modelId="{3D54ECF3-A471-40C7-9CC6-CDD4EFD2DD6D}" type="pres">
      <dgm:prSet presAssocID="{2C34E950-2746-4FE3-9605-7BE2AA9F9E07}" presName="root2" presStyleCnt="0"/>
      <dgm:spPr/>
    </dgm:pt>
    <dgm:pt modelId="{22B4C16E-6B01-405A-8FF2-84C49A57695F}" type="pres">
      <dgm:prSet presAssocID="{2C34E950-2746-4FE3-9605-7BE2AA9F9E07}" presName="LevelTwoTextNode" presStyleLbl="asst1" presStyleIdx="1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11E0FF-3A5A-4D29-AC6B-F3F40D994C0C}" type="pres">
      <dgm:prSet presAssocID="{2C34E950-2746-4FE3-9605-7BE2AA9F9E07}" presName="level3hierChild" presStyleCnt="0"/>
      <dgm:spPr/>
    </dgm:pt>
    <dgm:pt modelId="{AADFE1CC-559E-4AAE-B493-9314015DBB38}" type="pres">
      <dgm:prSet presAssocID="{6A702C22-1FB3-4E83-A480-3CA5D8C4D73D}" presName="conn2-1" presStyleLbl="parChTrans1D4" presStyleIdx="12" presStyleCnt="13"/>
      <dgm:spPr/>
    </dgm:pt>
    <dgm:pt modelId="{5C9B33BC-2615-442C-878A-AFF15263DB5D}" type="pres">
      <dgm:prSet presAssocID="{6A702C22-1FB3-4E83-A480-3CA5D8C4D73D}" presName="connTx" presStyleLbl="parChTrans1D4" presStyleIdx="12" presStyleCnt="13"/>
      <dgm:spPr/>
    </dgm:pt>
    <dgm:pt modelId="{760ECC1F-9AA5-461E-90AE-84FF257E3B8D}" type="pres">
      <dgm:prSet presAssocID="{4BC1D418-64F3-4075-A699-8EE02D4D4485}" presName="root2" presStyleCnt="0"/>
      <dgm:spPr/>
    </dgm:pt>
    <dgm:pt modelId="{F5F67C88-3680-478E-99F3-AA3C80FCDF02}" type="pres">
      <dgm:prSet presAssocID="{4BC1D418-64F3-4075-A699-8EE02D4D4485}" presName="LevelTwoTextNode" presStyleLbl="asst1" presStyleIdx="1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9E2D10-CB4F-45A3-B172-BC5AAB94DEC8}" type="pres">
      <dgm:prSet presAssocID="{4BC1D418-64F3-4075-A699-8EE02D4D4485}" presName="level3hierChild" presStyleCnt="0"/>
      <dgm:spPr/>
    </dgm:pt>
    <dgm:pt modelId="{66CC26CA-346C-4177-BEC4-6E39D392DE9F}" type="pres">
      <dgm:prSet presAssocID="{3A48F9CC-4312-40FC-B346-0EF1511CAE2F}" presName="conn2-1" presStyleLbl="parChTrans1D3" presStyleIdx="6" presStyleCnt="7"/>
      <dgm:spPr/>
    </dgm:pt>
    <dgm:pt modelId="{0D03C868-72E6-4872-9392-2C4DA45C0480}" type="pres">
      <dgm:prSet presAssocID="{3A48F9CC-4312-40FC-B346-0EF1511CAE2F}" presName="connTx" presStyleLbl="parChTrans1D3" presStyleIdx="6" presStyleCnt="7"/>
      <dgm:spPr/>
    </dgm:pt>
    <dgm:pt modelId="{ADD5CCB3-707B-4CF6-8E1E-7AEAA2F936C3}" type="pres">
      <dgm:prSet presAssocID="{D681EAB0-AD2B-4436-9476-B0902BC9C395}" presName="root2" presStyleCnt="0"/>
      <dgm:spPr/>
    </dgm:pt>
    <dgm:pt modelId="{06783A40-7CA3-4AF6-A2B4-9086E080FA4E}" type="pres">
      <dgm:prSet presAssocID="{D681EAB0-AD2B-4436-9476-B0902BC9C395}" presName="LevelTwoTextNode" presStyleLbl="asst1" presStyleIdx="2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17457E-B0CD-496F-965C-158F8399C002}" type="pres">
      <dgm:prSet presAssocID="{D681EAB0-AD2B-4436-9476-B0902BC9C395}" presName="level3hierChild" presStyleCnt="0"/>
      <dgm:spPr/>
    </dgm:pt>
  </dgm:ptLst>
  <dgm:cxnLst>
    <dgm:cxn modelId="{FC2B306D-FCA4-4F60-83BD-6D9F63FD6EE4}" type="presOf" srcId="{4CDAAFA2-FF16-433C-87AF-5BE77A56B4AA}" destId="{584C8FFA-0F6C-4932-8226-DCA1CBEBDAB9}" srcOrd="1" destOrd="0" presId="urn:microsoft.com/office/officeart/2008/layout/HorizontalMultiLevelHierarchy"/>
    <dgm:cxn modelId="{38765D67-726D-4D0E-A51B-F51A1268DF6E}" type="presOf" srcId="{14398042-8A6B-4E56-82CE-C0A7CB3E4340}" destId="{6A530EEA-2D89-4D5A-ABD7-D7BEEC9EE945}" srcOrd="0" destOrd="0" presId="urn:microsoft.com/office/officeart/2008/layout/HorizontalMultiLevelHierarchy"/>
    <dgm:cxn modelId="{D342D79F-6011-42C2-9C7D-287D568388CA}" type="presOf" srcId="{48C89223-B4B1-47E1-8BFF-D280795EB77C}" destId="{10D775EF-E65F-4449-AD62-DA5CBABFF362}" srcOrd="0" destOrd="0" presId="urn:microsoft.com/office/officeart/2008/layout/HorizontalMultiLevelHierarchy"/>
    <dgm:cxn modelId="{A82888D1-6403-4EA0-89B3-6C0161BFEACA}" srcId="{BF1F8CE7-1FB9-4BB2-B480-5A00AEFBEDEC}" destId="{4FEC37B6-0E9F-4D59-8737-F3859F5F9283}" srcOrd="1" destOrd="0" parTransId="{E1C8CF77-988F-480E-84DE-8C511C5633EA}" sibTransId="{DB3987AC-0E42-45E6-A815-5EC32035493A}"/>
    <dgm:cxn modelId="{BE46487B-49AE-47BB-B5B6-7FFC3F8CDE28}" type="presOf" srcId="{170A7F29-C9A3-4040-8980-428D2B170994}" destId="{74F2CF85-34B4-4F18-B301-60891C9E9533}" srcOrd="1" destOrd="0" presId="urn:microsoft.com/office/officeart/2008/layout/HorizontalMultiLevelHierarchy"/>
    <dgm:cxn modelId="{28759812-A572-4F71-B1C5-D6C9065521FA}" type="presOf" srcId="{9BEB1BC8-00F2-412A-9521-9A4035B0CBD7}" destId="{3AF56EC1-CD29-4371-8DA8-22C58C1BE84D}" srcOrd="0" destOrd="0" presId="urn:microsoft.com/office/officeart/2008/layout/HorizontalMultiLevelHierarchy"/>
    <dgm:cxn modelId="{12534926-BD72-49BC-AA01-C86A43B32701}" type="presOf" srcId="{FB1BE3AE-8580-444A-A05A-54028350BE21}" destId="{D6B35612-3EA4-44AB-8B55-500CA71DE324}" srcOrd="0" destOrd="0" presId="urn:microsoft.com/office/officeart/2008/layout/HorizontalMultiLevelHierarchy"/>
    <dgm:cxn modelId="{07D0F4FD-7ABF-4390-A696-0001A99BCAAD}" srcId="{C2A1B658-3688-4E78-8AC9-9AFCEE45E528}" destId="{2C34E950-2746-4FE3-9605-7BE2AA9F9E07}" srcOrd="8" destOrd="0" parTransId="{84CF25D0-D06C-4F79-BE61-00CF98F8D630}" sibTransId="{2DDF3198-1217-419D-81A0-76321BF17A5A}"/>
    <dgm:cxn modelId="{0BF435DF-C02B-4609-B349-6050DEF7FD13}" type="presOf" srcId="{5D110D0F-7910-41C8-871C-B8AC1676EF91}" destId="{07E8597A-BC62-43E9-A06D-D8B258837798}" srcOrd="1" destOrd="0" presId="urn:microsoft.com/office/officeart/2008/layout/HorizontalMultiLevelHierarchy"/>
    <dgm:cxn modelId="{9149FFA6-5D4D-4EDD-9F2B-851745C176F7}" type="presOf" srcId="{BF1F8CE7-1FB9-4BB2-B480-5A00AEFBEDEC}" destId="{7A244525-CA9A-409A-BB62-87E7CD40BCBA}" srcOrd="0" destOrd="0" presId="urn:microsoft.com/office/officeart/2008/layout/HorizontalMultiLevelHierarchy"/>
    <dgm:cxn modelId="{7E82A9E2-3769-4055-8735-97172CA96349}" type="presOf" srcId="{74EB4907-BFB8-4D79-AD4F-A41749E4EF76}" destId="{7B278DF0-B00B-41BE-A2B4-27B78262111A}" srcOrd="0" destOrd="0" presId="urn:microsoft.com/office/officeart/2008/layout/HorizontalMultiLevelHierarchy"/>
    <dgm:cxn modelId="{B5D41890-170D-4C1E-9967-41C1B2FD7314}" type="presOf" srcId="{743C471E-69C8-4C66-921E-52EA872702CC}" destId="{DA6B1F0B-6343-47E7-90C1-BEDBC8C394A1}" srcOrd="0" destOrd="0" presId="urn:microsoft.com/office/officeart/2008/layout/HorizontalMultiLevelHierarchy"/>
    <dgm:cxn modelId="{635298EB-93C7-430A-A71B-D289FFE94203}" type="presOf" srcId="{170A7F29-C9A3-4040-8980-428D2B170994}" destId="{BC160ED0-450E-41DE-ACC0-910E51E0FABF}" srcOrd="0" destOrd="0" presId="urn:microsoft.com/office/officeart/2008/layout/HorizontalMultiLevelHierarchy"/>
    <dgm:cxn modelId="{0611F251-D1F7-45CE-926E-2E83702BB48F}" type="presOf" srcId="{3A48F9CC-4312-40FC-B346-0EF1511CAE2F}" destId="{0D03C868-72E6-4872-9392-2C4DA45C0480}" srcOrd="1" destOrd="0" presId="urn:microsoft.com/office/officeart/2008/layout/HorizontalMultiLevelHierarchy"/>
    <dgm:cxn modelId="{111A5E8F-B002-41B2-A1B0-3A6DAB50F803}" srcId="{CA95A2CC-05C0-487E-8809-AC175CB952F3}" destId="{A0C94D5E-12C6-4D40-886C-4D487CC14044}" srcOrd="0" destOrd="0" parTransId="{BD55C686-FB9D-41CF-90DA-AE4210E5A5D3}" sibTransId="{97711601-736B-4D10-8589-74DB0C72E5D4}"/>
    <dgm:cxn modelId="{BADF3F68-AFE5-4F61-BD8F-170DE3AE7EEB}" type="presOf" srcId="{A399EDB9-868D-41DC-8373-761C396DA826}" destId="{EF9EFB5A-62D7-40D9-ABC7-C4F6F38E6C99}" srcOrd="0" destOrd="0" presId="urn:microsoft.com/office/officeart/2008/layout/HorizontalMultiLevelHierarchy"/>
    <dgm:cxn modelId="{57ADD57E-3358-4DF7-B1FD-E38F40C69DA6}" type="presOf" srcId="{3A48F9CC-4312-40FC-B346-0EF1511CAE2F}" destId="{66CC26CA-346C-4177-BEC4-6E39D392DE9F}" srcOrd="0" destOrd="0" presId="urn:microsoft.com/office/officeart/2008/layout/HorizontalMultiLevelHierarchy"/>
    <dgm:cxn modelId="{583AB06D-545A-438C-9AAE-B1E4B7B3CCBC}" type="presOf" srcId="{73A9C351-E4B6-4704-B174-D46C82B536D3}" destId="{3220D5E5-6376-4BFC-A779-E2855B5BEF53}" srcOrd="1" destOrd="0" presId="urn:microsoft.com/office/officeart/2008/layout/HorizontalMultiLevelHierarchy"/>
    <dgm:cxn modelId="{457094B9-2E6E-4BFB-80B3-D86D63C0C652}" type="presOf" srcId="{AF689E92-8DFE-47B6-83F8-D00FA3A1724C}" destId="{0220345C-8F80-45DD-9A30-B97DB6C8551D}" srcOrd="0" destOrd="0" presId="urn:microsoft.com/office/officeart/2008/layout/HorizontalMultiLevelHierarchy"/>
    <dgm:cxn modelId="{C28E90C2-2130-49F5-B283-F8389AB1B15F}" srcId="{C2A1B658-3688-4E78-8AC9-9AFCEE45E528}" destId="{9BEB1BC8-00F2-412A-9521-9A4035B0CBD7}" srcOrd="6" destOrd="0" parTransId="{E024A91C-A7DE-4381-832B-AF991535BE69}" sibTransId="{C8D7886F-F113-4912-8B2F-C6E24F0A7B54}"/>
    <dgm:cxn modelId="{2F4B8358-E146-4289-8A36-F40F4C53666A}" type="presOf" srcId="{84CF25D0-D06C-4F79-BE61-00CF98F8D630}" destId="{5D765D84-2226-488C-8339-A7A3F059A22D}" srcOrd="1" destOrd="0" presId="urn:microsoft.com/office/officeart/2008/layout/HorizontalMultiLevelHierarchy"/>
    <dgm:cxn modelId="{130B50A9-3F35-468F-8103-3CCFFA3BB037}" srcId="{F2114723-DBC1-4314-8A78-F3BD56DB0897}" destId="{342BE1C4-777D-4BBE-9C0B-30F6B8CF2BCD}" srcOrd="4" destOrd="0" parTransId="{3EBB4A34-DA29-402E-8F34-7DD14FE355CE}" sibTransId="{14711BCC-91AF-43A3-B5B0-4DCF8605BA15}"/>
    <dgm:cxn modelId="{AED81BC2-D62E-407A-82F0-7556DA4354C2}" srcId="{C2A1B658-3688-4E78-8AC9-9AFCEE45E528}" destId="{F4F22A66-A5E4-430E-872E-1EA683FB7D50}" srcOrd="5" destOrd="0" parTransId="{73A9C351-E4B6-4704-B174-D46C82B536D3}" sibTransId="{7C85035C-9CC8-46E9-A7ED-B5BE0D12EC4C}"/>
    <dgm:cxn modelId="{B9472932-C076-4DC6-807C-649913B0FF64}" srcId="{BF1F8CE7-1FB9-4BB2-B480-5A00AEFBEDEC}" destId="{4BC1D418-64F3-4075-A699-8EE02D4D4485}" srcOrd="2" destOrd="0" parTransId="{6A702C22-1FB3-4E83-A480-3CA5D8C4D73D}" sibTransId="{BF61A710-D57B-48B2-AD55-5A40908646D6}"/>
    <dgm:cxn modelId="{CA3742F4-D068-40DB-BC67-3F9D5EFE8719}" type="presOf" srcId="{6A702C22-1FB3-4E83-A480-3CA5D8C4D73D}" destId="{AADFE1CC-559E-4AAE-B493-9314015DBB38}" srcOrd="0" destOrd="0" presId="urn:microsoft.com/office/officeart/2008/layout/HorizontalMultiLevelHierarchy"/>
    <dgm:cxn modelId="{75F37562-16BC-47EF-ADA0-4553B3639D69}" type="presOf" srcId="{CD16F4CE-B844-4DCD-86A2-368BC36A2BA3}" destId="{988A5614-8D9F-4B67-ACC7-4386409190DB}" srcOrd="1" destOrd="0" presId="urn:microsoft.com/office/officeart/2008/layout/HorizontalMultiLevelHierarchy"/>
    <dgm:cxn modelId="{CDAB2C60-9FFD-4196-A10F-8D4355C155DA}" srcId="{BF1F8CE7-1FB9-4BB2-B480-5A00AEFBEDEC}" destId="{4027E61C-B81A-4197-A584-3BFBB20BB043}" srcOrd="0" destOrd="0" parTransId="{4CDAAFA2-FF16-433C-87AF-5BE77A56B4AA}" sibTransId="{15FA5125-C46C-4363-B407-A4AD1380E644}"/>
    <dgm:cxn modelId="{BEBEA50B-B1C7-4118-8E94-6576A34409C1}" type="presOf" srcId="{FEA1FB84-CAB9-488B-8075-6CA7B1841294}" destId="{3568AD0B-9E72-4247-9F31-7AE0B0DE73C7}" srcOrd="1" destOrd="0" presId="urn:microsoft.com/office/officeart/2008/layout/HorizontalMultiLevelHierarchy"/>
    <dgm:cxn modelId="{65051B70-AECB-46BA-A7B0-FC5FA368378D}" srcId="{C2A1B658-3688-4E78-8AC9-9AFCEE45E528}" destId="{14398042-8A6B-4E56-82CE-C0A7CB3E4340}" srcOrd="1" destOrd="0" parTransId="{38A51E20-42A5-4B96-803E-44ED82766DAE}" sibTransId="{B2CF4128-6854-430D-BEB6-C73272A5E293}"/>
    <dgm:cxn modelId="{97B0A8D4-AEBF-43E7-94AF-FD432BCBD1A4}" srcId="{F2114723-DBC1-4314-8A78-F3BD56DB0897}" destId="{42437267-E794-4157-97A2-59337D342217}" srcOrd="0" destOrd="0" parTransId="{FB1BE3AE-8580-444A-A05A-54028350BE21}" sibTransId="{145264BA-81BE-4C9D-9C99-DEC22F728DDA}"/>
    <dgm:cxn modelId="{052C7395-B215-4665-B120-68CFDAB8CA7A}" type="presOf" srcId="{42437267-E794-4157-97A2-59337D342217}" destId="{738F5690-A934-48BB-9C36-15FAB575E1F3}" srcOrd="0" destOrd="0" presId="urn:microsoft.com/office/officeart/2008/layout/HorizontalMultiLevelHierarchy"/>
    <dgm:cxn modelId="{24B3F8E1-C89D-4ABA-A4A0-C81BD01EDD3B}" type="presOf" srcId="{743C471E-69C8-4C66-921E-52EA872702CC}" destId="{7A55E18A-0131-46ED-9659-165B8FA9ADFA}" srcOrd="1" destOrd="0" presId="urn:microsoft.com/office/officeart/2008/layout/HorizontalMultiLevelHierarchy"/>
    <dgm:cxn modelId="{19CFE768-C362-42A3-AB26-FAB569A329E9}" type="presOf" srcId="{A0C94D5E-12C6-4D40-886C-4D487CC14044}" destId="{B3C115C0-0289-4629-8B45-98ABA760257A}" srcOrd="0" destOrd="0" presId="urn:microsoft.com/office/officeart/2008/layout/HorizontalMultiLevelHierarchy"/>
    <dgm:cxn modelId="{4B10378C-137C-418F-9055-F118768F48BC}" srcId="{F2114723-DBC1-4314-8A78-F3BD56DB0897}" destId="{B8D1909E-3F59-402E-BEE2-9BEFC291CF35}" srcOrd="1" destOrd="0" parTransId="{B986E10D-34DC-437A-A6F8-F28E2CAE439F}" sibTransId="{C87EA2C7-0E5D-4197-AC95-D9223B141F8D}"/>
    <dgm:cxn modelId="{8F8A9FF6-E144-4F35-B0F6-98BFB1F6877C}" type="presOf" srcId="{D681EAB0-AD2B-4436-9476-B0902BC9C395}" destId="{06783A40-7CA3-4AF6-A2B4-9086E080FA4E}" srcOrd="0" destOrd="0" presId="urn:microsoft.com/office/officeart/2008/layout/HorizontalMultiLevelHierarchy"/>
    <dgm:cxn modelId="{1352E43D-C849-4415-A490-E9920940C18F}" srcId="{A0C94D5E-12C6-4D40-886C-4D487CC14044}" destId="{F2114723-DBC1-4314-8A78-F3BD56DB0897}" srcOrd="0" destOrd="0" parTransId="{48C89223-B4B1-47E1-8BFF-D280795EB77C}" sibTransId="{391402CA-750B-4B89-93D8-603F2C1F1732}"/>
    <dgm:cxn modelId="{D06E46FC-07B9-4C54-A63C-2F5402DFF652}" type="presOf" srcId="{7F031B22-54F8-4A05-83E6-4B53B387FC29}" destId="{02B9159D-56CB-4226-9013-524AF927660B}" srcOrd="0" destOrd="0" presId="urn:microsoft.com/office/officeart/2008/layout/HorizontalMultiLevelHierarchy"/>
    <dgm:cxn modelId="{27CCB1EA-3C4B-450A-B77A-220AD64B2B96}" type="presOf" srcId="{38A51E20-42A5-4B96-803E-44ED82766DAE}" destId="{41051076-E1C9-49F6-8C59-A41C41AFFFB4}" srcOrd="0" destOrd="0" presId="urn:microsoft.com/office/officeart/2008/layout/HorizontalMultiLevelHierarchy"/>
    <dgm:cxn modelId="{408C96AD-E82C-498C-A08E-3D65C7948890}" type="presOf" srcId="{B6487168-4275-4223-9003-72A31109C76B}" destId="{FC9FA945-EADD-4894-A6A1-2643111564C1}" srcOrd="1" destOrd="0" presId="urn:microsoft.com/office/officeart/2008/layout/HorizontalMultiLevelHierarchy"/>
    <dgm:cxn modelId="{0A597179-3796-40EA-BBA8-8DCF82B74C2E}" type="presOf" srcId="{FEA1FB84-CAB9-488B-8075-6CA7B1841294}" destId="{AA5D5E86-FADB-4ECB-8F27-8AB4FD006F34}" srcOrd="0" destOrd="0" presId="urn:microsoft.com/office/officeart/2008/layout/HorizontalMultiLevelHierarchy"/>
    <dgm:cxn modelId="{45CF9E92-B3C9-4C98-B395-D91254F11E0E}" type="presOf" srcId="{B986E10D-34DC-437A-A6F8-F28E2CAE439F}" destId="{93C37A29-7118-44BF-9E41-FA422D02CFB1}" srcOrd="1" destOrd="0" presId="urn:microsoft.com/office/officeart/2008/layout/HorizontalMultiLevelHierarchy"/>
    <dgm:cxn modelId="{02406F25-F887-4317-A505-0E8EA8831EC2}" type="presOf" srcId="{3EBB4A34-DA29-402E-8F34-7DD14FE355CE}" destId="{D351BFFC-EBCF-4EEA-AAA6-0B0D15D78A84}" srcOrd="1" destOrd="0" presId="urn:microsoft.com/office/officeart/2008/layout/HorizontalMultiLevelHierarchy"/>
    <dgm:cxn modelId="{DB25938C-2292-42AC-9B9A-490B6FE520AC}" type="presOf" srcId="{FB1BE3AE-8580-444A-A05A-54028350BE21}" destId="{F6379E2F-7DEE-44B9-8D56-B05ED802C44B}" srcOrd="1" destOrd="0" presId="urn:microsoft.com/office/officeart/2008/layout/HorizontalMultiLevelHierarchy"/>
    <dgm:cxn modelId="{1ECBB3EE-6ECF-45F0-AFB6-308B939B0CE9}" type="presOf" srcId="{8132B20F-BFF9-49A5-AB4E-52F5AB7FEFB3}" destId="{D0636F1D-9AAA-489B-8FC8-C792B17A7EA6}" srcOrd="0" destOrd="0" presId="urn:microsoft.com/office/officeart/2008/layout/HorizontalMultiLevelHierarchy"/>
    <dgm:cxn modelId="{467987CF-4433-4E7A-AEC9-3B011C7EB88A}" type="presOf" srcId="{9CFED43B-C93E-49F4-9292-4D8EE7665761}" destId="{19EED7AB-4D74-46F0-AEF4-A8E6F055FDFB}" srcOrd="0" destOrd="0" presId="urn:microsoft.com/office/officeart/2008/layout/HorizontalMultiLevelHierarchy"/>
    <dgm:cxn modelId="{C36CD5B6-347A-4C27-9E0C-635E120A5296}" type="presOf" srcId="{E1C8CF77-988F-480E-84DE-8C511C5633EA}" destId="{F693603B-C3D8-4A0E-A8AA-39CC35A96247}" srcOrd="1" destOrd="0" presId="urn:microsoft.com/office/officeart/2008/layout/HorizontalMultiLevelHierarchy"/>
    <dgm:cxn modelId="{E90F5F90-5669-4CD6-985C-D51391A613C6}" type="presOf" srcId="{9CFED43B-C93E-49F4-9292-4D8EE7665761}" destId="{9C1364D8-BBC2-4785-A330-8C9FC4BA0A35}" srcOrd="1" destOrd="0" presId="urn:microsoft.com/office/officeart/2008/layout/HorizontalMultiLevelHierarchy"/>
    <dgm:cxn modelId="{46E3208A-CF5B-4987-91CE-6949252A9A6B}" type="presOf" srcId="{E024A91C-A7DE-4381-832B-AF991535BE69}" destId="{744FDF6A-14F0-4A87-9A96-DBFC7A74B549}" srcOrd="1" destOrd="0" presId="urn:microsoft.com/office/officeart/2008/layout/HorizontalMultiLevelHierarchy"/>
    <dgm:cxn modelId="{ECF92283-4486-4CB2-A361-003A7C3686EF}" type="presOf" srcId="{C2A1B658-3688-4E78-8AC9-9AFCEE45E528}" destId="{B53A7E8A-D64E-42DF-96F1-8DF03FF28F87}" srcOrd="0" destOrd="0" presId="urn:microsoft.com/office/officeart/2008/layout/HorizontalMultiLevelHierarchy"/>
    <dgm:cxn modelId="{A8C17C1F-D8F7-4456-99B4-ADA8B62B6FA8}" type="presOf" srcId="{B986E10D-34DC-437A-A6F8-F28E2CAE439F}" destId="{BE90C334-4CA0-41E4-A6BC-009BDF99A88A}" srcOrd="0" destOrd="0" presId="urn:microsoft.com/office/officeart/2008/layout/HorizontalMultiLevelHierarchy"/>
    <dgm:cxn modelId="{C2896191-4FF5-4444-9438-C3C2FC5360B2}" type="presOf" srcId="{6A702C22-1FB3-4E83-A480-3CA5D8C4D73D}" destId="{5C9B33BC-2615-442C-878A-AFF15263DB5D}" srcOrd="1" destOrd="0" presId="urn:microsoft.com/office/officeart/2008/layout/HorizontalMultiLevelHierarchy"/>
    <dgm:cxn modelId="{BE1BA633-14E5-436E-8924-05A535294A03}" type="presOf" srcId="{E024A91C-A7DE-4381-832B-AF991535BE69}" destId="{894B5D3F-B934-41CF-9A6E-4CA76EACED49}" srcOrd="0" destOrd="0" presId="urn:microsoft.com/office/officeart/2008/layout/HorizontalMultiLevelHierarchy"/>
    <dgm:cxn modelId="{A6B8FD49-513C-4111-818D-CE7329EBE457}" srcId="{F2114723-DBC1-4314-8A78-F3BD56DB0897}" destId="{D681EAB0-AD2B-4436-9476-B0902BC9C395}" srcOrd="6" destOrd="0" parTransId="{3A48F9CC-4312-40FC-B346-0EF1511CAE2F}" sibTransId="{BECBB0F0-0D8D-4371-84CE-D78736A484B8}"/>
    <dgm:cxn modelId="{0FE08E64-E3D8-4D3E-8D47-A66E073C2541}" type="presOf" srcId="{5D110D0F-7910-41C8-871C-B8AC1676EF91}" destId="{561BFBE2-0B53-4A4D-8D83-65D87FB3B51A}" srcOrd="0" destOrd="0" presId="urn:microsoft.com/office/officeart/2008/layout/HorizontalMultiLevelHierarchy"/>
    <dgm:cxn modelId="{E6AB3673-FE9E-444E-9950-557DF4D9E3F2}" type="presOf" srcId="{4BC1D418-64F3-4075-A699-8EE02D4D4485}" destId="{F5F67C88-3680-478E-99F3-AA3C80FCDF02}" srcOrd="0" destOrd="0" presId="urn:microsoft.com/office/officeart/2008/layout/HorizontalMultiLevelHierarchy"/>
    <dgm:cxn modelId="{1FB19B89-3A32-46B3-803E-023960A515C9}" type="presOf" srcId="{CA95A2CC-05C0-487E-8809-AC175CB952F3}" destId="{1729E0CA-9061-483F-A467-5535D11F6C73}" srcOrd="0" destOrd="0" presId="urn:microsoft.com/office/officeart/2008/layout/HorizontalMultiLevelHierarchy"/>
    <dgm:cxn modelId="{E4598FF8-6AE6-4BFB-87BA-4ACA68530857}" type="presOf" srcId="{84CF25D0-D06C-4F79-BE61-00CF98F8D630}" destId="{D6DF2447-CEA9-466A-9B3C-A2DF28AEFC2B}" srcOrd="0" destOrd="0" presId="urn:microsoft.com/office/officeart/2008/layout/HorizontalMultiLevelHierarchy"/>
    <dgm:cxn modelId="{028CCE2D-5E06-45C1-9E66-F45D90E0BF37}" srcId="{4FEC37B6-0E9F-4D59-8737-F3859F5F9283}" destId="{C2A1B658-3688-4E78-8AC9-9AFCEE45E528}" srcOrd="0" destOrd="0" parTransId="{5D110D0F-7910-41C8-871C-B8AC1676EF91}" sibTransId="{4944E513-E89D-4B2E-A246-BAB3B06DC728}"/>
    <dgm:cxn modelId="{BF68F1E6-37AF-419A-AC4B-9A4083764039}" srcId="{F2114723-DBC1-4314-8A78-F3BD56DB0897}" destId="{74EB4907-BFB8-4D79-AD4F-A41749E4EF76}" srcOrd="3" destOrd="0" parTransId="{9CFED43B-C93E-49F4-9292-4D8EE7665761}" sibTransId="{6135B79F-8E14-4DFC-93D1-7B8426ADCB6D}"/>
    <dgm:cxn modelId="{8FEFA1D3-84DE-4CDF-BE3D-AB21E2B4FA67}" type="presOf" srcId="{48C89223-B4B1-47E1-8BFF-D280795EB77C}" destId="{8BDE01FD-64A6-4F74-8C78-C25936803743}" srcOrd="1" destOrd="0" presId="urn:microsoft.com/office/officeart/2008/layout/HorizontalMultiLevelHierarchy"/>
    <dgm:cxn modelId="{B74514CD-9ECE-4060-808E-2F9CA9C5C106}" srcId="{C2A1B658-3688-4E78-8AC9-9AFCEE45E528}" destId="{601D1403-356F-4F67-A5C2-6F3D1DCBCFA0}" srcOrd="7" destOrd="0" parTransId="{170A7F29-C9A3-4040-8980-428D2B170994}" sibTransId="{9A833A80-EDA9-4E3B-9160-737B9F449258}"/>
    <dgm:cxn modelId="{77995A1D-BFEF-4576-86B9-46F201912268}" srcId="{C2A1B658-3688-4E78-8AC9-9AFCEE45E528}" destId="{567142D2-9845-49C0-A4AA-FB5864BBC45F}" srcOrd="4" destOrd="0" parTransId="{CD16F4CE-B844-4DCD-86A2-368BC36A2BA3}" sibTransId="{30B948B3-198B-4209-9F84-E94D65D38F3E}"/>
    <dgm:cxn modelId="{F4689F24-8590-43A6-A97E-CC9BF63D9EAD}" type="presOf" srcId="{CD16F4CE-B844-4DCD-86A2-368BC36A2BA3}" destId="{9FADC342-91FA-46CA-B05C-0F052DB3BD05}" srcOrd="0" destOrd="0" presId="urn:microsoft.com/office/officeart/2008/layout/HorizontalMultiLevelHierarchy"/>
    <dgm:cxn modelId="{2342FE7C-0F3B-4044-A65F-6253C517868E}" srcId="{C2A1B658-3688-4E78-8AC9-9AFCEE45E528}" destId="{AF689E92-8DFE-47B6-83F8-D00FA3A1724C}" srcOrd="3" destOrd="0" parTransId="{5A5E28BC-A2DD-4B82-B343-1B2587625B5D}" sibTransId="{F8BB1F5D-1A6B-4857-BA9C-E89728C63258}"/>
    <dgm:cxn modelId="{5292E1E3-2371-4670-B48E-538EDE9B8AAF}" type="presOf" srcId="{ED32FA7B-E8E6-4E7A-9BF8-8B456AE2C978}" destId="{579251E5-B981-4302-B055-435AAD3831B9}" srcOrd="0" destOrd="0" presId="urn:microsoft.com/office/officeart/2008/layout/HorizontalMultiLevelHierarchy"/>
    <dgm:cxn modelId="{1BB8F782-90F0-4142-9988-E9F5716542EC}" type="presOf" srcId="{B6487168-4275-4223-9003-72A31109C76B}" destId="{BA829040-ED39-4102-A3E0-9BDDD082F841}" srcOrd="0" destOrd="0" presId="urn:microsoft.com/office/officeart/2008/layout/HorizontalMultiLevelHierarchy"/>
    <dgm:cxn modelId="{B592EB65-B0CF-4441-9B43-D74534F2F679}" type="presOf" srcId="{4027E61C-B81A-4197-A584-3BFBB20BB043}" destId="{837EB015-15D1-4271-BACB-863530060C73}" srcOrd="0" destOrd="0" presId="urn:microsoft.com/office/officeart/2008/layout/HorizontalMultiLevelHierarchy"/>
    <dgm:cxn modelId="{F525AD25-1E7F-485D-8B1D-B6164C9C8922}" type="presOf" srcId="{7F031B22-54F8-4A05-83E6-4B53B387FC29}" destId="{EDF69D21-85EA-4194-9700-BD8592B8CE36}" srcOrd="1" destOrd="0" presId="urn:microsoft.com/office/officeart/2008/layout/HorizontalMultiLevelHierarchy"/>
    <dgm:cxn modelId="{BE5D28AC-03B9-4379-AB0B-4D47660D0769}" type="presOf" srcId="{3EBB4A34-DA29-402E-8F34-7DD14FE355CE}" destId="{5AB0DA9D-0068-488D-AD95-2B58853F5709}" srcOrd="0" destOrd="0" presId="urn:microsoft.com/office/officeart/2008/layout/HorizontalMultiLevelHierarchy"/>
    <dgm:cxn modelId="{7C0BE703-0C8B-4357-9C90-87D07F43E1AC}" srcId="{C2A1B658-3688-4E78-8AC9-9AFCEE45E528}" destId="{8132B20F-BFF9-49A5-AB4E-52F5AB7FEFB3}" srcOrd="2" destOrd="0" parTransId="{743C471E-69C8-4C66-921E-52EA872702CC}" sibTransId="{22FD7DC8-B645-47E2-8A69-CB32A4991D50}"/>
    <dgm:cxn modelId="{77D97AD2-4CBD-4C72-A2CC-17711A0F20E2}" srcId="{F2114723-DBC1-4314-8A78-F3BD56DB0897}" destId="{BF1F8CE7-1FB9-4BB2-B480-5A00AEFBEDEC}" srcOrd="5" destOrd="0" parTransId="{7F031B22-54F8-4A05-83E6-4B53B387FC29}" sibTransId="{1934FEDE-9E84-4ED2-9995-0F1D979FA556}"/>
    <dgm:cxn modelId="{5D314EBB-7516-4A1A-840E-9A7A4E62FFAA}" type="presOf" srcId="{567142D2-9845-49C0-A4AA-FB5864BBC45F}" destId="{22AFF17A-C50E-459C-A3EA-AE4F4EE85010}" srcOrd="0" destOrd="0" presId="urn:microsoft.com/office/officeart/2008/layout/HorizontalMultiLevelHierarchy"/>
    <dgm:cxn modelId="{B9720DE6-FCAC-4DB7-9E38-662D4671EBC1}" type="presOf" srcId="{601D1403-356F-4F67-A5C2-6F3D1DCBCFA0}" destId="{794BA902-1CDF-4015-A6CE-AFF757D767FC}" srcOrd="0" destOrd="0" presId="urn:microsoft.com/office/officeart/2008/layout/HorizontalMultiLevelHierarchy"/>
    <dgm:cxn modelId="{04177AC6-734F-4FD9-9A8C-8A60AD6EC6C7}" type="presOf" srcId="{4CDAAFA2-FF16-433C-87AF-5BE77A56B4AA}" destId="{D96D5040-31A0-48CF-810A-C5FEE30E3378}" srcOrd="0" destOrd="0" presId="urn:microsoft.com/office/officeart/2008/layout/HorizontalMultiLevelHierarchy"/>
    <dgm:cxn modelId="{0094565B-3FC4-496D-964B-5946F014AAA2}" type="presOf" srcId="{5A5E28BC-A2DD-4B82-B343-1B2587625B5D}" destId="{44B97AF1-6244-4422-B45B-3FBF893DF192}" srcOrd="0" destOrd="0" presId="urn:microsoft.com/office/officeart/2008/layout/HorizontalMultiLevelHierarchy"/>
    <dgm:cxn modelId="{DE865195-EAE1-4CF8-BD12-4F2A7BEB50AC}" type="presOf" srcId="{73A9C351-E4B6-4704-B174-D46C82B536D3}" destId="{DA14A5EF-F2E3-432D-BAEA-40C701BA89D7}" srcOrd="0" destOrd="0" presId="urn:microsoft.com/office/officeart/2008/layout/HorizontalMultiLevelHierarchy"/>
    <dgm:cxn modelId="{D4B68438-1A49-4DFD-9E02-F8A364724224}" type="presOf" srcId="{342BE1C4-777D-4BBE-9C0B-30F6B8CF2BCD}" destId="{C52FA2BE-F9BA-4F8B-951B-08AFFD77D474}" srcOrd="0" destOrd="0" presId="urn:microsoft.com/office/officeart/2008/layout/HorizontalMultiLevelHierarchy"/>
    <dgm:cxn modelId="{833E2E52-583D-4E54-8A06-74F34AE3304F}" type="presOf" srcId="{E1C8CF77-988F-480E-84DE-8C511C5633EA}" destId="{828D6390-91E4-4D3E-9597-F82413B8FA2E}" srcOrd="0" destOrd="0" presId="urn:microsoft.com/office/officeart/2008/layout/HorizontalMultiLevelHierarchy"/>
    <dgm:cxn modelId="{6EA22B96-CC60-452A-9C05-DE893D18554C}" srcId="{F2114723-DBC1-4314-8A78-F3BD56DB0897}" destId="{A399EDB9-868D-41DC-8373-761C396DA826}" srcOrd="2" destOrd="0" parTransId="{FEA1FB84-CAB9-488B-8075-6CA7B1841294}" sibTransId="{BBBE9A45-F99B-43FC-A0CB-5995F948B178}"/>
    <dgm:cxn modelId="{A023CC5E-5167-437E-9388-A80579771731}" srcId="{C2A1B658-3688-4E78-8AC9-9AFCEE45E528}" destId="{ED32FA7B-E8E6-4E7A-9BF8-8B456AE2C978}" srcOrd="0" destOrd="0" parTransId="{B6487168-4275-4223-9003-72A31109C76B}" sibTransId="{E9526852-6A45-4CCF-A70D-5F6147837354}"/>
    <dgm:cxn modelId="{F652E358-190B-48BB-9C93-B08706CCA8C5}" type="presOf" srcId="{4FEC37B6-0E9F-4D59-8737-F3859F5F9283}" destId="{A06EA705-9FC6-4C54-8337-96C12BEDA883}" srcOrd="0" destOrd="0" presId="urn:microsoft.com/office/officeart/2008/layout/HorizontalMultiLevelHierarchy"/>
    <dgm:cxn modelId="{79BDE82C-5883-4366-8905-68F38ACB2FBB}" type="presOf" srcId="{38A51E20-42A5-4B96-803E-44ED82766DAE}" destId="{BD11FAB5-DF48-4B96-ABF6-10D5B9F212D5}" srcOrd="1" destOrd="0" presId="urn:microsoft.com/office/officeart/2008/layout/HorizontalMultiLevelHierarchy"/>
    <dgm:cxn modelId="{D30D065A-D250-4E96-BBBE-A66950D27E1B}" type="presOf" srcId="{5A5E28BC-A2DD-4B82-B343-1B2587625B5D}" destId="{AC3B79DB-4223-4065-AEB4-60E8E59F23CA}" srcOrd="1" destOrd="0" presId="urn:microsoft.com/office/officeart/2008/layout/HorizontalMultiLevelHierarchy"/>
    <dgm:cxn modelId="{50F3F23C-64C1-42E2-B5E5-8E183DBDC705}" type="presOf" srcId="{2C34E950-2746-4FE3-9605-7BE2AA9F9E07}" destId="{22B4C16E-6B01-405A-8FF2-84C49A57695F}" srcOrd="0" destOrd="0" presId="urn:microsoft.com/office/officeart/2008/layout/HorizontalMultiLevelHierarchy"/>
    <dgm:cxn modelId="{C6759B70-1B96-4F19-B0CD-F058FD98C6EF}" type="presOf" srcId="{B8D1909E-3F59-402E-BEE2-9BEFC291CF35}" destId="{9A803571-D803-4187-BDBA-3EDB76897F50}" srcOrd="0" destOrd="0" presId="urn:microsoft.com/office/officeart/2008/layout/HorizontalMultiLevelHierarchy"/>
    <dgm:cxn modelId="{C2879517-3436-4E75-921F-A6334A2D579C}" type="presOf" srcId="{F2114723-DBC1-4314-8A78-F3BD56DB0897}" destId="{296297F2-C47A-4D1F-AEAF-CEBA1A3141EE}" srcOrd="0" destOrd="0" presId="urn:microsoft.com/office/officeart/2008/layout/HorizontalMultiLevelHierarchy"/>
    <dgm:cxn modelId="{B7807918-5DDB-4F99-8D60-91768C91BADF}" type="presOf" srcId="{F4F22A66-A5E4-430E-872E-1EA683FB7D50}" destId="{38116DB3-AF93-47D1-8251-DD4FD3DD6C2E}" srcOrd="0" destOrd="0" presId="urn:microsoft.com/office/officeart/2008/layout/HorizontalMultiLevelHierarchy"/>
    <dgm:cxn modelId="{A4CFD947-202D-4C13-9FF0-94A70AC0F1AE}" type="presParOf" srcId="{1729E0CA-9061-483F-A467-5535D11F6C73}" destId="{A6E58B67-7F0B-4EC6-8FC8-8FBDB4918A03}" srcOrd="0" destOrd="0" presId="urn:microsoft.com/office/officeart/2008/layout/HorizontalMultiLevelHierarchy"/>
    <dgm:cxn modelId="{0498BE8A-3A39-4B6E-8C84-65643206F5E3}" type="presParOf" srcId="{A6E58B67-7F0B-4EC6-8FC8-8FBDB4918A03}" destId="{B3C115C0-0289-4629-8B45-98ABA760257A}" srcOrd="0" destOrd="0" presId="urn:microsoft.com/office/officeart/2008/layout/HorizontalMultiLevelHierarchy"/>
    <dgm:cxn modelId="{2BA36B55-C866-4976-924A-74C37E4738F7}" type="presParOf" srcId="{A6E58B67-7F0B-4EC6-8FC8-8FBDB4918A03}" destId="{94582E81-457F-4906-B60C-79FEA6C0636E}" srcOrd="1" destOrd="0" presId="urn:microsoft.com/office/officeart/2008/layout/HorizontalMultiLevelHierarchy"/>
    <dgm:cxn modelId="{79F76B1B-D2A2-430B-ADD8-4EF3BCEAC4E5}" type="presParOf" srcId="{94582E81-457F-4906-B60C-79FEA6C0636E}" destId="{10D775EF-E65F-4449-AD62-DA5CBABFF362}" srcOrd="0" destOrd="0" presId="urn:microsoft.com/office/officeart/2008/layout/HorizontalMultiLevelHierarchy"/>
    <dgm:cxn modelId="{8C71CC19-C132-472C-AE30-B2ED5BA780BF}" type="presParOf" srcId="{10D775EF-E65F-4449-AD62-DA5CBABFF362}" destId="{8BDE01FD-64A6-4F74-8C78-C25936803743}" srcOrd="0" destOrd="0" presId="urn:microsoft.com/office/officeart/2008/layout/HorizontalMultiLevelHierarchy"/>
    <dgm:cxn modelId="{264FDC7E-A796-4EF3-81F5-996BA6E5F217}" type="presParOf" srcId="{94582E81-457F-4906-B60C-79FEA6C0636E}" destId="{3AC7E93B-8CE8-4DE6-95EB-85811815CEC3}" srcOrd="1" destOrd="0" presId="urn:microsoft.com/office/officeart/2008/layout/HorizontalMultiLevelHierarchy"/>
    <dgm:cxn modelId="{534786B5-A5AF-4691-AFFC-E05506054DAE}" type="presParOf" srcId="{3AC7E93B-8CE8-4DE6-95EB-85811815CEC3}" destId="{296297F2-C47A-4D1F-AEAF-CEBA1A3141EE}" srcOrd="0" destOrd="0" presId="urn:microsoft.com/office/officeart/2008/layout/HorizontalMultiLevelHierarchy"/>
    <dgm:cxn modelId="{D7273E3C-DC0B-4869-B282-2B32EBFAAB1F}" type="presParOf" srcId="{3AC7E93B-8CE8-4DE6-95EB-85811815CEC3}" destId="{B0F99D37-E4C0-47D1-B924-64EB2EAC3D0F}" srcOrd="1" destOrd="0" presId="urn:microsoft.com/office/officeart/2008/layout/HorizontalMultiLevelHierarchy"/>
    <dgm:cxn modelId="{BF7751C6-A68C-447E-A384-845432C338E3}" type="presParOf" srcId="{B0F99D37-E4C0-47D1-B924-64EB2EAC3D0F}" destId="{D6B35612-3EA4-44AB-8B55-500CA71DE324}" srcOrd="0" destOrd="0" presId="urn:microsoft.com/office/officeart/2008/layout/HorizontalMultiLevelHierarchy"/>
    <dgm:cxn modelId="{3F628738-0A88-4A17-A7C9-0DC1E404937B}" type="presParOf" srcId="{D6B35612-3EA4-44AB-8B55-500CA71DE324}" destId="{F6379E2F-7DEE-44B9-8D56-B05ED802C44B}" srcOrd="0" destOrd="0" presId="urn:microsoft.com/office/officeart/2008/layout/HorizontalMultiLevelHierarchy"/>
    <dgm:cxn modelId="{F709D245-FD67-4A3D-AFA3-91D0973D09F3}" type="presParOf" srcId="{B0F99D37-E4C0-47D1-B924-64EB2EAC3D0F}" destId="{B10FCFF8-94D0-429E-A24C-A7FB10AD3D83}" srcOrd="1" destOrd="0" presId="urn:microsoft.com/office/officeart/2008/layout/HorizontalMultiLevelHierarchy"/>
    <dgm:cxn modelId="{53CE4CDB-7581-4FDA-AA09-9676F5A41C2A}" type="presParOf" srcId="{B10FCFF8-94D0-429E-A24C-A7FB10AD3D83}" destId="{738F5690-A934-48BB-9C36-15FAB575E1F3}" srcOrd="0" destOrd="0" presId="urn:microsoft.com/office/officeart/2008/layout/HorizontalMultiLevelHierarchy"/>
    <dgm:cxn modelId="{62044E4A-4003-4D04-A0ED-9FEDF962BE41}" type="presParOf" srcId="{B10FCFF8-94D0-429E-A24C-A7FB10AD3D83}" destId="{35AB7C75-A974-468F-B849-9A2D8D83A808}" srcOrd="1" destOrd="0" presId="urn:microsoft.com/office/officeart/2008/layout/HorizontalMultiLevelHierarchy"/>
    <dgm:cxn modelId="{20BC6024-8FB8-43B4-8215-B23857E03E2A}" type="presParOf" srcId="{B0F99D37-E4C0-47D1-B924-64EB2EAC3D0F}" destId="{BE90C334-4CA0-41E4-A6BC-009BDF99A88A}" srcOrd="2" destOrd="0" presId="urn:microsoft.com/office/officeart/2008/layout/HorizontalMultiLevelHierarchy"/>
    <dgm:cxn modelId="{F1BD3C1F-DE08-49E0-A505-05ABE554E357}" type="presParOf" srcId="{BE90C334-4CA0-41E4-A6BC-009BDF99A88A}" destId="{93C37A29-7118-44BF-9E41-FA422D02CFB1}" srcOrd="0" destOrd="0" presId="urn:microsoft.com/office/officeart/2008/layout/HorizontalMultiLevelHierarchy"/>
    <dgm:cxn modelId="{146C1D59-0D06-4EA0-8C1C-F3FE5542FC15}" type="presParOf" srcId="{B0F99D37-E4C0-47D1-B924-64EB2EAC3D0F}" destId="{C30183D9-276E-4B19-B019-0E635D4A5B39}" srcOrd="3" destOrd="0" presId="urn:microsoft.com/office/officeart/2008/layout/HorizontalMultiLevelHierarchy"/>
    <dgm:cxn modelId="{783500E7-D59D-44A1-B1A7-B1E3FD7ECECD}" type="presParOf" srcId="{C30183D9-276E-4B19-B019-0E635D4A5B39}" destId="{9A803571-D803-4187-BDBA-3EDB76897F50}" srcOrd="0" destOrd="0" presId="urn:microsoft.com/office/officeart/2008/layout/HorizontalMultiLevelHierarchy"/>
    <dgm:cxn modelId="{2E918498-2693-42BE-8130-5504C1918BD2}" type="presParOf" srcId="{C30183D9-276E-4B19-B019-0E635D4A5B39}" destId="{612ED899-C79F-4E2F-9478-58379C1E21AD}" srcOrd="1" destOrd="0" presId="urn:microsoft.com/office/officeart/2008/layout/HorizontalMultiLevelHierarchy"/>
    <dgm:cxn modelId="{16420953-4E8E-42C5-AA8D-3C307F6EB05D}" type="presParOf" srcId="{B0F99D37-E4C0-47D1-B924-64EB2EAC3D0F}" destId="{AA5D5E86-FADB-4ECB-8F27-8AB4FD006F34}" srcOrd="4" destOrd="0" presId="urn:microsoft.com/office/officeart/2008/layout/HorizontalMultiLevelHierarchy"/>
    <dgm:cxn modelId="{25C6ADBA-55FC-4792-9679-0BBA01064CA1}" type="presParOf" srcId="{AA5D5E86-FADB-4ECB-8F27-8AB4FD006F34}" destId="{3568AD0B-9E72-4247-9F31-7AE0B0DE73C7}" srcOrd="0" destOrd="0" presId="urn:microsoft.com/office/officeart/2008/layout/HorizontalMultiLevelHierarchy"/>
    <dgm:cxn modelId="{A7B031B6-099C-4C1E-9732-FBCEC6AF05B8}" type="presParOf" srcId="{B0F99D37-E4C0-47D1-B924-64EB2EAC3D0F}" destId="{20F2F4F7-C6E1-48F6-9C1E-47A5FDAE7B22}" srcOrd="5" destOrd="0" presId="urn:microsoft.com/office/officeart/2008/layout/HorizontalMultiLevelHierarchy"/>
    <dgm:cxn modelId="{6434EE97-3045-4AEE-82AC-E9F7FEF62CBB}" type="presParOf" srcId="{20F2F4F7-C6E1-48F6-9C1E-47A5FDAE7B22}" destId="{EF9EFB5A-62D7-40D9-ABC7-C4F6F38E6C99}" srcOrd="0" destOrd="0" presId="urn:microsoft.com/office/officeart/2008/layout/HorizontalMultiLevelHierarchy"/>
    <dgm:cxn modelId="{699BEF1F-E850-4182-AE76-489FAF4EA6D7}" type="presParOf" srcId="{20F2F4F7-C6E1-48F6-9C1E-47A5FDAE7B22}" destId="{5761FCAC-130C-4952-9CAC-C07FF62E21DD}" srcOrd="1" destOrd="0" presId="urn:microsoft.com/office/officeart/2008/layout/HorizontalMultiLevelHierarchy"/>
    <dgm:cxn modelId="{7AA16C22-D206-4A68-926F-309FBB394D17}" type="presParOf" srcId="{B0F99D37-E4C0-47D1-B924-64EB2EAC3D0F}" destId="{19EED7AB-4D74-46F0-AEF4-A8E6F055FDFB}" srcOrd="6" destOrd="0" presId="urn:microsoft.com/office/officeart/2008/layout/HorizontalMultiLevelHierarchy"/>
    <dgm:cxn modelId="{34932BE9-0D96-4D02-A81F-BA425756812A}" type="presParOf" srcId="{19EED7AB-4D74-46F0-AEF4-A8E6F055FDFB}" destId="{9C1364D8-BBC2-4785-A330-8C9FC4BA0A35}" srcOrd="0" destOrd="0" presId="urn:microsoft.com/office/officeart/2008/layout/HorizontalMultiLevelHierarchy"/>
    <dgm:cxn modelId="{66D8CADD-5A03-438B-BA48-8CEB69B3A679}" type="presParOf" srcId="{B0F99D37-E4C0-47D1-B924-64EB2EAC3D0F}" destId="{0586815B-5AF8-48B4-A123-BEC581BB891E}" srcOrd="7" destOrd="0" presId="urn:microsoft.com/office/officeart/2008/layout/HorizontalMultiLevelHierarchy"/>
    <dgm:cxn modelId="{0B4BEC3E-C5D2-474E-B862-75D119C7514B}" type="presParOf" srcId="{0586815B-5AF8-48B4-A123-BEC581BB891E}" destId="{7B278DF0-B00B-41BE-A2B4-27B78262111A}" srcOrd="0" destOrd="0" presId="urn:microsoft.com/office/officeart/2008/layout/HorizontalMultiLevelHierarchy"/>
    <dgm:cxn modelId="{E1006694-0503-432F-BE7E-606A8AFF15FC}" type="presParOf" srcId="{0586815B-5AF8-48B4-A123-BEC581BB891E}" destId="{35458780-1A3F-4D9F-8783-4D0CC9DE8658}" srcOrd="1" destOrd="0" presId="urn:microsoft.com/office/officeart/2008/layout/HorizontalMultiLevelHierarchy"/>
    <dgm:cxn modelId="{132A6E66-BBCC-4DDB-B46B-F5B22C7EF6DF}" type="presParOf" srcId="{B0F99D37-E4C0-47D1-B924-64EB2EAC3D0F}" destId="{5AB0DA9D-0068-488D-AD95-2B58853F5709}" srcOrd="8" destOrd="0" presId="urn:microsoft.com/office/officeart/2008/layout/HorizontalMultiLevelHierarchy"/>
    <dgm:cxn modelId="{AB62523D-EF01-4C2C-960D-6030FEBD82FA}" type="presParOf" srcId="{5AB0DA9D-0068-488D-AD95-2B58853F5709}" destId="{D351BFFC-EBCF-4EEA-AAA6-0B0D15D78A84}" srcOrd="0" destOrd="0" presId="urn:microsoft.com/office/officeart/2008/layout/HorizontalMultiLevelHierarchy"/>
    <dgm:cxn modelId="{54F63819-8E3D-4626-87CF-8585126393C7}" type="presParOf" srcId="{B0F99D37-E4C0-47D1-B924-64EB2EAC3D0F}" destId="{5C4540F6-8A60-42EF-A3DB-9B193BF9C938}" srcOrd="9" destOrd="0" presId="urn:microsoft.com/office/officeart/2008/layout/HorizontalMultiLevelHierarchy"/>
    <dgm:cxn modelId="{C5A6DE76-D09D-41EA-AAAB-10BBCBB2744D}" type="presParOf" srcId="{5C4540F6-8A60-42EF-A3DB-9B193BF9C938}" destId="{C52FA2BE-F9BA-4F8B-951B-08AFFD77D474}" srcOrd="0" destOrd="0" presId="urn:microsoft.com/office/officeart/2008/layout/HorizontalMultiLevelHierarchy"/>
    <dgm:cxn modelId="{17FD4ED6-6C9D-46D2-A7E7-2AB90DB3DCC5}" type="presParOf" srcId="{5C4540F6-8A60-42EF-A3DB-9B193BF9C938}" destId="{93964D50-FD87-4114-99DC-9F83D1F3D968}" srcOrd="1" destOrd="0" presId="urn:microsoft.com/office/officeart/2008/layout/HorizontalMultiLevelHierarchy"/>
    <dgm:cxn modelId="{FCEAA5C7-5229-478A-8CD6-1A236E4891CE}" type="presParOf" srcId="{B0F99D37-E4C0-47D1-B924-64EB2EAC3D0F}" destId="{02B9159D-56CB-4226-9013-524AF927660B}" srcOrd="10" destOrd="0" presId="urn:microsoft.com/office/officeart/2008/layout/HorizontalMultiLevelHierarchy"/>
    <dgm:cxn modelId="{0F79EBE8-7CA9-4995-A79F-59B361AF9370}" type="presParOf" srcId="{02B9159D-56CB-4226-9013-524AF927660B}" destId="{EDF69D21-85EA-4194-9700-BD8592B8CE36}" srcOrd="0" destOrd="0" presId="urn:microsoft.com/office/officeart/2008/layout/HorizontalMultiLevelHierarchy"/>
    <dgm:cxn modelId="{DD6C8CF9-DF42-4690-A2B4-9ECC80A9EF02}" type="presParOf" srcId="{B0F99D37-E4C0-47D1-B924-64EB2EAC3D0F}" destId="{0B5A47DC-C57B-4D5B-AA16-82A5FAD0AD77}" srcOrd="11" destOrd="0" presId="urn:microsoft.com/office/officeart/2008/layout/HorizontalMultiLevelHierarchy"/>
    <dgm:cxn modelId="{9EE8F244-8417-470E-9BC9-64209FE2074D}" type="presParOf" srcId="{0B5A47DC-C57B-4D5B-AA16-82A5FAD0AD77}" destId="{7A244525-CA9A-409A-BB62-87E7CD40BCBA}" srcOrd="0" destOrd="0" presId="urn:microsoft.com/office/officeart/2008/layout/HorizontalMultiLevelHierarchy"/>
    <dgm:cxn modelId="{50D71357-1B14-46A8-97B6-2F893D4FDC2E}" type="presParOf" srcId="{0B5A47DC-C57B-4D5B-AA16-82A5FAD0AD77}" destId="{571A17A9-4832-45D7-BF22-45B05C4B07EA}" srcOrd="1" destOrd="0" presId="urn:microsoft.com/office/officeart/2008/layout/HorizontalMultiLevelHierarchy"/>
    <dgm:cxn modelId="{4FB2315B-BA2E-4A26-918F-971518CD3FC5}" type="presParOf" srcId="{571A17A9-4832-45D7-BF22-45B05C4B07EA}" destId="{D96D5040-31A0-48CF-810A-C5FEE30E3378}" srcOrd="0" destOrd="0" presId="urn:microsoft.com/office/officeart/2008/layout/HorizontalMultiLevelHierarchy"/>
    <dgm:cxn modelId="{A80CB872-C747-4787-BE5A-3F04890F8037}" type="presParOf" srcId="{D96D5040-31A0-48CF-810A-C5FEE30E3378}" destId="{584C8FFA-0F6C-4932-8226-DCA1CBEBDAB9}" srcOrd="0" destOrd="0" presId="urn:microsoft.com/office/officeart/2008/layout/HorizontalMultiLevelHierarchy"/>
    <dgm:cxn modelId="{B3E91FA5-3D65-4465-AC51-06A5CA63C096}" type="presParOf" srcId="{571A17A9-4832-45D7-BF22-45B05C4B07EA}" destId="{F62799E2-BA94-4BDC-85AA-D9686388ABD6}" srcOrd="1" destOrd="0" presId="urn:microsoft.com/office/officeart/2008/layout/HorizontalMultiLevelHierarchy"/>
    <dgm:cxn modelId="{BE52EB4E-CCFD-43A3-9C36-F7633428EDF5}" type="presParOf" srcId="{F62799E2-BA94-4BDC-85AA-D9686388ABD6}" destId="{837EB015-15D1-4271-BACB-863530060C73}" srcOrd="0" destOrd="0" presId="urn:microsoft.com/office/officeart/2008/layout/HorizontalMultiLevelHierarchy"/>
    <dgm:cxn modelId="{52E9F6CB-95E3-444D-B77C-03E47BE53B64}" type="presParOf" srcId="{F62799E2-BA94-4BDC-85AA-D9686388ABD6}" destId="{0232F282-DBF8-4D1A-B28F-A0F456B2064D}" srcOrd="1" destOrd="0" presId="urn:microsoft.com/office/officeart/2008/layout/HorizontalMultiLevelHierarchy"/>
    <dgm:cxn modelId="{D9A1D8DA-BC4F-4919-B44A-B07821510853}" type="presParOf" srcId="{571A17A9-4832-45D7-BF22-45B05C4B07EA}" destId="{828D6390-91E4-4D3E-9597-F82413B8FA2E}" srcOrd="2" destOrd="0" presId="urn:microsoft.com/office/officeart/2008/layout/HorizontalMultiLevelHierarchy"/>
    <dgm:cxn modelId="{EBA05AA2-423F-48A4-B290-B23610283862}" type="presParOf" srcId="{828D6390-91E4-4D3E-9597-F82413B8FA2E}" destId="{F693603B-C3D8-4A0E-A8AA-39CC35A96247}" srcOrd="0" destOrd="0" presId="urn:microsoft.com/office/officeart/2008/layout/HorizontalMultiLevelHierarchy"/>
    <dgm:cxn modelId="{37CA12B6-6513-4B5C-9AD9-D48CB4DB72EE}" type="presParOf" srcId="{571A17A9-4832-45D7-BF22-45B05C4B07EA}" destId="{02DE9AD3-7C7A-47BD-8084-0E5D69E7110E}" srcOrd="3" destOrd="0" presId="urn:microsoft.com/office/officeart/2008/layout/HorizontalMultiLevelHierarchy"/>
    <dgm:cxn modelId="{B6ECF77F-E4AF-42B8-8252-AE41FBD2D86A}" type="presParOf" srcId="{02DE9AD3-7C7A-47BD-8084-0E5D69E7110E}" destId="{A06EA705-9FC6-4C54-8337-96C12BEDA883}" srcOrd="0" destOrd="0" presId="urn:microsoft.com/office/officeart/2008/layout/HorizontalMultiLevelHierarchy"/>
    <dgm:cxn modelId="{F07ED2DB-781B-4AFC-9CB1-9DA5CCF48762}" type="presParOf" srcId="{02DE9AD3-7C7A-47BD-8084-0E5D69E7110E}" destId="{430799B3-9BFF-4E65-9F06-39B845B29F75}" srcOrd="1" destOrd="0" presId="urn:microsoft.com/office/officeart/2008/layout/HorizontalMultiLevelHierarchy"/>
    <dgm:cxn modelId="{87D475A5-9981-4521-9940-B70E2CE16532}" type="presParOf" srcId="{430799B3-9BFF-4E65-9F06-39B845B29F75}" destId="{561BFBE2-0B53-4A4D-8D83-65D87FB3B51A}" srcOrd="0" destOrd="0" presId="urn:microsoft.com/office/officeart/2008/layout/HorizontalMultiLevelHierarchy"/>
    <dgm:cxn modelId="{5BC8A401-4EE4-40CC-ABA4-89CA83D38787}" type="presParOf" srcId="{561BFBE2-0B53-4A4D-8D83-65D87FB3B51A}" destId="{07E8597A-BC62-43E9-A06D-D8B258837798}" srcOrd="0" destOrd="0" presId="urn:microsoft.com/office/officeart/2008/layout/HorizontalMultiLevelHierarchy"/>
    <dgm:cxn modelId="{207EA3BC-0408-4A22-AAF2-CAA472A17171}" type="presParOf" srcId="{430799B3-9BFF-4E65-9F06-39B845B29F75}" destId="{380457F4-218E-4C5D-99C7-07EBA2F71DFA}" srcOrd="1" destOrd="0" presId="urn:microsoft.com/office/officeart/2008/layout/HorizontalMultiLevelHierarchy"/>
    <dgm:cxn modelId="{37B079D7-5B29-471E-AF37-3CD79F76E7F1}" type="presParOf" srcId="{380457F4-218E-4C5D-99C7-07EBA2F71DFA}" destId="{B53A7E8A-D64E-42DF-96F1-8DF03FF28F87}" srcOrd="0" destOrd="0" presId="urn:microsoft.com/office/officeart/2008/layout/HorizontalMultiLevelHierarchy"/>
    <dgm:cxn modelId="{D60C7036-169B-40C7-B827-163C74A20924}" type="presParOf" srcId="{380457F4-218E-4C5D-99C7-07EBA2F71DFA}" destId="{DC9863B2-8C08-4111-8273-5B9B0CE6B32B}" srcOrd="1" destOrd="0" presId="urn:microsoft.com/office/officeart/2008/layout/HorizontalMultiLevelHierarchy"/>
    <dgm:cxn modelId="{95476876-98B6-4710-8783-628B3C0DA7B7}" type="presParOf" srcId="{DC9863B2-8C08-4111-8273-5B9B0CE6B32B}" destId="{BA829040-ED39-4102-A3E0-9BDDD082F841}" srcOrd="0" destOrd="0" presId="urn:microsoft.com/office/officeart/2008/layout/HorizontalMultiLevelHierarchy"/>
    <dgm:cxn modelId="{76D43C79-A9B6-4215-82E1-1B7095F08781}" type="presParOf" srcId="{BA829040-ED39-4102-A3E0-9BDDD082F841}" destId="{FC9FA945-EADD-4894-A6A1-2643111564C1}" srcOrd="0" destOrd="0" presId="urn:microsoft.com/office/officeart/2008/layout/HorizontalMultiLevelHierarchy"/>
    <dgm:cxn modelId="{A3F85DBD-42D2-443B-91B3-940CB385B9C7}" type="presParOf" srcId="{DC9863B2-8C08-4111-8273-5B9B0CE6B32B}" destId="{D44BAC88-DE22-42A2-BA17-F591164DD4B1}" srcOrd="1" destOrd="0" presId="urn:microsoft.com/office/officeart/2008/layout/HorizontalMultiLevelHierarchy"/>
    <dgm:cxn modelId="{17AFD13C-7A94-4BD2-BD22-54E6BEA3CADA}" type="presParOf" srcId="{D44BAC88-DE22-42A2-BA17-F591164DD4B1}" destId="{579251E5-B981-4302-B055-435AAD3831B9}" srcOrd="0" destOrd="0" presId="urn:microsoft.com/office/officeart/2008/layout/HorizontalMultiLevelHierarchy"/>
    <dgm:cxn modelId="{B9707E0F-2DAA-42A4-AB36-CE9080BB4842}" type="presParOf" srcId="{D44BAC88-DE22-42A2-BA17-F591164DD4B1}" destId="{50D04668-1294-4663-8691-AE14F9FFF893}" srcOrd="1" destOrd="0" presId="urn:microsoft.com/office/officeart/2008/layout/HorizontalMultiLevelHierarchy"/>
    <dgm:cxn modelId="{789F81D8-A411-4AE2-8C66-35936FCCF807}" type="presParOf" srcId="{DC9863B2-8C08-4111-8273-5B9B0CE6B32B}" destId="{41051076-E1C9-49F6-8C59-A41C41AFFFB4}" srcOrd="2" destOrd="0" presId="urn:microsoft.com/office/officeart/2008/layout/HorizontalMultiLevelHierarchy"/>
    <dgm:cxn modelId="{6A9E5BBC-C821-459E-AE0C-5B1E8B90F016}" type="presParOf" srcId="{41051076-E1C9-49F6-8C59-A41C41AFFFB4}" destId="{BD11FAB5-DF48-4B96-ABF6-10D5B9F212D5}" srcOrd="0" destOrd="0" presId="urn:microsoft.com/office/officeart/2008/layout/HorizontalMultiLevelHierarchy"/>
    <dgm:cxn modelId="{73B78F27-D047-4F6C-AB9B-0F000A169CF2}" type="presParOf" srcId="{DC9863B2-8C08-4111-8273-5B9B0CE6B32B}" destId="{EA1C47B3-4A37-45F9-83E8-5074517189E1}" srcOrd="3" destOrd="0" presId="urn:microsoft.com/office/officeart/2008/layout/HorizontalMultiLevelHierarchy"/>
    <dgm:cxn modelId="{5475552B-8046-4A06-A25F-EA24C95CE26B}" type="presParOf" srcId="{EA1C47B3-4A37-45F9-83E8-5074517189E1}" destId="{6A530EEA-2D89-4D5A-ABD7-D7BEEC9EE945}" srcOrd="0" destOrd="0" presId="urn:microsoft.com/office/officeart/2008/layout/HorizontalMultiLevelHierarchy"/>
    <dgm:cxn modelId="{FB1BE33B-BB72-4AA9-9B22-9A85F1256E18}" type="presParOf" srcId="{EA1C47B3-4A37-45F9-83E8-5074517189E1}" destId="{11FE3065-216A-4044-8BDF-2BCA0335AB92}" srcOrd="1" destOrd="0" presId="urn:microsoft.com/office/officeart/2008/layout/HorizontalMultiLevelHierarchy"/>
    <dgm:cxn modelId="{5FF3E1BB-3C85-4207-BF21-5FA3E6A60BC1}" type="presParOf" srcId="{DC9863B2-8C08-4111-8273-5B9B0CE6B32B}" destId="{DA6B1F0B-6343-47E7-90C1-BEDBC8C394A1}" srcOrd="4" destOrd="0" presId="urn:microsoft.com/office/officeart/2008/layout/HorizontalMultiLevelHierarchy"/>
    <dgm:cxn modelId="{8A4AF2FD-0CB5-4325-8F4A-7BB7FCC3E1D4}" type="presParOf" srcId="{DA6B1F0B-6343-47E7-90C1-BEDBC8C394A1}" destId="{7A55E18A-0131-46ED-9659-165B8FA9ADFA}" srcOrd="0" destOrd="0" presId="urn:microsoft.com/office/officeart/2008/layout/HorizontalMultiLevelHierarchy"/>
    <dgm:cxn modelId="{9D40B4D5-198D-4E7E-B28F-E04D70C56404}" type="presParOf" srcId="{DC9863B2-8C08-4111-8273-5B9B0CE6B32B}" destId="{96BBA2C3-0DE2-4464-A39F-EE82D409897C}" srcOrd="5" destOrd="0" presId="urn:microsoft.com/office/officeart/2008/layout/HorizontalMultiLevelHierarchy"/>
    <dgm:cxn modelId="{5ECA7F37-B56B-4E54-AD13-D1E22B8EDC00}" type="presParOf" srcId="{96BBA2C3-0DE2-4464-A39F-EE82D409897C}" destId="{D0636F1D-9AAA-489B-8FC8-C792B17A7EA6}" srcOrd="0" destOrd="0" presId="urn:microsoft.com/office/officeart/2008/layout/HorizontalMultiLevelHierarchy"/>
    <dgm:cxn modelId="{C265188A-BBB7-4989-946E-1073F8DA2761}" type="presParOf" srcId="{96BBA2C3-0DE2-4464-A39F-EE82D409897C}" destId="{1A9C565A-E85B-4A80-8CD4-DD17043A6C27}" srcOrd="1" destOrd="0" presId="urn:microsoft.com/office/officeart/2008/layout/HorizontalMultiLevelHierarchy"/>
    <dgm:cxn modelId="{900654C7-C639-4DCD-B494-75D2832DA5CC}" type="presParOf" srcId="{DC9863B2-8C08-4111-8273-5B9B0CE6B32B}" destId="{44B97AF1-6244-4422-B45B-3FBF893DF192}" srcOrd="6" destOrd="0" presId="urn:microsoft.com/office/officeart/2008/layout/HorizontalMultiLevelHierarchy"/>
    <dgm:cxn modelId="{7D8880D7-FACA-4B6A-AA3C-8073CB834755}" type="presParOf" srcId="{44B97AF1-6244-4422-B45B-3FBF893DF192}" destId="{AC3B79DB-4223-4065-AEB4-60E8E59F23CA}" srcOrd="0" destOrd="0" presId="urn:microsoft.com/office/officeart/2008/layout/HorizontalMultiLevelHierarchy"/>
    <dgm:cxn modelId="{CE026EA6-479D-408E-85BF-329C74348CAF}" type="presParOf" srcId="{DC9863B2-8C08-4111-8273-5B9B0CE6B32B}" destId="{F466177A-B20D-40B6-BA29-6A0CDF0D014D}" srcOrd="7" destOrd="0" presId="urn:microsoft.com/office/officeart/2008/layout/HorizontalMultiLevelHierarchy"/>
    <dgm:cxn modelId="{EDD11C99-C9D5-4551-84C8-64719E277D23}" type="presParOf" srcId="{F466177A-B20D-40B6-BA29-6A0CDF0D014D}" destId="{0220345C-8F80-45DD-9A30-B97DB6C8551D}" srcOrd="0" destOrd="0" presId="urn:microsoft.com/office/officeart/2008/layout/HorizontalMultiLevelHierarchy"/>
    <dgm:cxn modelId="{79980B51-24ED-48D6-A463-7C87FD34052D}" type="presParOf" srcId="{F466177A-B20D-40B6-BA29-6A0CDF0D014D}" destId="{CA327C7C-977B-49DA-8E7C-8449B60F3D78}" srcOrd="1" destOrd="0" presId="urn:microsoft.com/office/officeart/2008/layout/HorizontalMultiLevelHierarchy"/>
    <dgm:cxn modelId="{7888F888-A7A4-4B5E-A12E-B3A309660B41}" type="presParOf" srcId="{DC9863B2-8C08-4111-8273-5B9B0CE6B32B}" destId="{9FADC342-91FA-46CA-B05C-0F052DB3BD05}" srcOrd="8" destOrd="0" presId="urn:microsoft.com/office/officeart/2008/layout/HorizontalMultiLevelHierarchy"/>
    <dgm:cxn modelId="{526B81C6-A324-441E-AC06-06AA75FABDA0}" type="presParOf" srcId="{9FADC342-91FA-46CA-B05C-0F052DB3BD05}" destId="{988A5614-8D9F-4B67-ACC7-4386409190DB}" srcOrd="0" destOrd="0" presId="urn:microsoft.com/office/officeart/2008/layout/HorizontalMultiLevelHierarchy"/>
    <dgm:cxn modelId="{AFBA1AEC-4BE6-43D0-AA3D-F1C9CEA44139}" type="presParOf" srcId="{DC9863B2-8C08-4111-8273-5B9B0CE6B32B}" destId="{27977E26-B36E-4F14-8775-9019CB89B850}" srcOrd="9" destOrd="0" presId="urn:microsoft.com/office/officeart/2008/layout/HorizontalMultiLevelHierarchy"/>
    <dgm:cxn modelId="{238369EF-AF34-4151-8376-8DFBE67393DC}" type="presParOf" srcId="{27977E26-B36E-4F14-8775-9019CB89B850}" destId="{22AFF17A-C50E-459C-A3EA-AE4F4EE85010}" srcOrd="0" destOrd="0" presId="urn:microsoft.com/office/officeart/2008/layout/HorizontalMultiLevelHierarchy"/>
    <dgm:cxn modelId="{37DA660F-5873-4C8C-B5D6-5C82AF73222B}" type="presParOf" srcId="{27977E26-B36E-4F14-8775-9019CB89B850}" destId="{CE9C9F28-2F38-4CAA-90B0-846706A2AAE1}" srcOrd="1" destOrd="0" presId="urn:microsoft.com/office/officeart/2008/layout/HorizontalMultiLevelHierarchy"/>
    <dgm:cxn modelId="{96BB7ED1-37EC-424F-A5BA-861BDFAD083B}" type="presParOf" srcId="{DC9863B2-8C08-4111-8273-5B9B0CE6B32B}" destId="{DA14A5EF-F2E3-432D-BAEA-40C701BA89D7}" srcOrd="10" destOrd="0" presId="urn:microsoft.com/office/officeart/2008/layout/HorizontalMultiLevelHierarchy"/>
    <dgm:cxn modelId="{6B4DABB1-56AB-4F2E-8316-AEE6C0DF84A3}" type="presParOf" srcId="{DA14A5EF-F2E3-432D-BAEA-40C701BA89D7}" destId="{3220D5E5-6376-4BFC-A779-E2855B5BEF53}" srcOrd="0" destOrd="0" presId="urn:microsoft.com/office/officeart/2008/layout/HorizontalMultiLevelHierarchy"/>
    <dgm:cxn modelId="{178C9A5A-0371-49B5-9D78-8AAB3775FEED}" type="presParOf" srcId="{DC9863B2-8C08-4111-8273-5B9B0CE6B32B}" destId="{B73EA223-C792-468D-9245-6436EC16A77C}" srcOrd="11" destOrd="0" presId="urn:microsoft.com/office/officeart/2008/layout/HorizontalMultiLevelHierarchy"/>
    <dgm:cxn modelId="{67EF3C7D-1857-4860-8B1F-F6819F0EA6ED}" type="presParOf" srcId="{B73EA223-C792-468D-9245-6436EC16A77C}" destId="{38116DB3-AF93-47D1-8251-DD4FD3DD6C2E}" srcOrd="0" destOrd="0" presId="urn:microsoft.com/office/officeart/2008/layout/HorizontalMultiLevelHierarchy"/>
    <dgm:cxn modelId="{DCF29E75-0311-4FFC-B77B-E97C3B7E639D}" type="presParOf" srcId="{B73EA223-C792-468D-9245-6436EC16A77C}" destId="{D5F3FAF2-5708-4009-A974-7A2DF2CD846C}" srcOrd="1" destOrd="0" presId="urn:microsoft.com/office/officeart/2008/layout/HorizontalMultiLevelHierarchy"/>
    <dgm:cxn modelId="{BA98013C-D149-4E19-BDB0-666502FFEB7D}" type="presParOf" srcId="{DC9863B2-8C08-4111-8273-5B9B0CE6B32B}" destId="{894B5D3F-B934-41CF-9A6E-4CA76EACED49}" srcOrd="12" destOrd="0" presId="urn:microsoft.com/office/officeart/2008/layout/HorizontalMultiLevelHierarchy"/>
    <dgm:cxn modelId="{1A62A556-FAF2-497F-B0D2-2FC11D3A4B7C}" type="presParOf" srcId="{894B5D3F-B934-41CF-9A6E-4CA76EACED49}" destId="{744FDF6A-14F0-4A87-9A96-DBFC7A74B549}" srcOrd="0" destOrd="0" presId="urn:microsoft.com/office/officeart/2008/layout/HorizontalMultiLevelHierarchy"/>
    <dgm:cxn modelId="{0994E8D8-6E68-4A9B-A689-EBB89803F381}" type="presParOf" srcId="{DC9863B2-8C08-4111-8273-5B9B0CE6B32B}" destId="{1B172509-C061-4D20-A219-4D17E266A084}" srcOrd="13" destOrd="0" presId="urn:microsoft.com/office/officeart/2008/layout/HorizontalMultiLevelHierarchy"/>
    <dgm:cxn modelId="{4012781C-B0ED-46E6-B98E-5280958C5944}" type="presParOf" srcId="{1B172509-C061-4D20-A219-4D17E266A084}" destId="{3AF56EC1-CD29-4371-8DA8-22C58C1BE84D}" srcOrd="0" destOrd="0" presId="urn:microsoft.com/office/officeart/2008/layout/HorizontalMultiLevelHierarchy"/>
    <dgm:cxn modelId="{130B8D58-552C-42D5-8AE0-E0220BDAB914}" type="presParOf" srcId="{1B172509-C061-4D20-A219-4D17E266A084}" destId="{E80B4BF8-CEC6-47D2-8638-64531E21D891}" srcOrd="1" destOrd="0" presId="urn:microsoft.com/office/officeart/2008/layout/HorizontalMultiLevelHierarchy"/>
    <dgm:cxn modelId="{30330438-19EC-4D6C-9FA9-FCACF17C8FEC}" type="presParOf" srcId="{DC9863B2-8C08-4111-8273-5B9B0CE6B32B}" destId="{BC160ED0-450E-41DE-ACC0-910E51E0FABF}" srcOrd="14" destOrd="0" presId="urn:microsoft.com/office/officeart/2008/layout/HorizontalMultiLevelHierarchy"/>
    <dgm:cxn modelId="{8FF31A56-1AA9-47B9-B2F3-F62D45C00879}" type="presParOf" srcId="{BC160ED0-450E-41DE-ACC0-910E51E0FABF}" destId="{74F2CF85-34B4-4F18-B301-60891C9E9533}" srcOrd="0" destOrd="0" presId="urn:microsoft.com/office/officeart/2008/layout/HorizontalMultiLevelHierarchy"/>
    <dgm:cxn modelId="{6B2AC7D9-C326-4AA0-B271-82A35DC8B6AA}" type="presParOf" srcId="{DC9863B2-8C08-4111-8273-5B9B0CE6B32B}" destId="{575FB2E0-FA05-4B35-85F7-ACA64952ACD0}" srcOrd="15" destOrd="0" presId="urn:microsoft.com/office/officeart/2008/layout/HorizontalMultiLevelHierarchy"/>
    <dgm:cxn modelId="{DAF3149E-E564-4B52-BF50-4D8237988B26}" type="presParOf" srcId="{575FB2E0-FA05-4B35-85F7-ACA64952ACD0}" destId="{794BA902-1CDF-4015-A6CE-AFF757D767FC}" srcOrd="0" destOrd="0" presId="urn:microsoft.com/office/officeart/2008/layout/HorizontalMultiLevelHierarchy"/>
    <dgm:cxn modelId="{BB3E40B8-B433-4154-B9EC-7F71AE4BA75D}" type="presParOf" srcId="{575FB2E0-FA05-4B35-85F7-ACA64952ACD0}" destId="{F7D4D900-868B-4E4F-879C-E7E58C017059}" srcOrd="1" destOrd="0" presId="urn:microsoft.com/office/officeart/2008/layout/HorizontalMultiLevelHierarchy"/>
    <dgm:cxn modelId="{7255AD26-3EB9-4EED-868C-F035BF378129}" type="presParOf" srcId="{DC9863B2-8C08-4111-8273-5B9B0CE6B32B}" destId="{D6DF2447-CEA9-466A-9B3C-A2DF28AEFC2B}" srcOrd="16" destOrd="0" presId="urn:microsoft.com/office/officeart/2008/layout/HorizontalMultiLevelHierarchy"/>
    <dgm:cxn modelId="{B925600B-0F9F-43EB-9853-3342304197DC}" type="presParOf" srcId="{D6DF2447-CEA9-466A-9B3C-A2DF28AEFC2B}" destId="{5D765D84-2226-488C-8339-A7A3F059A22D}" srcOrd="0" destOrd="0" presId="urn:microsoft.com/office/officeart/2008/layout/HorizontalMultiLevelHierarchy"/>
    <dgm:cxn modelId="{2D9D14D4-197E-47CE-AF00-5238AE547729}" type="presParOf" srcId="{DC9863B2-8C08-4111-8273-5B9B0CE6B32B}" destId="{3D54ECF3-A471-40C7-9CC6-CDD4EFD2DD6D}" srcOrd="17" destOrd="0" presId="urn:microsoft.com/office/officeart/2008/layout/HorizontalMultiLevelHierarchy"/>
    <dgm:cxn modelId="{B6EBD081-ED11-42CE-B8E5-8FF03FE0AFFF}" type="presParOf" srcId="{3D54ECF3-A471-40C7-9CC6-CDD4EFD2DD6D}" destId="{22B4C16E-6B01-405A-8FF2-84C49A57695F}" srcOrd="0" destOrd="0" presId="urn:microsoft.com/office/officeart/2008/layout/HorizontalMultiLevelHierarchy"/>
    <dgm:cxn modelId="{3D366E22-073D-434D-B741-04FD9FDB677B}" type="presParOf" srcId="{3D54ECF3-A471-40C7-9CC6-CDD4EFD2DD6D}" destId="{2C11E0FF-3A5A-4D29-AC6B-F3F40D994C0C}" srcOrd="1" destOrd="0" presId="urn:microsoft.com/office/officeart/2008/layout/HorizontalMultiLevelHierarchy"/>
    <dgm:cxn modelId="{E59ADEBE-A6D4-4A2C-B70A-9E6A712BB5BA}" type="presParOf" srcId="{571A17A9-4832-45D7-BF22-45B05C4B07EA}" destId="{AADFE1CC-559E-4AAE-B493-9314015DBB38}" srcOrd="4" destOrd="0" presId="urn:microsoft.com/office/officeart/2008/layout/HorizontalMultiLevelHierarchy"/>
    <dgm:cxn modelId="{AB816729-A154-415D-BA9A-027703C37BC3}" type="presParOf" srcId="{AADFE1CC-559E-4AAE-B493-9314015DBB38}" destId="{5C9B33BC-2615-442C-878A-AFF15263DB5D}" srcOrd="0" destOrd="0" presId="urn:microsoft.com/office/officeart/2008/layout/HorizontalMultiLevelHierarchy"/>
    <dgm:cxn modelId="{EB0321D2-1581-4940-8ECE-C471129EA65F}" type="presParOf" srcId="{571A17A9-4832-45D7-BF22-45B05C4B07EA}" destId="{760ECC1F-9AA5-461E-90AE-84FF257E3B8D}" srcOrd="5" destOrd="0" presId="urn:microsoft.com/office/officeart/2008/layout/HorizontalMultiLevelHierarchy"/>
    <dgm:cxn modelId="{284C5E46-C5F8-4273-B2F3-D3C018AD72FF}" type="presParOf" srcId="{760ECC1F-9AA5-461E-90AE-84FF257E3B8D}" destId="{F5F67C88-3680-478E-99F3-AA3C80FCDF02}" srcOrd="0" destOrd="0" presId="urn:microsoft.com/office/officeart/2008/layout/HorizontalMultiLevelHierarchy"/>
    <dgm:cxn modelId="{8FE990CA-AADA-4015-86A9-B1AA4BEB848D}" type="presParOf" srcId="{760ECC1F-9AA5-461E-90AE-84FF257E3B8D}" destId="{879E2D10-CB4F-45A3-B172-BC5AAB94DEC8}" srcOrd="1" destOrd="0" presId="urn:microsoft.com/office/officeart/2008/layout/HorizontalMultiLevelHierarchy"/>
    <dgm:cxn modelId="{16972AD6-D3B4-494B-A680-4C68231EEA92}" type="presParOf" srcId="{B0F99D37-E4C0-47D1-B924-64EB2EAC3D0F}" destId="{66CC26CA-346C-4177-BEC4-6E39D392DE9F}" srcOrd="12" destOrd="0" presId="urn:microsoft.com/office/officeart/2008/layout/HorizontalMultiLevelHierarchy"/>
    <dgm:cxn modelId="{D7A7BE06-6515-4CE9-A3D6-CB1E7B730EFB}" type="presParOf" srcId="{66CC26CA-346C-4177-BEC4-6E39D392DE9F}" destId="{0D03C868-72E6-4872-9392-2C4DA45C0480}" srcOrd="0" destOrd="0" presId="urn:microsoft.com/office/officeart/2008/layout/HorizontalMultiLevelHierarchy"/>
    <dgm:cxn modelId="{ED6ECBCE-8725-45E1-BAC7-C140DF032B60}" type="presParOf" srcId="{B0F99D37-E4C0-47D1-B924-64EB2EAC3D0F}" destId="{ADD5CCB3-707B-4CF6-8E1E-7AEAA2F936C3}" srcOrd="13" destOrd="0" presId="urn:microsoft.com/office/officeart/2008/layout/HorizontalMultiLevelHierarchy"/>
    <dgm:cxn modelId="{D6F4FC8F-63C0-4BC6-A438-FF7FB4A14BAC}" type="presParOf" srcId="{ADD5CCB3-707B-4CF6-8E1E-7AEAA2F936C3}" destId="{06783A40-7CA3-4AF6-A2B4-9086E080FA4E}" srcOrd="0" destOrd="0" presId="urn:microsoft.com/office/officeart/2008/layout/HorizontalMultiLevelHierarchy"/>
    <dgm:cxn modelId="{893F44BF-EB04-4F96-AD38-A24587C25B32}" type="presParOf" srcId="{ADD5CCB3-707B-4CF6-8E1E-7AEAA2F936C3}" destId="{2617457E-B0CD-496F-965C-158F8399C0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C26CA-346C-4177-BEC4-6E39D392DE9F}">
      <dsp:nvSpPr>
        <dsp:cNvPr id="0" name=""/>
        <dsp:cNvSpPr/>
      </dsp:nvSpPr>
      <dsp:spPr>
        <a:xfrm>
          <a:off x="2100474" y="2179166"/>
          <a:ext cx="278970" cy="1594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1594724"/>
              </a:lnTo>
              <a:lnTo>
                <a:pt x="278970" y="1594724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99486" y="2936055"/>
        <a:ext cx="80947" cy="80947"/>
      </dsp:txXfrm>
    </dsp:sp>
    <dsp:sp modelId="{AADFE1CC-559E-4AAE-B493-9314015DBB38}">
      <dsp:nvSpPr>
        <dsp:cNvPr id="0" name=""/>
        <dsp:cNvSpPr/>
      </dsp:nvSpPr>
      <dsp:spPr>
        <a:xfrm>
          <a:off x="3774297" y="3242316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531574"/>
              </a:lnTo>
              <a:lnTo>
                <a:pt x="278970" y="531574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98774" y="3493095"/>
        <a:ext cx="30016" cy="30016"/>
      </dsp:txXfrm>
    </dsp:sp>
    <dsp:sp modelId="{D6DF2447-CEA9-466A-9B3C-A2DF28AEFC2B}">
      <dsp:nvSpPr>
        <dsp:cNvPr id="0" name=""/>
        <dsp:cNvSpPr/>
      </dsp:nvSpPr>
      <dsp:spPr>
        <a:xfrm>
          <a:off x="7121944" y="3242316"/>
          <a:ext cx="278970" cy="2126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2126299"/>
              </a:lnTo>
              <a:lnTo>
                <a:pt x="278970" y="212629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7207816" y="4251853"/>
        <a:ext cx="107226" cy="107226"/>
      </dsp:txXfrm>
    </dsp:sp>
    <dsp:sp modelId="{BC160ED0-450E-41DE-ACC0-910E51E0FABF}">
      <dsp:nvSpPr>
        <dsp:cNvPr id="0" name=""/>
        <dsp:cNvSpPr/>
      </dsp:nvSpPr>
      <dsp:spPr>
        <a:xfrm>
          <a:off x="7121944" y="3242316"/>
          <a:ext cx="278970" cy="1594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1594724"/>
              </a:lnTo>
              <a:lnTo>
                <a:pt x="278970" y="1594724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20955" y="3999205"/>
        <a:ext cx="80947" cy="80947"/>
      </dsp:txXfrm>
    </dsp:sp>
    <dsp:sp modelId="{894B5D3F-B934-41CF-9A6E-4CA76EACED49}">
      <dsp:nvSpPr>
        <dsp:cNvPr id="0" name=""/>
        <dsp:cNvSpPr/>
      </dsp:nvSpPr>
      <dsp:spPr>
        <a:xfrm>
          <a:off x="7121944" y="3242316"/>
          <a:ext cx="278970" cy="106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1063149"/>
              </a:lnTo>
              <a:lnTo>
                <a:pt x="278970" y="106314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33950" y="3746412"/>
        <a:ext cx="54957" cy="54957"/>
      </dsp:txXfrm>
    </dsp:sp>
    <dsp:sp modelId="{DA14A5EF-F2E3-432D-BAEA-40C701BA89D7}">
      <dsp:nvSpPr>
        <dsp:cNvPr id="0" name=""/>
        <dsp:cNvSpPr/>
      </dsp:nvSpPr>
      <dsp:spPr>
        <a:xfrm>
          <a:off x="7121944" y="3242316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531574"/>
              </a:lnTo>
              <a:lnTo>
                <a:pt x="278970" y="531574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46421" y="3493095"/>
        <a:ext cx="30016" cy="30016"/>
      </dsp:txXfrm>
    </dsp:sp>
    <dsp:sp modelId="{9FADC342-91FA-46CA-B05C-0F052DB3BD05}">
      <dsp:nvSpPr>
        <dsp:cNvPr id="0" name=""/>
        <dsp:cNvSpPr/>
      </dsp:nvSpPr>
      <dsp:spPr>
        <a:xfrm>
          <a:off x="7121944" y="3196596"/>
          <a:ext cx="27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97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54455" y="3235342"/>
        <a:ext cx="13948" cy="13948"/>
      </dsp:txXfrm>
    </dsp:sp>
    <dsp:sp modelId="{44B97AF1-6244-4422-B45B-3FBF893DF192}">
      <dsp:nvSpPr>
        <dsp:cNvPr id="0" name=""/>
        <dsp:cNvSpPr/>
      </dsp:nvSpPr>
      <dsp:spPr>
        <a:xfrm>
          <a:off x="7121944" y="2710741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531574"/>
              </a:moveTo>
              <a:lnTo>
                <a:pt x="139485" y="531574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46421" y="2961520"/>
        <a:ext cx="30016" cy="30016"/>
      </dsp:txXfrm>
    </dsp:sp>
    <dsp:sp modelId="{DA6B1F0B-6343-47E7-90C1-BEDBC8C394A1}">
      <dsp:nvSpPr>
        <dsp:cNvPr id="0" name=""/>
        <dsp:cNvSpPr/>
      </dsp:nvSpPr>
      <dsp:spPr>
        <a:xfrm>
          <a:off x="7121944" y="2179166"/>
          <a:ext cx="278970" cy="1063149"/>
        </a:xfrm>
        <a:custGeom>
          <a:avLst/>
          <a:gdLst/>
          <a:ahLst/>
          <a:cxnLst/>
          <a:rect l="0" t="0" r="0" b="0"/>
          <a:pathLst>
            <a:path>
              <a:moveTo>
                <a:pt x="0" y="1063149"/>
              </a:moveTo>
              <a:lnTo>
                <a:pt x="139485" y="1063149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33950" y="2683262"/>
        <a:ext cx="54957" cy="54957"/>
      </dsp:txXfrm>
    </dsp:sp>
    <dsp:sp modelId="{41051076-E1C9-49F6-8C59-A41C41AFFFB4}">
      <dsp:nvSpPr>
        <dsp:cNvPr id="0" name=""/>
        <dsp:cNvSpPr/>
      </dsp:nvSpPr>
      <dsp:spPr>
        <a:xfrm>
          <a:off x="7121944" y="1647591"/>
          <a:ext cx="278970" cy="1594724"/>
        </a:xfrm>
        <a:custGeom>
          <a:avLst/>
          <a:gdLst/>
          <a:ahLst/>
          <a:cxnLst/>
          <a:rect l="0" t="0" r="0" b="0"/>
          <a:pathLst>
            <a:path>
              <a:moveTo>
                <a:pt x="0" y="1594724"/>
              </a:moveTo>
              <a:lnTo>
                <a:pt x="139485" y="1594724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220955" y="2404480"/>
        <a:ext cx="80947" cy="80947"/>
      </dsp:txXfrm>
    </dsp:sp>
    <dsp:sp modelId="{BA829040-ED39-4102-A3E0-9BDDD082F841}">
      <dsp:nvSpPr>
        <dsp:cNvPr id="0" name=""/>
        <dsp:cNvSpPr/>
      </dsp:nvSpPr>
      <dsp:spPr>
        <a:xfrm>
          <a:off x="7121944" y="1116016"/>
          <a:ext cx="278970" cy="2126299"/>
        </a:xfrm>
        <a:custGeom>
          <a:avLst/>
          <a:gdLst/>
          <a:ahLst/>
          <a:cxnLst/>
          <a:rect l="0" t="0" r="0" b="0"/>
          <a:pathLst>
            <a:path>
              <a:moveTo>
                <a:pt x="0" y="2126299"/>
              </a:moveTo>
              <a:lnTo>
                <a:pt x="139485" y="2126299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7207816" y="2125553"/>
        <a:ext cx="107226" cy="107226"/>
      </dsp:txXfrm>
    </dsp:sp>
    <dsp:sp modelId="{561BFBE2-0B53-4A4D-8D83-65D87FB3B51A}">
      <dsp:nvSpPr>
        <dsp:cNvPr id="0" name=""/>
        <dsp:cNvSpPr/>
      </dsp:nvSpPr>
      <dsp:spPr>
        <a:xfrm>
          <a:off x="5448121" y="3196596"/>
          <a:ext cx="27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97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80632" y="3235342"/>
        <a:ext cx="13948" cy="13948"/>
      </dsp:txXfrm>
    </dsp:sp>
    <dsp:sp modelId="{828D6390-91E4-4D3E-9597-F82413B8FA2E}">
      <dsp:nvSpPr>
        <dsp:cNvPr id="0" name=""/>
        <dsp:cNvSpPr/>
      </dsp:nvSpPr>
      <dsp:spPr>
        <a:xfrm>
          <a:off x="3774297" y="3196596"/>
          <a:ext cx="27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97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906808" y="3235342"/>
        <a:ext cx="13948" cy="13948"/>
      </dsp:txXfrm>
    </dsp:sp>
    <dsp:sp modelId="{D96D5040-31A0-48CF-810A-C5FEE30E3378}">
      <dsp:nvSpPr>
        <dsp:cNvPr id="0" name=""/>
        <dsp:cNvSpPr/>
      </dsp:nvSpPr>
      <dsp:spPr>
        <a:xfrm>
          <a:off x="3774297" y="2710741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531574"/>
              </a:moveTo>
              <a:lnTo>
                <a:pt x="139485" y="531574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98774" y="2961520"/>
        <a:ext cx="30016" cy="30016"/>
      </dsp:txXfrm>
    </dsp:sp>
    <dsp:sp modelId="{02B9159D-56CB-4226-9013-524AF927660B}">
      <dsp:nvSpPr>
        <dsp:cNvPr id="0" name=""/>
        <dsp:cNvSpPr/>
      </dsp:nvSpPr>
      <dsp:spPr>
        <a:xfrm>
          <a:off x="2100474" y="2179166"/>
          <a:ext cx="278970" cy="106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1063149"/>
              </a:lnTo>
              <a:lnTo>
                <a:pt x="278970" y="106314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12481" y="2683262"/>
        <a:ext cx="54957" cy="54957"/>
      </dsp:txXfrm>
    </dsp:sp>
    <dsp:sp modelId="{5AB0DA9D-0068-488D-AD95-2B58853F5709}">
      <dsp:nvSpPr>
        <dsp:cNvPr id="0" name=""/>
        <dsp:cNvSpPr/>
      </dsp:nvSpPr>
      <dsp:spPr>
        <a:xfrm>
          <a:off x="2100474" y="2179166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5" y="0"/>
              </a:lnTo>
              <a:lnTo>
                <a:pt x="139485" y="531574"/>
              </a:lnTo>
              <a:lnTo>
                <a:pt x="278970" y="531574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24951" y="2429945"/>
        <a:ext cx="30016" cy="30016"/>
      </dsp:txXfrm>
    </dsp:sp>
    <dsp:sp modelId="{19EED7AB-4D74-46F0-AEF4-A8E6F055FDFB}">
      <dsp:nvSpPr>
        <dsp:cNvPr id="0" name=""/>
        <dsp:cNvSpPr/>
      </dsp:nvSpPr>
      <dsp:spPr>
        <a:xfrm>
          <a:off x="2100474" y="2133446"/>
          <a:ext cx="27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97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32985" y="2172192"/>
        <a:ext cx="13948" cy="13948"/>
      </dsp:txXfrm>
    </dsp:sp>
    <dsp:sp modelId="{AA5D5E86-FADB-4ECB-8F27-8AB4FD006F34}">
      <dsp:nvSpPr>
        <dsp:cNvPr id="0" name=""/>
        <dsp:cNvSpPr/>
      </dsp:nvSpPr>
      <dsp:spPr>
        <a:xfrm>
          <a:off x="2100474" y="1647591"/>
          <a:ext cx="278970" cy="531574"/>
        </a:xfrm>
        <a:custGeom>
          <a:avLst/>
          <a:gdLst/>
          <a:ahLst/>
          <a:cxnLst/>
          <a:rect l="0" t="0" r="0" b="0"/>
          <a:pathLst>
            <a:path>
              <a:moveTo>
                <a:pt x="0" y="531574"/>
              </a:moveTo>
              <a:lnTo>
                <a:pt x="139485" y="531574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24951" y="1898370"/>
        <a:ext cx="30016" cy="30016"/>
      </dsp:txXfrm>
    </dsp:sp>
    <dsp:sp modelId="{BE90C334-4CA0-41E4-A6BC-009BDF99A88A}">
      <dsp:nvSpPr>
        <dsp:cNvPr id="0" name=""/>
        <dsp:cNvSpPr/>
      </dsp:nvSpPr>
      <dsp:spPr>
        <a:xfrm>
          <a:off x="2100474" y="1116016"/>
          <a:ext cx="278970" cy="1063149"/>
        </a:xfrm>
        <a:custGeom>
          <a:avLst/>
          <a:gdLst/>
          <a:ahLst/>
          <a:cxnLst/>
          <a:rect l="0" t="0" r="0" b="0"/>
          <a:pathLst>
            <a:path>
              <a:moveTo>
                <a:pt x="0" y="1063149"/>
              </a:moveTo>
              <a:lnTo>
                <a:pt x="139485" y="1063149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12481" y="1620113"/>
        <a:ext cx="54957" cy="54957"/>
      </dsp:txXfrm>
    </dsp:sp>
    <dsp:sp modelId="{D6B35612-3EA4-44AB-8B55-500CA71DE324}">
      <dsp:nvSpPr>
        <dsp:cNvPr id="0" name=""/>
        <dsp:cNvSpPr/>
      </dsp:nvSpPr>
      <dsp:spPr>
        <a:xfrm>
          <a:off x="2100474" y="584441"/>
          <a:ext cx="278970" cy="1594724"/>
        </a:xfrm>
        <a:custGeom>
          <a:avLst/>
          <a:gdLst/>
          <a:ahLst/>
          <a:cxnLst/>
          <a:rect l="0" t="0" r="0" b="0"/>
          <a:pathLst>
            <a:path>
              <a:moveTo>
                <a:pt x="0" y="1594724"/>
              </a:moveTo>
              <a:lnTo>
                <a:pt x="139485" y="1594724"/>
              </a:lnTo>
              <a:lnTo>
                <a:pt x="139485" y="0"/>
              </a:lnTo>
              <a:lnTo>
                <a:pt x="278970" y="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99486" y="1341330"/>
        <a:ext cx="80947" cy="80947"/>
      </dsp:txXfrm>
    </dsp:sp>
    <dsp:sp modelId="{10D775EF-E65F-4449-AD62-DA5CBABFF362}">
      <dsp:nvSpPr>
        <dsp:cNvPr id="0" name=""/>
        <dsp:cNvSpPr/>
      </dsp:nvSpPr>
      <dsp:spPr>
        <a:xfrm>
          <a:off x="426651" y="2133446"/>
          <a:ext cx="27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97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9162" y="2172192"/>
        <a:ext cx="13948" cy="13948"/>
      </dsp:txXfrm>
    </dsp:sp>
    <dsp:sp modelId="{B3C115C0-0289-4629-8B45-98ABA760257A}">
      <dsp:nvSpPr>
        <dsp:cNvPr id="0" name=""/>
        <dsp:cNvSpPr/>
      </dsp:nvSpPr>
      <dsp:spPr>
        <a:xfrm rot="16200000">
          <a:off x="-905083" y="1966536"/>
          <a:ext cx="2238210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Main</a:t>
          </a:r>
          <a:endParaRPr lang="fr-FR" sz="2700" kern="1200"/>
        </a:p>
      </dsp:txBody>
      <dsp:txXfrm>
        <a:off x="-905083" y="1966536"/>
        <a:ext cx="2238210" cy="425259"/>
      </dsp:txXfrm>
    </dsp:sp>
    <dsp:sp modelId="{296297F2-C47A-4D1F-AEAF-CEBA1A3141EE}">
      <dsp:nvSpPr>
        <dsp:cNvPr id="0" name=""/>
        <dsp:cNvSpPr/>
      </dsp:nvSpPr>
      <dsp:spPr>
        <a:xfrm>
          <a:off x="705622" y="196653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Lecture</a:t>
          </a:r>
          <a:endParaRPr lang="fr-FR" sz="1400" kern="1200" dirty="0"/>
        </a:p>
      </dsp:txBody>
      <dsp:txXfrm>
        <a:off x="705622" y="1966536"/>
        <a:ext cx="1394852" cy="425259"/>
      </dsp:txXfrm>
    </dsp:sp>
    <dsp:sp modelId="{738F5690-A934-48BB-9C36-15FAB575E1F3}">
      <dsp:nvSpPr>
        <dsp:cNvPr id="0" name=""/>
        <dsp:cNvSpPr/>
      </dsp:nvSpPr>
      <dsp:spPr>
        <a:xfrm>
          <a:off x="2379445" y="37181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erreur_nbJ</a:t>
          </a:r>
          <a:endParaRPr lang="fr-FR" sz="1400" kern="1200" dirty="0"/>
        </a:p>
      </dsp:txBody>
      <dsp:txXfrm>
        <a:off x="2379445" y="371811"/>
        <a:ext cx="1394852" cy="425259"/>
      </dsp:txXfrm>
    </dsp:sp>
    <dsp:sp modelId="{9A803571-D803-4187-BDBA-3EDB76897F50}">
      <dsp:nvSpPr>
        <dsp:cNvPr id="0" name=""/>
        <dsp:cNvSpPr/>
      </dsp:nvSpPr>
      <dsp:spPr>
        <a:xfrm>
          <a:off x="2379445" y="9033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erreur_nbS</a:t>
          </a:r>
          <a:endParaRPr lang="fr-FR" sz="1400" kern="1200" dirty="0"/>
        </a:p>
      </dsp:txBody>
      <dsp:txXfrm>
        <a:off x="2379445" y="903386"/>
        <a:ext cx="1394852" cy="425259"/>
      </dsp:txXfrm>
    </dsp:sp>
    <dsp:sp modelId="{EF9EFB5A-62D7-40D9-ABC7-C4F6F38E6C99}">
      <dsp:nvSpPr>
        <dsp:cNvPr id="0" name=""/>
        <dsp:cNvSpPr/>
      </dsp:nvSpPr>
      <dsp:spPr>
        <a:xfrm>
          <a:off x="2379445" y="143496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erreur_nbJ_nbS</a:t>
          </a:r>
          <a:endParaRPr lang="fr-FR" sz="1400" kern="1200" dirty="0"/>
        </a:p>
      </dsp:txBody>
      <dsp:txXfrm>
        <a:off x="2379445" y="1434961"/>
        <a:ext cx="1394852" cy="425259"/>
      </dsp:txXfrm>
    </dsp:sp>
    <dsp:sp modelId="{7B278DF0-B00B-41BE-A2B4-27B78262111A}">
      <dsp:nvSpPr>
        <dsp:cNvPr id="0" name=""/>
        <dsp:cNvSpPr/>
      </dsp:nvSpPr>
      <dsp:spPr>
        <a:xfrm>
          <a:off x="2379445" y="196653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erreur_zoom</a:t>
          </a:r>
          <a:endParaRPr lang="fr-FR" sz="1400" kern="1200" dirty="0"/>
        </a:p>
      </dsp:txBody>
      <dsp:txXfrm>
        <a:off x="2379445" y="1966536"/>
        <a:ext cx="1394852" cy="425259"/>
      </dsp:txXfrm>
    </dsp:sp>
    <dsp:sp modelId="{C52FA2BE-F9BA-4F8B-951B-08AFFD77D474}">
      <dsp:nvSpPr>
        <dsp:cNvPr id="0" name=""/>
        <dsp:cNvSpPr/>
      </dsp:nvSpPr>
      <dsp:spPr>
        <a:xfrm>
          <a:off x="2379445" y="249811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header</a:t>
          </a:r>
          <a:endParaRPr lang="fr-FR" sz="1400" kern="1200" dirty="0"/>
        </a:p>
      </dsp:txBody>
      <dsp:txXfrm>
        <a:off x="2379445" y="2498111"/>
        <a:ext cx="1394852" cy="425259"/>
      </dsp:txXfrm>
    </dsp:sp>
    <dsp:sp modelId="{7A244525-CA9A-409A-BB62-87E7CD40BCBA}">
      <dsp:nvSpPr>
        <dsp:cNvPr id="0" name=""/>
        <dsp:cNvSpPr/>
      </dsp:nvSpPr>
      <dsp:spPr>
        <a:xfrm>
          <a:off x="2379445" y="30296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start</a:t>
          </a:r>
          <a:endParaRPr lang="fr-FR" sz="1400" kern="1200" dirty="0"/>
        </a:p>
      </dsp:txBody>
      <dsp:txXfrm>
        <a:off x="2379445" y="3029686"/>
        <a:ext cx="1394852" cy="425259"/>
      </dsp:txXfrm>
    </dsp:sp>
    <dsp:sp modelId="{837EB015-15D1-4271-BACB-863530060C73}">
      <dsp:nvSpPr>
        <dsp:cNvPr id="0" name=""/>
        <dsp:cNvSpPr/>
      </dsp:nvSpPr>
      <dsp:spPr>
        <a:xfrm>
          <a:off x="4053268" y="2498111"/>
          <a:ext cx="1394852" cy="425259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n>
                <a:noFill/>
              </a:ln>
              <a:noFill/>
            </a:rPr>
            <a:t>none</a:t>
          </a:r>
        </a:p>
      </dsp:txBody>
      <dsp:txXfrm>
        <a:off x="4053268" y="2498111"/>
        <a:ext cx="1394852" cy="425259"/>
      </dsp:txXfrm>
    </dsp:sp>
    <dsp:sp modelId="{A06EA705-9FC6-4C54-8337-96C12BEDA883}">
      <dsp:nvSpPr>
        <dsp:cNvPr id="0" name=""/>
        <dsp:cNvSpPr/>
      </dsp:nvSpPr>
      <dsp:spPr>
        <a:xfrm>
          <a:off x="4053268" y="30296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analyse</a:t>
          </a:r>
          <a:endParaRPr lang="fr-FR" sz="1400" kern="1200" dirty="0"/>
        </a:p>
      </dsp:txBody>
      <dsp:txXfrm>
        <a:off x="4053268" y="3029686"/>
        <a:ext cx="1394852" cy="425259"/>
      </dsp:txXfrm>
    </dsp:sp>
    <dsp:sp modelId="{B53A7E8A-D64E-42DF-96F1-8DF03FF28F87}">
      <dsp:nvSpPr>
        <dsp:cNvPr id="0" name=""/>
        <dsp:cNvSpPr/>
      </dsp:nvSpPr>
      <dsp:spPr>
        <a:xfrm>
          <a:off x="5727091" y="30296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caseViv</a:t>
          </a:r>
          <a:endParaRPr lang="fr-FR" sz="1400" kern="1200" dirty="0"/>
        </a:p>
      </dsp:txBody>
      <dsp:txXfrm>
        <a:off x="5727091" y="3029686"/>
        <a:ext cx="1394852" cy="425259"/>
      </dsp:txXfrm>
    </dsp:sp>
    <dsp:sp modelId="{579251E5-B981-4302-B055-435AAD3831B9}">
      <dsp:nvSpPr>
        <dsp:cNvPr id="0" name=""/>
        <dsp:cNvSpPr/>
      </dsp:nvSpPr>
      <dsp:spPr>
        <a:xfrm>
          <a:off x="7400914" y="9033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voisinCentre</a:t>
          </a:r>
          <a:endParaRPr lang="fr-FR" sz="1400" kern="1200" dirty="0"/>
        </a:p>
      </dsp:txBody>
      <dsp:txXfrm>
        <a:off x="7400914" y="903386"/>
        <a:ext cx="1394852" cy="425259"/>
      </dsp:txXfrm>
    </dsp:sp>
    <dsp:sp modelId="{6A530EEA-2D89-4D5A-ABD7-D7BEEC9EE945}">
      <dsp:nvSpPr>
        <dsp:cNvPr id="0" name=""/>
        <dsp:cNvSpPr/>
      </dsp:nvSpPr>
      <dsp:spPr>
        <a:xfrm>
          <a:off x="7400914" y="143496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voisinBas</a:t>
          </a:r>
          <a:endParaRPr lang="fr-FR" sz="1400" kern="1200" dirty="0"/>
        </a:p>
      </dsp:txBody>
      <dsp:txXfrm>
        <a:off x="7400914" y="1434961"/>
        <a:ext cx="1394852" cy="425259"/>
      </dsp:txXfrm>
    </dsp:sp>
    <dsp:sp modelId="{D0636F1D-9AAA-489B-8FC8-C792B17A7EA6}">
      <dsp:nvSpPr>
        <dsp:cNvPr id="0" name=""/>
        <dsp:cNvSpPr/>
      </dsp:nvSpPr>
      <dsp:spPr>
        <a:xfrm>
          <a:off x="7400914" y="196653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voisinGauche</a:t>
          </a:r>
          <a:endParaRPr lang="fr-FR" sz="1400" kern="1200" dirty="0"/>
        </a:p>
      </dsp:txBody>
      <dsp:txXfrm>
        <a:off x="7400914" y="1966536"/>
        <a:ext cx="1394852" cy="425259"/>
      </dsp:txXfrm>
    </dsp:sp>
    <dsp:sp modelId="{0220345C-8F80-45DD-9A30-B97DB6C8551D}">
      <dsp:nvSpPr>
        <dsp:cNvPr id="0" name=""/>
        <dsp:cNvSpPr/>
      </dsp:nvSpPr>
      <dsp:spPr>
        <a:xfrm>
          <a:off x="7400914" y="249811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voisinHaut</a:t>
          </a:r>
          <a:endParaRPr lang="fr-FR" sz="1400" kern="1200" dirty="0"/>
        </a:p>
      </dsp:txBody>
      <dsp:txXfrm>
        <a:off x="7400914" y="2498111"/>
        <a:ext cx="1394852" cy="425259"/>
      </dsp:txXfrm>
    </dsp:sp>
    <dsp:sp modelId="{22AFF17A-C50E-459C-A3EA-AE4F4EE85010}">
      <dsp:nvSpPr>
        <dsp:cNvPr id="0" name=""/>
        <dsp:cNvSpPr/>
      </dsp:nvSpPr>
      <dsp:spPr>
        <a:xfrm>
          <a:off x="7400914" y="30296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voisinDroite</a:t>
          </a:r>
          <a:endParaRPr lang="fr-FR" sz="1400" kern="1200" dirty="0"/>
        </a:p>
      </dsp:txBody>
      <dsp:txXfrm>
        <a:off x="7400914" y="3029686"/>
        <a:ext cx="1394852" cy="425259"/>
      </dsp:txXfrm>
    </dsp:sp>
    <dsp:sp modelId="{38116DB3-AF93-47D1-8251-DD4FD3DD6C2E}">
      <dsp:nvSpPr>
        <dsp:cNvPr id="0" name=""/>
        <dsp:cNvSpPr/>
      </dsp:nvSpPr>
      <dsp:spPr>
        <a:xfrm>
          <a:off x="7400914" y="356126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voisinBasGauche</a:t>
          </a:r>
          <a:endParaRPr lang="fr-FR" sz="1400" kern="1200" dirty="0"/>
        </a:p>
      </dsp:txBody>
      <dsp:txXfrm>
        <a:off x="7400914" y="3561261"/>
        <a:ext cx="1394852" cy="425259"/>
      </dsp:txXfrm>
    </dsp:sp>
    <dsp:sp modelId="{3AF56EC1-CD29-4371-8DA8-22C58C1BE84D}">
      <dsp:nvSpPr>
        <dsp:cNvPr id="0" name=""/>
        <dsp:cNvSpPr/>
      </dsp:nvSpPr>
      <dsp:spPr>
        <a:xfrm>
          <a:off x="7400914" y="409283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voisinBasDroite</a:t>
          </a:r>
          <a:endParaRPr lang="fr-FR" sz="1400" kern="1200" dirty="0"/>
        </a:p>
      </dsp:txBody>
      <dsp:txXfrm>
        <a:off x="7400914" y="4092836"/>
        <a:ext cx="1394852" cy="425259"/>
      </dsp:txXfrm>
    </dsp:sp>
    <dsp:sp modelId="{794BA902-1CDF-4015-A6CE-AFF757D767FC}">
      <dsp:nvSpPr>
        <dsp:cNvPr id="0" name=""/>
        <dsp:cNvSpPr/>
      </dsp:nvSpPr>
      <dsp:spPr>
        <a:xfrm>
          <a:off x="7400914" y="462441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voisinHautGauche</a:t>
          </a:r>
          <a:endParaRPr lang="fr-FR" sz="1400" kern="1200" dirty="0"/>
        </a:p>
      </dsp:txBody>
      <dsp:txXfrm>
        <a:off x="7400914" y="4624411"/>
        <a:ext cx="1394852" cy="425259"/>
      </dsp:txXfrm>
    </dsp:sp>
    <dsp:sp modelId="{22B4C16E-6B01-405A-8FF2-84C49A57695F}">
      <dsp:nvSpPr>
        <dsp:cNvPr id="0" name=""/>
        <dsp:cNvSpPr/>
      </dsp:nvSpPr>
      <dsp:spPr>
        <a:xfrm>
          <a:off x="7400914" y="5155986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voisinHautDroite</a:t>
          </a:r>
          <a:endParaRPr lang="fr-FR" sz="1400" kern="1200" dirty="0"/>
        </a:p>
      </dsp:txBody>
      <dsp:txXfrm>
        <a:off x="7400914" y="5155986"/>
        <a:ext cx="1394852" cy="425259"/>
      </dsp:txXfrm>
    </dsp:sp>
    <dsp:sp modelId="{F5F67C88-3680-478E-99F3-AA3C80FCDF02}">
      <dsp:nvSpPr>
        <dsp:cNvPr id="0" name=""/>
        <dsp:cNvSpPr/>
      </dsp:nvSpPr>
      <dsp:spPr>
        <a:xfrm>
          <a:off x="4053268" y="3561261"/>
          <a:ext cx="1394852" cy="4252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output</a:t>
          </a:r>
        </a:p>
      </dsp:txBody>
      <dsp:txXfrm>
        <a:off x="4053268" y="3561261"/>
        <a:ext cx="1394852" cy="425259"/>
      </dsp:txXfrm>
    </dsp:sp>
    <dsp:sp modelId="{06783A40-7CA3-4AF6-A2B4-9086E080FA4E}">
      <dsp:nvSpPr>
        <dsp:cNvPr id="0" name=""/>
        <dsp:cNvSpPr/>
      </dsp:nvSpPr>
      <dsp:spPr>
        <a:xfrm>
          <a:off x="2379445" y="3561261"/>
          <a:ext cx="1394852" cy="425259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n>
                <a:noFill/>
              </a:ln>
              <a:noFill/>
            </a:rPr>
            <a:t>none2</a:t>
          </a:r>
        </a:p>
      </dsp:txBody>
      <dsp:txXfrm>
        <a:off x="2379445" y="3561261"/>
        <a:ext cx="1394852" cy="42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29DD-0F5C-40A9-BB22-109F4A577E0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D6A2-4119-4706-A978-5F7CD286FC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058328616"/>
              </p:ext>
            </p:extLst>
          </p:nvPr>
        </p:nvGraphicFramePr>
        <p:xfrm>
          <a:off x="510801" y="491885"/>
          <a:ext cx="8797159" cy="5953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>
            <a:off x="2812840" y="4266191"/>
            <a:ext cx="17076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358" y="3733295"/>
            <a:ext cx="26644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93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Office PowerPoint</Application>
  <PresentationFormat>Format A4 (210 x 297 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Sven Borden</dc:creator>
  <cp:lastModifiedBy>Sven Borden</cp:lastModifiedBy>
  <cp:revision>1</cp:revision>
  <dcterms:created xsi:type="dcterms:W3CDTF">2015-12-03T08:44:45Z</dcterms:created>
  <dcterms:modified xsi:type="dcterms:W3CDTF">2015-12-03T08:51:16Z</dcterms:modified>
</cp:coreProperties>
</file>