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61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00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0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9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0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75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18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47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28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27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7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C573-C30C-D447-9E0F-9735BB3EC779}" type="datetimeFigureOut">
              <a:rPr lang="es-ES" smtClean="0"/>
              <a:t>7/1/19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8497-8C76-D844-ACB2-6E04AA1808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8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142581509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927100"/>
            <a:ext cx="63373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61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Marc Quetin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 Quetin</dc:creator>
  <cp:lastModifiedBy>Marc Quetin</cp:lastModifiedBy>
  <cp:revision>1</cp:revision>
  <dcterms:created xsi:type="dcterms:W3CDTF">2019-01-07T22:24:56Z</dcterms:created>
  <dcterms:modified xsi:type="dcterms:W3CDTF">2019-01-07T22:27:04Z</dcterms:modified>
</cp:coreProperties>
</file>