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1"/>
  </p:notesMasterIdLst>
  <p:handoutMasterIdLst>
    <p:handoutMasterId r:id="rId12"/>
  </p:handoutMasterIdLst>
  <p:sldIdLst>
    <p:sldId id="351" r:id="rId7"/>
    <p:sldId id="429" r:id="rId8"/>
    <p:sldId id="448" r:id="rId9"/>
    <p:sldId id="449" r:id="rId10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12/27/2016 11:24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12/27/2016 11:24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2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11:24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windows/uwp/input-and-devices/touch-intera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sdn.microsoft.com/en-us/library/windows/apps/windows.ui.input.gesturerecognizer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1</a:t>
            </a:r>
          </a:p>
          <a:p>
            <a:r>
              <a:rPr lang="en-US" dirty="0">
                <a:solidFill>
                  <a:srgbClr val="FFFFFF"/>
                </a:solidFill>
              </a:rPr>
              <a:t>Add Drag and Drop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730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Support direct manipulation of the Jobs on the board.</a:t>
            </a:r>
          </a:p>
          <a:p>
            <a:r>
              <a:rPr lang="en-US" dirty="0" err="1"/>
              <a:t>GestureRecognizer</a:t>
            </a:r>
            <a:r>
              <a:rPr lang="en-US" dirty="0"/>
              <a:t> </a:t>
            </a:r>
          </a:p>
          <a:p>
            <a:r>
              <a:rPr lang="en-US" dirty="0"/>
              <a:t>Manipulation events</a:t>
            </a:r>
          </a:p>
          <a:p>
            <a:r>
              <a:rPr lang="en-US" dirty="0"/>
              <a:t>Pointer events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516062"/>
            <a:ext cx="11887200" cy="24744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Touch interactions</a:t>
            </a:r>
            <a:br>
              <a:rPr lang="en-US" sz="2800" dirty="0">
                <a:latin typeface="+mn-lt"/>
              </a:rPr>
            </a:br>
            <a:r>
              <a:rPr lang="en-US" sz="2000" dirty="0">
                <a:hlinkClick r:id="rId3"/>
              </a:rPr>
              <a:t>https://msdn.microsoft.com/windows/uwp/input-and-devices/touch-interactions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 err="1">
                <a:latin typeface="+mn-lt"/>
              </a:rPr>
              <a:t>Windows.UI.Input.GestureRecognizer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https://msdn.microsoft.com/en-us/library/windows/apps/windows.ui.input.gesturerecognizer.aspx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5479849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</a:t>
            </a:r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</a:t>
            </a:r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</a:t>
            </a:r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34953221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99E758-75EB-4DB7-97EA-272116773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1d0a077-ee5c-41fb-9d19-33ca03b7474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2675</TotalTime>
  <Words>104</Words>
  <Application>Microsoft Office PowerPoint</Application>
  <PresentationFormat>Custom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References 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153</cp:revision>
  <dcterms:created xsi:type="dcterms:W3CDTF">2016-08-20T17:57:28Z</dcterms:created>
  <dcterms:modified xsi:type="dcterms:W3CDTF">2016-12-27T00:24:31Z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