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11"/>
  </p:notesMasterIdLst>
  <p:handoutMasterIdLst>
    <p:handoutMasterId r:id="rId12"/>
  </p:handoutMasterIdLst>
  <p:sldIdLst>
    <p:sldId id="351" r:id="rId7"/>
    <p:sldId id="429" r:id="rId8"/>
    <p:sldId id="450" r:id="rId9"/>
    <p:sldId id="449" r:id="rId10"/>
  </p:sldIdLst>
  <p:sldSz cx="12436475" cy="6994525"/>
  <p:notesSz cx="6858000" cy="9144000"/>
  <p:defaultTextStyle>
    <a:defPPr>
      <a:defRPr lang="en-US"/>
    </a:defPPr>
    <a:lvl1pPr marL="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72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44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817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88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36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1A"/>
    <a:srgbClr val="152549"/>
    <a:srgbClr val="0C224D"/>
    <a:srgbClr val="8D7CAB"/>
    <a:srgbClr val="CC006A"/>
    <a:srgbClr val="008F7B"/>
    <a:srgbClr val="006A5B"/>
    <a:srgbClr val="006AAC"/>
    <a:srgbClr val="3C1B66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 autoAdjust="0"/>
    <p:restoredTop sz="83567" autoAdjust="0"/>
  </p:normalViewPr>
  <p:slideViewPr>
    <p:cSldViewPr>
      <p:cViewPr varScale="1">
        <p:scale>
          <a:sx n="93" d="100"/>
          <a:sy n="93" d="100"/>
        </p:scale>
        <p:origin x="33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1/1/2017 2:48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1/1/2017 2:48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44" rtl="0" eaLnBrk="1" latinLnBrk="0" hangingPunct="1">
      <a:lnSpc>
        <a:spcPct val="90000"/>
      </a:lnSpc>
      <a:spcAft>
        <a:spcPts val="340"/>
      </a:spcAft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16" indent="-107934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9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47" indent="-149757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6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360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1/1/2017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1/1/2017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1/1/2017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496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5"/>
            <a:ext cx="10058400" cy="1829593"/>
          </a:xfrm>
          <a:noFill/>
        </p:spPr>
        <p:txBody>
          <a:bodyPr lIns="182842" tIns="146272" rIns="182842" bIns="14627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1" y="3954459"/>
            <a:ext cx="6399212" cy="1830388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8229535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92890"/>
            <a:ext cx="11856403" cy="403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42" tIns="146272" rIns="182842" bIns="146272" numCol="1" anchor="t" anchorCtr="0" compatLnSpc="1">
            <a:prstTxWarp prst="textNoShape">
              <a:avLst/>
            </a:prstTxWarp>
            <a:spAutoFit/>
          </a:bodyPr>
          <a:lstStyle/>
          <a:p>
            <a:pPr defTabSz="93209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3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8" cy="1828007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3"/>
            <a:ext cx="10058400" cy="803232"/>
          </a:xfrm>
          <a:noFill/>
        </p:spPr>
        <p:txBody>
          <a:bodyPr lIns="182842" tIns="146272" rIns="182842" bIns="146272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8"/>
            <a:ext cx="5486399" cy="2029748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7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523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1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38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16511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239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1776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09505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64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15461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4141684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5391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3284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909049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9233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07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58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9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7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4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Drive/onedrive-sdk-dotnet-msa-auth-adap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onedrive/onedrive-sdk-cshar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430462"/>
            <a:ext cx="9143936" cy="11429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Contoso Jobs Tutorial 5</a:t>
            </a:r>
          </a:p>
          <a:p>
            <a:r>
              <a:rPr lang="en-US" dirty="0">
                <a:solidFill>
                  <a:srgbClr val="FFFFFF"/>
                </a:solidFill>
              </a:rPr>
              <a:t>OneDrive for Cloud Store</a:t>
            </a:r>
          </a:p>
        </p:txBody>
      </p:sp>
    </p:spTree>
    <p:extLst>
      <p:ext uri="{BB962C8B-B14F-4D97-AF65-F5344CB8AC3E}">
        <p14:creationId xmlns:p14="http://schemas.microsoft.com/office/powerpoint/2010/main" val="2400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on 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43396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Move the jobs.xml store to the cloud</a:t>
            </a:r>
          </a:p>
          <a:p>
            <a:r>
              <a:rPr lang="en-US" dirty="0"/>
              <a:t>Authenticate with OneDrive</a:t>
            </a:r>
          </a:p>
          <a:p>
            <a:r>
              <a:rPr lang="en-US" dirty="0"/>
              <a:t>Download file from OneDrive</a:t>
            </a:r>
          </a:p>
          <a:p>
            <a:r>
              <a:rPr lang="en-US" dirty="0"/>
              <a:t>Upload file to OneDrive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79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30531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Authentication Adapter for the OneDrive SDK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https://github.com/OneDrive/onedrive-sdk-dotnet-msa-auth-adapter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OneDrive SDK for </a:t>
            </a:r>
            <a:r>
              <a:rPr lang="en-US" b="1" dirty="0" err="1"/>
              <a:t>CSharp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https://github.com/onedrive/onedrive-sdk-csharp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079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52147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Review existing app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Drag and drop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direct manipulation of the objects on the screen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Inking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multiple pens inking on the screen at the same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Modality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remove modal dialogs and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Camera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camera capture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/>
              <a:t>OneDrive </a:t>
            </a:r>
            <a:r>
              <a:rPr lang="en-US" sz="240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store the data in the cloud</a:t>
            </a: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NFC</a:t>
            </a:r>
          </a:p>
          <a:p>
            <a:pPr marL="241249" lvl="1" indent="0">
              <a:buNone/>
            </a:pPr>
            <a:r>
              <a:rPr lang="en-US" dirty="0"/>
              <a:t>	add support to read NFC tags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26024740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B0D79BE6-79D4-49DE-9BD7-08383D87805B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3.xml><?xml version="1.0" encoding="utf-8"?>
<a:theme xmlns:a="http://schemas.openxmlformats.org/drawingml/2006/main" name="1_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1B6A75E125449AF09BF70CFC0B952" ma:contentTypeVersion="2" ma:contentTypeDescription="Create a new document." ma:contentTypeScope="" ma:versionID="74570d8815f0ab696ef61fc160299a40">
  <xsd:schema xmlns:xsd="http://www.w3.org/2001/XMLSchema" xmlns:xs="http://www.w3.org/2001/XMLSchema" xmlns:p="http://schemas.microsoft.com/office/2006/metadata/properties" xmlns:ns2="51d0a077-ee5c-41fb-9d19-33ca03b7474a" targetNamespace="http://schemas.microsoft.com/office/2006/metadata/properties" ma:root="true" ma:fieldsID="a03a1638e9fa7786ff950edd26f84d91" ns2:_="">
    <xsd:import namespace="51d0a077-ee5c-41fb-9d19-33ca03b747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0a077-ee5c-41fb-9d19-33ca03b747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51d0a077-ee5c-41fb-9d19-33ca03b7474a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AA33FC-48A4-421B-94A3-BEA44B51E6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0a077-ee5c-41fb-9d19-33ca03b74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Brand_template_16-9_Consumer_DARK_BLUE_2016_2</Template>
  <TotalTime>2702</TotalTime>
  <Words>131</Words>
  <Application>Microsoft Office PowerPoint</Application>
  <PresentationFormat>Custom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1_COLOR TEMPLATE</vt:lpstr>
      <vt:lpstr>Surface Hub</vt:lpstr>
      <vt:lpstr>Contoso Jobs on Surface Hub</vt:lpstr>
      <vt:lpstr>References</vt:lpstr>
      <vt:lpstr>Tutorials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Naturally Engaging Technology</dc:title>
  <dc:subject>&lt;Speech title here&gt;</dc:subject>
  <dc:creator>Maridee Kramer (Blueprint Consulting Services)</dc:creator>
  <cp:keywords/>
  <dc:description>Template: Maryfj_x000d_
Formatting: _x000d_
Audience Type:</dc:description>
  <cp:lastModifiedBy>Dr Neil Roodyn</cp:lastModifiedBy>
  <cp:revision>165</cp:revision>
  <dcterms:created xsi:type="dcterms:W3CDTF">2016-08-20T17:57:28Z</dcterms:created>
  <dcterms:modified xsi:type="dcterms:W3CDTF">2017-01-01T03:48:38Z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0x01010090E1B6A75E125449AF09BF70CFC0B952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