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verag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Ephraim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R2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By Jake, Jim, Ephraim, Douglas, and Dean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Statistics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System </a:t>
            </a:r>
            <a:r>
              <a:rPr lang="en"/>
              <a:t>Telemetry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</a:t>
            </a:r>
            <a:r>
              <a:rPr lang="en"/>
              <a:t>friendly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Filtered by 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Shows basic but important info for admins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Number of users, number of messages, latest messages,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Patient/Admin Registration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Patient Registration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Clean and Easy format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Everyone has access (anon users)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Admin Registration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Admins have access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Can register a Doctor, a Nurse, or another Admin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Update/Export Patient Profile/Medical Information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Patients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Can download their own medical information or email it to themselves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import medical </a:t>
            </a:r>
            <a:r>
              <a:rPr lang="en"/>
              <a:t>info export to fill the missing information on an existing patient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Results System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0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Test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Upload files (x-rays, scans, etc. ) directly from computer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Releasing Test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Simply edit the test you want to release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doctors can release test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Admission/Discharge/Transfer To/From Hospital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8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Admit/Discharge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doctors can discharge patients from a hospital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Admins cannot admit patients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Transfer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Admins can transfer patients to other hospitals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Private Messaging System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Messaging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Message any and all users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see subject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for communication between patients and their health professionals, or between staff </a:t>
            </a:r>
            <a:r>
              <a:rPr lang="en"/>
              <a:t>members</a:t>
            </a:r>
            <a:r>
              <a:rPr lang="en"/>
              <a:t> to discuss procedures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Appointment Calendar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an Appointment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Easily </a:t>
            </a:r>
            <a:r>
              <a:rPr lang="en"/>
              <a:t>Navigable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Doctor/Patient Selection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Nurses can select a patient and doctor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Doctors can select a patient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Patients can select a doctor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Permissions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Patients and doctors can create/delete/edit appointments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Nurses can create/edit appointments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Add/Remove </a:t>
            </a:r>
            <a:r>
              <a:rPr lang="en"/>
              <a:t>Prescriptions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5134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Prescriptions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Dosage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Frequency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Removing Rx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System Activity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349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Simplistic Style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Organized by 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Logs any major event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Logs are then accessible for viewing for all </a:t>
            </a:r>
            <a:r>
              <a:rPr lang="en"/>
              <a:t>admins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