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457" r:id="rId3"/>
    <p:sldId id="1394" r:id="rId4"/>
    <p:sldId id="1486" r:id="rId6"/>
    <p:sldId id="1493" r:id="rId7"/>
    <p:sldId id="1487" r:id="rId8"/>
    <p:sldId id="1496" r:id="rId9"/>
  </p:sldIdLst>
  <p:sldSz cx="12192635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5" d="100"/>
          <a:sy n="75" d="100"/>
        </p:scale>
        <p:origin x="1368" y="78"/>
      </p:cViewPr>
      <p:guideLst>
        <p:guide orient="horz" pos="1974"/>
        <p:guide pos="3754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  <a:endParaRPr lang="zh-CN" altLang="en-US" sz="3000" b="0" strike="noStrike" spc="-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靶场原理详解（十）</a:t>
            </a:r>
            <a:endParaRPr lang="zh-CN" altLang="en-US" sz="3200" b="1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第三十八关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658620"/>
            <a:ext cx="8747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第三十八题的做法你可以用最初始的显错去做</a:t>
            </a:r>
            <a:r>
              <a:rPr lang="en-US" altLang="zh-CN"/>
              <a:t> </a:t>
            </a:r>
            <a:r>
              <a:rPr lang="zh-CN" altLang="en-US"/>
              <a:t>，但是这题的关键点不是如何查询出里面的数据，而是这个源码中的mysqli_multi_query()函数，它可以执行一个或多个针对数据库的查询。多个查询用分号进行分隔。而这个函数就是产生堆叠注入的原因。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135" y="3212465"/>
            <a:ext cx="5380355" cy="30403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第三十八关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63955" y="1592580"/>
            <a:ext cx="927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尝试插入语句：?id=1';insert into users(id,username,password) values ('100','100','100')-- qwe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2240915"/>
            <a:ext cx="971550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5" y="3716655"/>
            <a:ext cx="2609850" cy="2457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5" y="3714115"/>
            <a:ext cx="2557145" cy="2459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1905" y="3032760"/>
            <a:ext cx="937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发现插入成功，于是证明这里是存在堆叠注入的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第三十九关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3955" y="1592580"/>
            <a:ext cx="927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尝试插入语句：?id=1;insert into users(id,username,password) values ('10</a:t>
            </a:r>
            <a:r>
              <a:rPr lang="en-US" altLang="zh-CN"/>
              <a:t>1</a:t>
            </a:r>
            <a:r>
              <a:rPr lang="zh-CN" altLang="en-US"/>
              <a:t>','10</a:t>
            </a:r>
            <a:r>
              <a:rPr lang="en-US" altLang="zh-CN"/>
              <a:t>1</a:t>
            </a:r>
            <a:r>
              <a:rPr lang="zh-CN" altLang="en-US"/>
              <a:t>','10</a:t>
            </a:r>
            <a:r>
              <a:rPr lang="en-US" altLang="zh-CN"/>
              <a:t>1</a:t>
            </a:r>
            <a:r>
              <a:rPr lang="zh-CN" altLang="en-US"/>
              <a:t>')-- qwe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3644900"/>
            <a:ext cx="2557145" cy="24599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1905" y="3032760"/>
            <a:ext cx="937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发现插入成功，于是证明这里是存在堆叠注入的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05" y="2312670"/>
            <a:ext cx="9610725" cy="666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20" y="3572510"/>
            <a:ext cx="2253615" cy="2534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第四十关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63955" y="1592580"/>
            <a:ext cx="927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尝试插入语句：?id=1</a:t>
            </a:r>
            <a:r>
              <a:rPr lang="zh-CN" altLang="en-US">
                <a:sym typeface="+mn-ea"/>
              </a:rPr>
              <a:t>')</a:t>
            </a:r>
            <a:r>
              <a:rPr lang="zh-CN" altLang="en-US"/>
              <a:t>;insert into users(id,username,password) values ('10</a:t>
            </a:r>
            <a:r>
              <a:rPr lang="en-US" altLang="zh-CN"/>
              <a:t>2</a:t>
            </a:r>
            <a:r>
              <a:rPr lang="zh-CN" altLang="en-US"/>
              <a:t>','10</a:t>
            </a:r>
            <a:r>
              <a:rPr lang="en-US" altLang="zh-CN"/>
              <a:t>2</a:t>
            </a:r>
            <a:r>
              <a:rPr lang="zh-CN" altLang="en-US"/>
              <a:t>','10</a:t>
            </a:r>
            <a:r>
              <a:rPr lang="en-US" altLang="zh-CN"/>
              <a:t>2</a:t>
            </a:r>
            <a:r>
              <a:rPr lang="zh-CN" altLang="en-US"/>
              <a:t>')-- qwe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71905" y="3032760"/>
            <a:ext cx="937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发现插入成功，于是证明这里是存在堆叠注入的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3572510"/>
            <a:ext cx="2253615" cy="2534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2330450"/>
            <a:ext cx="970597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10" y="3536950"/>
            <a:ext cx="2211705" cy="26085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第四十一关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163955" y="1592580"/>
            <a:ext cx="927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尝试插入语句：?id=1;insert into users(id,username,password) values ('10</a:t>
            </a:r>
            <a:r>
              <a:rPr lang="en-US" altLang="zh-CN"/>
              <a:t>3</a:t>
            </a:r>
            <a:r>
              <a:rPr lang="zh-CN" altLang="en-US"/>
              <a:t>','10</a:t>
            </a:r>
            <a:r>
              <a:rPr lang="en-US" altLang="zh-CN"/>
              <a:t>3</a:t>
            </a:r>
            <a:r>
              <a:rPr lang="zh-CN" altLang="en-US"/>
              <a:t>','10</a:t>
            </a:r>
            <a:r>
              <a:rPr lang="en-US" altLang="zh-CN"/>
              <a:t>3</a:t>
            </a:r>
            <a:r>
              <a:rPr lang="zh-CN" altLang="en-US"/>
              <a:t>')-- qwe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348865"/>
            <a:ext cx="8963025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24605"/>
            <a:ext cx="2211705" cy="2608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4260" y="3244850"/>
            <a:ext cx="498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发现插入成功，于是证明这里是存在堆叠注入的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20" y="3794760"/>
            <a:ext cx="2092960" cy="26269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全屏显示(4:3)</PresentationFormat>
  <Paragraphs>36</Paragraphs>
  <Slides>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楷体</vt:lpstr>
      <vt:lpstr>Arial Unicode MS</vt:lpstr>
      <vt:lpstr>sx272TGp_report_light</vt:lpstr>
      <vt:lpstr>PowerPoint 演示文稿</vt:lpstr>
      <vt:lpstr>第三十四关</vt:lpstr>
      <vt:lpstr>第三十四关</vt:lpstr>
      <vt:lpstr>第三十五关</vt:lpstr>
      <vt:lpstr>第三十五关</vt:lpstr>
      <vt:lpstr>第三十六关</vt:lpstr>
    </vt:vector>
  </TitlesOfParts>
  <Company>中国信息安全测评中心:cisp运营中心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WPS_1602511213</cp:lastModifiedBy>
  <cp:revision>3110</cp:revision>
  <dcterms:created xsi:type="dcterms:W3CDTF">2009-02-11T06:13:00Z</dcterms:created>
  <dcterms:modified xsi:type="dcterms:W3CDTF">2021-08-24T11:53:11Z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